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7" autoAdjust="0"/>
  </p:normalViewPr>
  <p:slideViewPr>
    <p:cSldViewPr>
      <p:cViewPr varScale="1">
        <p:scale>
          <a:sx n="65" d="100"/>
          <a:sy n="65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2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58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82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浏览器运行时设置：可以设置优化或测试环境的浏览器属性，模拟浏览器缓存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链接，清除缓存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176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62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49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545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54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53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98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如果上一次迭代在该时间结束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16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参数替换，日志功能开启，会占用网络带宽，磁盘空间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高级跟踪：服务器端与客户端之间的信息，都会被记录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72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06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4791" y="2251583"/>
            <a:ext cx="5112568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6788"/>
            <a:ext cx="6856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8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9990" y="5364117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55" y="5766766"/>
            <a:ext cx="3178149" cy="9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79" y="928688"/>
            <a:ext cx="68659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9286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390353"/>
            <a:ext cx="1296144" cy="231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2060848"/>
            <a:ext cx="331236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564" y="3776464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5" y="1204784"/>
            <a:ext cx="67421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8096" y="18511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711304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5969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1569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393366"/>
            <a:ext cx="67611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589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189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04888"/>
            <a:ext cx="67706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757130"/>
            <a:ext cx="26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模拟浏览器缓存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278862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迭代，每次迭代模拟新的用户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" y="836712"/>
            <a:ext cx="5180253" cy="36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52" y="2276871"/>
            <a:ext cx="4958915" cy="364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45" y="3849252"/>
            <a:ext cx="4213621" cy="310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“常规选项”</a:t>
            </a: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68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回放：设置脚本回放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4293096"/>
            <a:ext cx="3584905" cy="24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“常规选项”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运行时逻辑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日志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思考时间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0100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304087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1550"/>
            <a:ext cx="68087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8" y="1378795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46354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chemeClr val="tx1"/>
                </a:solidFill>
              </a:rPr>
              <a:t>可行吗？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462831"/>
            <a:ext cx="5267687" cy="17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5" y="3845448"/>
            <a:ext cx="2834045" cy="199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3837614"/>
            <a:ext cx="5541484" cy="1616731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5021"/>
            <a:ext cx="3352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8" y="1048048"/>
            <a:ext cx="7928865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3056774"/>
            <a:ext cx="4135865" cy="29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1052736"/>
            <a:ext cx="8137703" cy="4641850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脚本内的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操作组</a:t>
            </a:r>
            <a:r>
              <a:rPr lang="zh-CN" altLang="en-US" sz="1800" dirty="0" smtClean="0">
                <a:solidFill>
                  <a:schemeClr val="tx1"/>
                </a:solidFill>
              </a:rPr>
              <a:t>。可以单独设置每个块的属性 </a:t>
            </a:r>
            <a:r>
              <a:rPr lang="en-US" altLang="zh-CN" sz="1800" dirty="0" smtClean="0">
                <a:solidFill>
                  <a:schemeClr val="tx1"/>
                </a:solidFill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</a:rPr>
              <a:t>其顺序、迭代和权重。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顺序：</a:t>
            </a:r>
            <a:r>
              <a:rPr lang="zh-CN" altLang="en-US" sz="1800" dirty="0" smtClean="0">
                <a:solidFill>
                  <a:schemeClr val="tx1"/>
                </a:solidFill>
              </a:rPr>
              <a:t>可设置</a:t>
            </a:r>
            <a:r>
              <a:rPr lang="zh-CN" altLang="en-US" sz="1800" dirty="0">
                <a:solidFill>
                  <a:schemeClr val="tx1"/>
                </a:solidFill>
              </a:rPr>
              <a:t>脚本内的操作顺序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</a:rPr>
              <a:t>按顺序</a:t>
            </a:r>
            <a:r>
              <a:rPr lang="en-US" altLang="zh-CN" sz="1800" dirty="0" smtClean="0">
                <a:solidFill>
                  <a:srgbClr val="FF0000"/>
                </a:solidFill>
              </a:rPr>
              <a:t>OR</a:t>
            </a:r>
            <a:r>
              <a:rPr lang="zh-CN" altLang="en-US" sz="1800" dirty="0" smtClean="0">
                <a:solidFill>
                  <a:srgbClr val="FF0000"/>
                </a:solidFill>
              </a:rPr>
              <a:t>随机执行。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迭代：设置整个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部分的迭代次数，还可设置单个操作或操作块的迭代。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5975" y="3322638"/>
            <a:ext cx="4573587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422722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6601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2201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1631229"/>
            <a:ext cx="67992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9087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设置迭代的时间间隔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869</TotalTime>
  <Words>779</Words>
  <Application>Microsoft Office PowerPoint</Application>
  <PresentationFormat>全屏显示(4:3)</PresentationFormat>
  <Paragraphs>95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HY헤드라인M</vt:lpstr>
      <vt:lpstr>맑은 고딕</vt:lpstr>
      <vt:lpstr>黑体</vt:lpstr>
      <vt:lpstr>华文楷体</vt:lpstr>
      <vt:lpstr>宋体</vt:lpstr>
      <vt:lpstr>微软雅黑</vt:lpstr>
      <vt:lpstr>Arial</vt:lpstr>
      <vt:lpstr>Calibri</vt:lpstr>
      <vt:lpstr>Wingdings</vt:lpstr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40</cp:revision>
  <dcterms:created xsi:type="dcterms:W3CDTF">2017-03-16T04:59:09Z</dcterms:created>
  <dcterms:modified xsi:type="dcterms:W3CDTF">2019-02-17T22:23:33Z</dcterms:modified>
</cp:coreProperties>
</file>