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, Shaohua" initials="SS" lastIdx="1" clrIdx="0">
    <p:extLst>
      <p:ext uri="{19B8F6BF-5375-455C-9EA6-DF929625EA0E}">
        <p15:presenceInfo xmlns:p15="http://schemas.microsoft.com/office/powerpoint/2012/main" userId="S-1-5-21-103833987-1601867367-382154955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E6DEA-FA4F-4267-B5F8-B8AA2074C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1BDEFF-9D95-4D27-9D81-CD9A4B15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366DF-7381-442A-AE48-2F66C266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674-E115-4C90-8272-832DCA8835E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6B672-41CD-41EA-8B1F-CFA6B6D9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4636B-3475-4596-9AFC-B2A1BB41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D9AD-8473-465A-898A-47FE90AF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0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6FC46-C339-471B-910C-CAB5598C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5BDC1D-8C9E-4C91-B753-4F41D82D1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733C9-02CA-4558-8A6A-8230EF8B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674-E115-4C90-8272-832DCA8835E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C3034-6FCB-40B2-ADE0-D487DDD8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6D42B-2799-4370-AEF5-450B7CAF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D9AD-8473-465A-898A-47FE90AF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6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0D4145-7B98-46F8-876D-989C9720E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B0E721-6384-4549-83E2-FA7567591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E6F24-6DA6-4F67-A97F-695A2257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674-E115-4C90-8272-832DCA8835E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741D7E-D76C-4F61-A059-8456A64B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12C7D-F9CC-49CA-8516-329D6AAB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D9AD-8473-465A-898A-47FE90AF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CD9C8-FA6B-4629-9115-026E4858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20678-E4A1-48B5-8592-D696AAD6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CE224-BAF4-4DCA-8E13-DCEDDB1C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674-E115-4C90-8272-832DCA8835E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DDC72-5888-40AD-AC37-FCD09D84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F4B87-5891-46EA-9185-CCDD0639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D9AD-8473-465A-898A-47FE90AF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7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B911F-0D66-45CF-99BE-540E7E5C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2074E-3974-4C36-BE54-9C42E6365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A6165-9D13-4FCF-A780-951DAD78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674-E115-4C90-8272-832DCA8835E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1C17D-EF66-45C5-932A-0183190E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C86ED-77BD-4DC8-A3C7-BF1C467E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D9AD-8473-465A-898A-47FE90AF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CE848-9FE2-474D-AB5E-BB9E2096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BA0EB-4A04-47FD-AA80-569011DF1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A50004-D822-441B-AEE2-769CBB00C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7A1F65-0618-46DA-9879-CBA472CC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674-E115-4C90-8272-832DCA8835E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07BC1-444D-4BFC-B9B1-206A5833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BA6C89-B08F-4C73-966C-7B3B10A8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D9AD-8473-465A-898A-47FE90AF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65879-6E1C-466D-9FF9-20CEBECD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300EC4-B066-43BE-A61D-FA1B2E891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735538-7B46-4FF6-AF44-7794061DB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22543B-FD83-4AE8-8DF9-37E3840A2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B3E1DB-733F-4CEB-92B9-8AEA1726D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9D4230-9A86-4893-9ACD-B9619C48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674-E115-4C90-8272-832DCA8835E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E4913D-D45D-47AC-8BD2-08B0289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CF3476-5306-4493-855E-7398DBB9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D9AD-8473-465A-898A-47FE90AF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4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93213-6822-42BE-8D4F-9F7D9292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EC7ADB-5614-4128-8DC1-7B31ED9C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674-E115-4C90-8272-832DCA8835E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51415C-F0F4-4526-A7DA-A61F939D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FD7FD6-55D0-4282-BEA6-68CF86A8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D9AD-8473-465A-898A-47FE90AF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DF5837-8586-42B1-ABD2-03C53A81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674-E115-4C90-8272-832DCA8835E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B116F1-11B0-4844-919C-30E9C2E2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F89470-2EE2-4286-A083-24F97C04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D9AD-8473-465A-898A-47FE90AF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D42C7-A19F-4021-BDE6-0F240C0B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F6C48-EAF0-45BF-A49E-86E739585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47E8A5-3416-4AF1-A40C-404F9E1BA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4F6033-52C6-4D56-AA09-0E42D599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674-E115-4C90-8272-832DCA8835E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2680EB-2CAD-47B2-B6BD-FF75E973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693386-E57B-4CD0-8B13-DA2E1C9B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D9AD-8473-465A-898A-47FE90AF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8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9BA86-71DB-4B07-AEE4-139C0E6B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6E2D97-5D4D-47F1-9792-1D6DF3AD5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BEE793-9D6B-429D-9DA5-6F7DAD8D2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02185-A2DF-431E-AC05-8701D978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674-E115-4C90-8272-832DCA8835E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9D12E1-95D8-4280-A3E1-D24258E9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13D52F-6DB6-446B-B2BF-0281D7A2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D9AD-8473-465A-898A-47FE90AF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0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A112DF-134D-4B88-8661-87544BD0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0B0349-FA03-4373-A413-BAD033D40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470A5-43A5-41F3-9E9A-5E1B791A9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4674-E115-4C90-8272-832DCA8835E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55F6A-91E7-4960-9D5A-8AE809393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0B0688-C926-4AC1-ADFA-0D65BC817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D9AD-8473-465A-898A-47FE90AF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2F5CA35-E15A-4741-93B1-86B5AE7E4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05" y="2998425"/>
            <a:ext cx="639371" cy="8163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753E79A-28E1-4ECD-B9CF-667A1E018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180" y="3076999"/>
            <a:ext cx="918290" cy="6591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485C327-A847-4A20-B643-8E2DC24C5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04" y="3078905"/>
            <a:ext cx="712532" cy="65537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76C1DAF-5D66-481A-830F-DBC81FFB0FCC}"/>
              </a:ext>
            </a:extLst>
          </p:cNvPr>
          <p:cNvSpPr txBox="1"/>
          <p:nvPr/>
        </p:nvSpPr>
        <p:spPr>
          <a:xfrm>
            <a:off x="1117960" y="3736188"/>
            <a:ext cx="919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</a:t>
            </a:r>
            <a:r>
              <a:rPr lang="en-US" altLang="zh-CN" sz="1400" dirty="0"/>
              <a:t>ser</a:t>
            </a:r>
            <a:endParaRPr lang="en-US" sz="1400" dirty="0"/>
          </a:p>
          <a:p>
            <a:r>
              <a:rPr lang="en-US" sz="1400" dirty="0"/>
              <a:t>(Actor)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F3A833-F2DB-40ED-A304-8C4AA56F0266}"/>
              </a:ext>
            </a:extLst>
          </p:cNvPr>
          <p:cNvSpPr txBox="1"/>
          <p:nvPr/>
        </p:nvSpPr>
        <p:spPr>
          <a:xfrm>
            <a:off x="3504135" y="3720200"/>
            <a:ext cx="951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 In</a:t>
            </a:r>
          </a:p>
          <a:p>
            <a:r>
              <a:rPr lang="en-US" sz="1400" dirty="0"/>
              <a:t>(Interface)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A4BCA3A-9F07-487C-BD25-8ED1931148E4}"/>
              </a:ext>
            </a:extLst>
          </p:cNvPr>
          <p:cNvSpPr txBox="1"/>
          <p:nvPr/>
        </p:nvSpPr>
        <p:spPr>
          <a:xfrm>
            <a:off x="5945854" y="3720199"/>
            <a:ext cx="1048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 In</a:t>
            </a:r>
          </a:p>
          <a:p>
            <a:r>
              <a:rPr lang="en-US" sz="1400" dirty="0"/>
              <a:t>(Controller)</a:t>
            </a:r>
          </a:p>
        </p:txBody>
      </p:sp>
      <p:pic>
        <p:nvPicPr>
          <p:cNvPr id="26" name="图片 9">
            <a:extLst>
              <a:ext uri="{FF2B5EF4-FFF2-40B4-BE49-F238E27FC236}">
                <a16:creationId xmlns:a16="http://schemas.microsoft.com/office/drawing/2014/main" id="{906F1300-771D-4860-B6E7-5D3C6DBAE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135" y="4390510"/>
            <a:ext cx="918290" cy="659187"/>
          </a:xfrm>
          <a:prstGeom prst="rect">
            <a:avLst/>
          </a:prstGeom>
        </p:spPr>
      </p:pic>
      <p:sp>
        <p:nvSpPr>
          <p:cNvPr id="36" name="文本框 15">
            <a:extLst>
              <a:ext uri="{FF2B5EF4-FFF2-40B4-BE49-F238E27FC236}">
                <a16:creationId xmlns:a16="http://schemas.microsoft.com/office/drawing/2014/main" id="{B601B3FE-4228-4A8B-80EC-D127EA3E70C5}"/>
              </a:ext>
            </a:extLst>
          </p:cNvPr>
          <p:cNvSpPr txBox="1"/>
          <p:nvPr/>
        </p:nvSpPr>
        <p:spPr>
          <a:xfrm>
            <a:off x="3504134" y="5009267"/>
            <a:ext cx="1109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 In Result</a:t>
            </a:r>
          </a:p>
          <a:p>
            <a:r>
              <a:rPr lang="en-US" sz="1400" dirty="0"/>
              <a:t>(Interface)</a:t>
            </a:r>
          </a:p>
        </p:txBody>
      </p:sp>
      <p:pic>
        <p:nvPicPr>
          <p:cNvPr id="41" name="图片 9">
            <a:extLst>
              <a:ext uri="{FF2B5EF4-FFF2-40B4-BE49-F238E27FC236}">
                <a16:creationId xmlns:a16="http://schemas.microsoft.com/office/drawing/2014/main" id="{99EB79A6-BE73-4A1A-A2D2-708B01DA0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089" y="2058581"/>
            <a:ext cx="918290" cy="659187"/>
          </a:xfrm>
          <a:prstGeom prst="rect">
            <a:avLst/>
          </a:prstGeom>
        </p:spPr>
      </p:pic>
      <p:sp>
        <p:nvSpPr>
          <p:cNvPr id="42" name="文本框 18">
            <a:extLst>
              <a:ext uri="{FF2B5EF4-FFF2-40B4-BE49-F238E27FC236}">
                <a16:creationId xmlns:a16="http://schemas.microsoft.com/office/drawing/2014/main" id="{9D54EE11-1901-415C-B1CC-CD41B4484CF0}"/>
              </a:ext>
            </a:extLst>
          </p:cNvPr>
          <p:cNvSpPr txBox="1"/>
          <p:nvPr/>
        </p:nvSpPr>
        <p:spPr>
          <a:xfrm>
            <a:off x="8899353" y="2126564"/>
            <a:ext cx="28096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 message: failure: forget password /incorrect username </a:t>
            </a:r>
          </a:p>
          <a:p>
            <a:r>
              <a:rPr lang="en-US" sz="1400" dirty="0"/>
              <a:t>(Interface)</a:t>
            </a:r>
          </a:p>
        </p:txBody>
      </p:sp>
      <p:pic>
        <p:nvPicPr>
          <p:cNvPr id="44" name="图片 13">
            <a:extLst>
              <a:ext uri="{FF2B5EF4-FFF2-40B4-BE49-F238E27FC236}">
                <a16:creationId xmlns:a16="http://schemas.microsoft.com/office/drawing/2014/main" id="{038BD368-CC49-4C6F-812D-6317FA055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089" y="5209160"/>
            <a:ext cx="743014" cy="640135"/>
          </a:xfrm>
          <a:prstGeom prst="rect">
            <a:avLst/>
          </a:prstGeom>
        </p:spPr>
      </p:pic>
      <p:sp>
        <p:nvSpPr>
          <p:cNvPr id="47" name="文本框 18">
            <a:extLst>
              <a:ext uri="{FF2B5EF4-FFF2-40B4-BE49-F238E27FC236}">
                <a16:creationId xmlns:a16="http://schemas.microsoft.com/office/drawing/2014/main" id="{38A48D8D-BED6-4350-9165-CFDC2E6B8B11}"/>
              </a:ext>
            </a:extLst>
          </p:cNvPr>
          <p:cNvSpPr txBox="1"/>
          <p:nvPr/>
        </p:nvSpPr>
        <p:spPr>
          <a:xfrm>
            <a:off x="8993839" y="3721300"/>
            <a:ext cx="1048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Main page</a:t>
            </a:r>
          </a:p>
          <a:p>
            <a:r>
              <a:rPr lang="en-US" sz="1400" dirty="0"/>
              <a:t>(Controller)</a:t>
            </a:r>
          </a:p>
        </p:txBody>
      </p:sp>
      <p:sp>
        <p:nvSpPr>
          <p:cNvPr id="48" name="文本框 18">
            <a:extLst>
              <a:ext uri="{FF2B5EF4-FFF2-40B4-BE49-F238E27FC236}">
                <a16:creationId xmlns:a16="http://schemas.microsoft.com/office/drawing/2014/main" id="{BDCDE041-78AB-483F-97B0-E0E73D273AB3}"/>
              </a:ext>
            </a:extLst>
          </p:cNvPr>
          <p:cNvSpPr txBox="1"/>
          <p:nvPr/>
        </p:nvSpPr>
        <p:spPr>
          <a:xfrm>
            <a:off x="8686103" y="5316049"/>
            <a:ext cx="1522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Account Storage</a:t>
            </a:r>
          </a:p>
          <a:p>
            <a:r>
              <a:rPr lang="en-US" sz="1400" dirty="0"/>
              <a:t>(Domain)</a:t>
            </a:r>
          </a:p>
        </p:txBody>
      </p:sp>
      <p:pic>
        <p:nvPicPr>
          <p:cNvPr id="49" name="图片 11">
            <a:extLst>
              <a:ext uri="{FF2B5EF4-FFF2-40B4-BE49-F238E27FC236}">
                <a16:creationId xmlns:a16="http://schemas.microsoft.com/office/drawing/2014/main" id="{B751A767-225F-4EC3-8066-1DC80C801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86" y="3627218"/>
            <a:ext cx="712532" cy="6553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312BE5-5FDE-44C4-8063-BD7B8A59B556}"/>
              </a:ext>
            </a:extLst>
          </p:cNvPr>
          <p:cNvSpPr txBox="1"/>
          <p:nvPr/>
        </p:nvSpPr>
        <p:spPr>
          <a:xfrm>
            <a:off x="1117960" y="504825"/>
            <a:ext cx="83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user, I want to login to donation tracker, so that I can view the donation info.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C899E1-21A5-474C-AC81-7EEAC4A67E65}"/>
              </a:ext>
            </a:extLst>
          </p:cNvPr>
          <p:cNvCxnSpPr/>
          <p:nvPr/>
        </p:nvCxnSpPr>
        <p:spPr>
          <a:xfrm>
            <a:off x="2037123" y="3429000"/>
            <a:ext cx="12820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738A31-FC5A-4428-9129-D88F5B8FC056}"/>
              </a:ext>
            </a:extLst>
          </p:cNvPr>
          <p:cNvCxnSpPr/>
          <p:nvPr/>
        </p:nvCxnSpPr>
        <p:spPr>
          <a:xfrm>
            <a:off x="4524161" y="3381983"/>
            <a:ext cx="12820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A2B11C-C418-4923-96EE-7F157C9AE5C5}"/>
              </a:ext>
            </a:extLst>
          </p:cNvPr>
          <p:cNvCxnSpPr>
            <a:cxnSpLocks/>
          </p:cNvCxnSpPr>
          <p:nvPr/>
        </p:nvCxnSpPr>
        <p:spPr>
          <a:xfrm flipV="1">
            <a:off x="4455454" y="3734282"/>
            <a:ext cx="1350753" cy="907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8DFAFA-CF48-4E90-AC05-AE903D3C908C}"/>
              </a:ext>
            </a:extLst>
          </p:cNvPr>
          <p:cNvCxnSpPr>
            <a:cxnSpLocks/>
          </p:cNvCxnSpPr>
          <p:nvPr/>
        </p:nvCxnSpPr>
        <p:spPr>
          <a:xfrm>
            <a:off x="6673636" y="3429000"/>
            <a:ext cx="1505650" cy="3857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652F82-A57D-4A5E-856C-4B9B34F813E8}"/>
              </a:ext>
            </a:extLst>
          </p:cNvPr>
          <p:cNvCxnSpPr>
            <a:cxnSpLocks/>
          </p:cNvCxnSpPr>
          <p:nvPr/>
        </p:nvCxnSpPr>
        <p:spPr>
          <a:xfrm flipV="1">
            <a:off x="6673636" y="2509736"/>
            <a:ext cx="1269453" cy="6272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D37561-5D11-41ED-AD7E-9304F487AE6F}"/>
              </a:ext>
            </a:extLst>
          </p:cNvPr>
          <p:cNvCxnSpPr>
            <a:cxnSpLocks/>
          </p:cNvCxnSpPr>
          <p:nvPr/>
        </p:nvCxnSpPr>
        <p:spPr>
          <a:xfrm>
            <a:off x="6661043" y="4243419"/>
            <a:ext cx="1383731" cy="10726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CE9FB-4284-43A2-832E-41A0C847B797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037123" y="3627218"/>
            <a:ext cx="1467012" cy="10928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24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祺淦</dc:creator>
  <cp:lastModifiedBy>Shen, Shaohua</cp:lastModifiedBy>
  <cp:revision>9</cp:revision>
  <dcterms:created xsi:type="dcterms:W3CDTF">2018-10-11T22:57:06Z</dcterms:created>
  <dcterms:modified xsi:type="dcterms:W3CDTF">2018-10-14T02:53:51Z</dcterms:modified>
</cp:coreProperties>
</file>