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e724604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e724604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e724604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e724604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e724604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e724604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72460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72460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e72460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e72460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e724604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e724604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e72460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e72460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e72460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e72460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e724604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e724604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e724604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e724604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e724604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e724604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4476 Project 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US" altLang="zh-CN" dirty="0"/>
              <a:t>haohua Shen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ss</a:t>
            </a:r>
            <a:r>
              <a:rPr lang="en-US" dirty="0"/>
              <a:t>hen76@gatech.edu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sshen76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903344685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Hybrid images with PyTorch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Submarine + Fish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your hybrid image here&gt;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 vs. Part 2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The runtime for Part 1 is 8.00 seconds and that for Part 2 is 2.23 seconds. U</a:t>
            </a:r>
            <a:r>
              <a:rPr lang="en-US" altLang="zh-CN" dirty="0"/>
              <a:t>sing </a:t>
            </a:r>
            <a:r>
              <a:rPr lang="en-US" altLang="zh-CN" dirty="0" err="1"/>
              <a:t>pytorch</a:t>
            </a:r>
            <a:r>
              <a:rPr lang="en-US" altLang="zh-CN" dirty="0"/>
              <a:t> to do the </a:t>
            </a:r>
            <a:r>
              <a:rPr lang="en-US" altLang="zh-CN"/>
              <a:t>work </a:t>
            </a:r>
            <a:r>
              <a:rPr lang="en-US"/>
              <a:t>is </a:t>
            </a:r>
            <a:r>
              <a:rPr lang="en-US" dirty="0"/>
              <a:t>much more efficient.</a:t>
            </a:r>
            <a:endParaRPr dirty="0"/>
          </a:p>
        </p:txBody>
      </p:sp>
      <p:pic>
        <p:nvPicPr>
          <p:cNvPr id="4" name="Picture 3" descr="A fish swimming under water&#10;&#10;Description automatically generated">
            <a:extLst>
              <a:ext uri="{FF2B5EF4-FFF2-40B4-BE49-F238E27FC236}">
                <a16:creationId xmlns:a16="http://schemas.microsoft.com/office/drawing/2014/main" id="{31E2805D-BDFC-48A9-90DD-0A417CAFD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44700"/>
            <a:ext cx="357187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&lt;Provide a screenshot of the results when you run `pytest tests` on your final code implementation (note: we will re-run these tests).&gt;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8CAD1-9AF6-4D71-94EC-8893DAA0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880110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cutoff frequency influences that how clear the low frequency image is in the hybrid image. A good cutoff frequency depends on the extent of difference in the colors of the images in one pair and the image order chosen to do low/high </a:t>
            </a:r>
            <a:r>
              <a:rPr lang="en-US"/>
              <a:t>frequency operations.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Also, by swapping the images in each pair, I found that the </a:t>
            </a:r>
            <a:r>
              <a:rPr lang="en-US" altLang="zh-CN" dirty="0"/>
              <a:t>pairs with low cutoff frequencies for original hybrid images should take in high cutoff frequencies to get a good hybrid image after swapping images in the pair.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Furthermore, using </a:t>
            </a:r>
            <a:r>
              <a:rPr lang="en-US" dirty="0" err="1"/>
              <a:t>Pytorch</a:t>
            </a:r>
            <a:r>
              <a:rPr lang="en-US" dirty="0"/>
              <a:t> to do the work is much faster since </a:t>
            </a:r>
            <a:r>
              <a:rPr lang="en-US" dirty="0" err="1"/>
              <a:t>Pytorch</a:t>
            </a:r>
            <a:r>
              <a:rPr lang="en-US" dirty="0"/>
              <a:t> provides faster access to the array elements.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Image filtering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First get the stats of the image and calculate the padding size. Then use </a:t>
            </a:r>
            <a:r>
              <a:rPr lang="en-US" dirty="0" err="1"/>
              <a:t>np.pad</a:t>
            </a:r>
            <a:r>
              <a:rPr lang="en-US" dirty="0"/>
              <a:t>() to pad the image. Finally use iteration to apply the filter to </a:t>
            </a:r>
            <a:r>
              <a:rPr lang="en-US"/>
              <a:t>the image.</a:t>
            </a:r>
            <a:endParaRPr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3BADE68-8BCC-49E3-8AE6-232B7F9BE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95" y="1279164"/>
            <a:ext cx="3188426" cy="31630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Image filtering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Identity filter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the results from proj1_test_filtering.ipynb using 1b_cat.bmp with the identity filter here&gt;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Small blur with a box filter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the results from proj1_test_filtering.ipynb using 1b_cat.bmp with the box filter here&gt;</a:t>
            </a:r>
            <a:endParaRPr b="1"/>
          </a:p>
        </p:txBody>
      </p:sp>
      <p:pic>
        <p:nvPicPr>
          <p:cNvPr id="3" name="Picture 2" descr="A close up of a cat looking at the camera&#10;&#10;Description automatically generated">
            <a:extLst>
              <a:ext uri="{FF2B5EF4-FFF2-40B4-BE49-F238E27FC236}">
                <a16:creationId xmlns:a16="http://schemas.microsoft.com/office/drawing/2014/main" id="{7282E16A-6C68-4DC2-9FC9-14614FAD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68" y="1590724"/>
            <a:ext cx="3999900" cy="3512107"/>
          </a:xfrm>
          <a:prstGeom prst="rect">
            <a:avLst/>
          </a:prstGeom>
        </p:spPr>
      </p:pic>
      <p:pic>
        <p:nvPicPr>
          <p:cNvPr id="5" name="Picture 4" descr="A close up of a cat looking at the camera&#10;&#10;Description automatically generated">
            <a:extLst>
              <a:ext uri="{FF2B5EF4-FFF2-40B4-BE49-F238E27FC236}">
                <a16:creationId xmlns:a16="http://schemas.microsoft.com/office/drawing/2014/main" id="{ECBAF2E2-493D-4220-ACD1-03063D6F1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960" y="1590724"/>
            <a:ext cx="3999900" cy="35121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278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Image filtering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Sobel filter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the results from proj1_test_filtering.ipynb using 1b_cat.bmp with the Sobel filter here&gt;</a:t>
            </a:r>
            <a:endParaRPr b="1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Discrete Laplacian filter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the results from proj1_test_filtering.ipynb using 1b_cat.bmp with the discrete Laplacian filter here&gt;</a:t>
            </a:r>
            <a:endParaRPr b="1"/>
          </a:p>
        </p:txBody>
      </p:sp>
      <p:pic>
        <p:nvPicPr>
          <p:cNvPr id="3" name="Picture 2" descr="A close up of a cat&#10;&#10;Description automatically generated">
            <a:extLst>
              <a:ext uri="{FF2B5EF4-FFF2-40B4-BE49-F238E27FC236}">
                <a16:creationId xmlns:a16="http://schemas.microsoft.com/office/drawing/2014/main" id="{57BAC0A0-EB3E-48F6-AFD4-DCF50534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90724"/>
            <a:ext cx="3890899" cy="3416399"/>
          </a:xfrm>
          <a:prstGeom prst="rect">
            <a:avLst/>
          </a:prstGeom>
        </p:spPr>
      </p:pic>
      <p:pic>
        <p:nvPicPr>
          <p:cNvPr id="5" name="Picture 4" descr="A close up of a door&#10;&#10;Description automatically generated">
            <a:extLst>
              <a:ext uri="{FF2B5EF4-FFF2-40B4-BE49-F238E27FC236}">
                <a16:creationId xmlns:a16="http://schemas.microsoft.com/office/drawing/2014/main" id="{3A87252A-6F4C-4186-817E-517B88334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727" y="1590724"/>
            <a:ext cx="3890899" cy="3416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Hybrid images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Get high frequency part by applying filter to image2 and then subtracting the filtered content from the original image.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Get low frequency part by applying filter to image1.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hybrid image is made from adding the low frequency part to the high frequency part and clip the pixels.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Cat + Dog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&lt;insert your hybrid image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Cutoff frequency: 7</a:t>
            </a:r>
            <a:endParaRPr b="1" dirty="0"/>
          </a:p>
        </p:txBody>
      </p:sp>
      <p:pic>
        <p:nvPicPr>
          <p:cNvPr id="3" name="Picture 2" descr="A close up of a cat looking at the camera&#10;&#10;Description automatically generated">
            <a:extLst>
              <a:ext uri="{FF2B5EF4-FFF2-40B4-BE49-F238E27FC236}">
                <a16:creationId xmlns:a16="http://schemas.microsoft.com/office/drawing/2014/main" id="{7182856D-CCA3-4FFC-A993-037414C10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00" y="1534031"/>
            <a:ext cx="2568144" cy="2261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Hybrid images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Motorcycle + Bicycle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&lt;insert your hybrid image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Cutoff frequency: 7</a:t>
            </a:r>
            <a:endParaRPr b="1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Plane + Bird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&lt;insert your hybrid image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Cutoff frequency: 12</a:t>
            </a:r>
            <a:endParaRPr b="1" dirty="0"/>
          </a:p>
        </p:txBody>
      </p:sp>
      <p:pic>
        <p:nvPicPr>
          <p:cNvPr id="7" name="Picture 6" descr="A bird flying in the sky&#10;&#10;Description automatically generated">
            <a:extLst>
              <a:ext uri="{FF2B5EF4-FFF2-40B4-BE49-F238E27FC236}">
                <a16:creationId xmlns:a16="http://schemas.microsoft.com/office/drawing/2014/main" id="{0F11C44A-16B5-48AD-AD10-16CE3049B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00" y="1473071"/>
            <a:ext cx="2626860" cy="2318642"/>
          </a:xfrm>
          <a:prstGeom prst="rect">
            <a:avLst/>
          </a:prstGeom>
        </p:spPr>
      </p:pic>
      <p:pic>
        <p:nvPicPr>
          <p:cNvPr id="4" name="Picture 3" descr="A wheel of a bicycle&#10;&#10;Description automatically generated">
            <a:extLst>
              <a:ext uri="{FF2B5EF4-FFF2-40B4-BE49-F238E27FC236}">
                <a16:creationId xmlns:a16="http://schemas.microsoft.com/office/drawing/2014/main" id="{095E63EC-BAD6-4C4E-85F0-CF73B8463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473071"/>
            <a:ext cx="3501149" cy="23186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Hybrid images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Einstein + Marilyn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Cutoff frequency: 4</a:t>
            </a:r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Submarine + Fish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&lt;insert your hybrid image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Cutoff frequency: 5</a:t>
            </a:r>
            <a:endParaRPr b="1" dirty="0"/>
          </a:p>
        </p:txBody>
      </p:sp>
      <p:pic>
        <p:nvPicPr>
          <p:cNvPr id="3" name="Picture 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595284B-F63B-474F-97BE-E2FA40E0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8" y="1466901"/>
            <a:ext cx="2056711" cy="2422348"/>
          </a:xfrm>
          <a:prstGeom prst="rect">
            <a:avLst/>
          </a:prstGeom>
        </p:spPr>
      </p:pic>
      <p:pic>
        <p:nvPicPr>
          <p:cNvPr id="5" name="Picture 4" descr="A fish swimming under water&#10;&#10;Description automatically generated">
            <a:extLst>
              <a:ext uri="{FF2B5EF4-FFF2-40B4-BE49-F238E27FC236}">
                <a16:creationId xmlns:a16="http://schemas.microsoft.com/office/drawing/2014/main" id="{BEE05E59-B41F-4FAA-8754-DEB1357DF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00" y="1526026"/>
            <a:ext cx="2814452" cy="23040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Hybrid images with PyTorch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Cat + Dog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your hybrid image here&gt;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Motorcycle + Bicycle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your hybrid image here&gt;</a:t>
            </a:r>
            <a:endParaRPr/>
          </a:p>
        </p:txBody>
      </p:sp>
      <p:pic>
        <p:nvPicPr>
          <p:cNvPr id="3" name="Picture 2" descr="A close up of a cat looking at the camera&#10;&#10;Description automatically generated">
            <a:extLst>
              <a:ext uri="{FF2B5EF4-FFF2-40B4-BE49-F238E27FC236}">
                <a16:creationId xmlns:a16="http://schemas.microsoft.com/office/drawing/2014/main" id="{1074F0E5-3FC8-44ED-9F53-B1A04DE1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35239"/>
            <a:ext cx="3905250" cy="3438525"/>
          </a:xfrm>
          <a:prstGeom prst="rect">
            <a:avLst/>
          </a:prstGeom>
        </p:spPr>
      </p:pic>
      <p:pic>
        <p:nvPicPr>
          <p:cNvPr id="5" name="Picture 4" descr="A wheel of a bicycle&#10;&#10;Description automatically generated">
            <a:extLst>
              <a:ext uri="{FF2B5EF4-FFF2-40B4-BE49-F238E27FC236}">
                <a16:creationId xmlns:a16="http://schemas.microsoft.com/office/drawing/2014/main" id="{4ADE60AB-2CA0-43B5-BAB2-6642700E3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11375"/>
            <a:ext cx="431482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Hybrid images with PyTorch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Plane + Bird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your hybrid image here&gt;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Einstein + Marilyn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&lt;insert your hybrid image here&gt;</a:t>
            </a:r>
            <a:endParaRPr dirty="0"/>
          </a:p>
        </p:txBody>
      </p:sp>
      <p:pic>
        <p:nvPicPr>
          <p:cNvPr id="4" name="Picture 3" descr="A bird flying in the sky&#10;&#10;Description automatically generated">
            <a:extLst>
              <a:ext uri="{FF2B5EF4-FFF2-40B4-BE49-F238E27FC236}">
                <a16:creationId xmlns:a16="http://schemas.microsoft.com/office/drawing/2014/main" id="{EA872B15-1E9D-4AA2-94FC-137DDE21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45700"/>
            <a:ext cx="3571875" cy="3152775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10F1170-EA2B-491E-ACF1-C807D0303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00" y="1598612"/>
            <a:ext cx="2629104" cy="3096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550</Words>
  <Application>Microsoft Office PowerPoint</Application>
  <PresentationFormat>On-screen Show (16:9)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CS 4476 Project 1</vt:lpstr>
      <vt:lpstr>Part 1: Image filtering</vt:lpstr>
      <vt:lpstr>Part 1: Image filtering</vt:lpstr>
      <vt:lpstr>Part 1: Image filtering</vt:lpstr>
      <vt:lpstr>Part 1: Hybrid images</vt:lpstr>
      <vt:lpstr>Part 1: Hybrid images</vt:lpstr>
      <vt:lpstr>Part 1: Hybrid images</vt:lpstr>
      <vt:lpstr>Part 2: Hybrid images with PyTorch</vt:lpstr>
      <vt:lpstr>Part 2: Hybrid images with PyTorch</vt:lpstr>
      <vt:lpstr>Part 2: Hybrid images with PyTorch</vt:lpstr>
      <vt:lpstr>Tests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1</dc:title>
  <cp:lastModifiedBy>Shen, Shaohua</cp:lastModifiedBy>
  <cp:revision>24</cp:revision>
  <dcterms:modified xsi:type="dcterms:W3CDTF">2019-09-07T16:52:35Z</dcterms:modified>
</cp:coreProperties>
</file>