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91800" y="1098025"/>
            <a:ext cx="1767000" cy="446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Apartment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491800" y="2156625"/>
            <a:ext cx="1767000" cy="446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Transportation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491800" y="3215225"/>
            <a:ext cx="1767000" cy="446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Restaurant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491800" y="4342125"/>
            <a:ext cx="1767000" cy="446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Crime</a:t>
            </a:r>
            <a:endParaRPr/>
          </a:p>
        </p:txBody>
      </p:sp>
      <p:cxnSp>
        <p:nvCxnSpPr>
          <p:cNvPr id="58" name="Google Shape;58;p13"/>
          <p:cNvCxnSpPr>
            <a:stCxn id="54" idx="3"/>
          </p:cNvCxnSpPr>
          <p:nvPr/>
        </p:nvCxnSpPr>
        <p:spPr>
          <a:xfrm>
            <a:off x="2258800" y="1321225"/>
            <a:ext cx="5100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9" name="Google Shape;59;p13"/>
          <p:cNvSpPr txBox="1"/>
          <p:nvPr/>
        </p:nvSpPr>
        <p:spPr>
          <a:xfrm>
            <a:off x="2814250" y="1011475"/>
            <a:ext cx="974400" cy="619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Apt data, e.g., name, region, etc</a:t>
            </a:r>
            <a:endParaRPr sz="1000"/>
          </a:p>
        </p:txBody>
      </p:sp>
      <p:cxnSp>
        <p:nvCxnSpPr>
          <p:cNvPr id="60" name="Google Shape;60;p13"/>
          <p:cNvCxnSpPr>
            <a:stCxn id="59" idx="2"/>
            <a:endCxn id="55" idx="1"/>
          </p:cNvCxnSpPr>
          <p:nvPr/>
        </p:nvCxnSpPr>
        <p:spPr>
          <a:xfrm rot="5400000">
            <a:off x="1522300" y="600625"/>
            <a:ext cx="748800" cy="2809500"/>
          </a:xfrm>
          <a:prstGeom prst="bentConnector4">
            <a:avLst>
              <a:gd name="adj1" fmla="val 35099"/>
              <a:gd name="adj2" fmla="val 108481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" name="Google Shape;61;p13"/>
          <p:cNvSpPr txBox="1"/>
          <p:nvPr/>
        </p:nvSpPr>
        <p:spPr>
          <a:xfrm>
            <a:off x="2814250" y="2070075"/>
            <a:ext cx="974400" cy="619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Distance, time per travel mode</a:t>
            </a:r>
            <a:endParaRPr sz="1000"/>
          </a:p>
        </p:txBody>
      </p:sp>
      <p:cxnSp>
        <p:nvCxnSpPr>
          <p:cNvPr id="62" name="Google Shape;62;p13"/>
          <p:cNvCxnSpPr/>
          <p:nvPr/>
        </p:nvCxnSpPr>
        <p:spPr>
          <a:xfrm>
            <a:off x="2281525" y="2379825"/>
            <a:ext cx="5100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" name="Google Shape;63;p13"/>
          <p:cNvCxnSpPr/>
          <p:nvPr/>
        </p:nvCxnSpPr>
        <p:spPr>
          <a:xfrm>
            <a:off x="2281525" y="3438425"/>
            <a:ext cx="5100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" name="Google Shape;64;p13"/>
          <p:cNvCxnSpPr/>
          <p:nvPr/>
        </p:nvCxnSpPr>
        <p:spPr>
          <a:xfrm>
            <a:off x="2281525" y="4565325"/>
            <a:ext cx="5100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5" name="Google Shape;65;p13"/>
          <p:cNvSpPr txBox="1"/>
          <p:nvPr/>
        </p:nvSpPr>
        <p:spPr>
          <a:xfrm>
            <a:off x="2814250" y="3162800"/>
            <a:ext cx="974400" cy="619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66" name="Google Shape;66;p13"/>
          <p:cNvSpPr txBox="1"/>
          <p:nvPr/>
        </p:nvSpPr>
        <p:spPr>
          <a:xfrm>
            <a:off x="2814250" y="4126225"/>
            <a:ext cx="974400" cy="748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Per zip code: offenses, # of crimes, % of total</a:t>
            </a:r>
            <a:endParaRPr sz="1000"/>
          </a:p>
        </p:txBody>
      </p:sp>
      <p:sp>
        <p:nvSpPr>
          <p:cNvPr id="67" name="Google Shape;67;p13"/>
          <p:cNvSpPr txBox="1"/>
          <p:nvPr/>
        </p:nvSpPr>
        <p:spPr>
          <a:xfrm>
            <a:off x="5125125" y="2275025"/>
            <a:ext cx="1767000" cy="1163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Merger, Analyzer and UI</a:t>
            </a:r>
            <a:endParaRPr/>
          </a:p>
        </p:txBody>
      </p:sp>
      <p:cxnSp>
        <p:nvCxnSpPr>
          <p:cNvPr id="68" name="Google Shape;68;p13"/>
          <p:cNvCxnSpPr/>
          <p:nvPr/>
        </p:nvCxnSpPr>
        <p:spPr>
          <a:xfrm>
            <a:off x="6892125" y="2856725"/>
            <a:ext cx="5100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9" name="Google Shape;69;p13"/>
          <p:cNvSpPr txBox="1"/>
          <p:nvPr/>
        </p:nvSpPr>
        <p:spPr>
          <a:xfrm>
            <a:off x="7459200" y="2603025"/>
            <a:ext cx="1684800" cy="5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</a:t>
            </a:r>
            <a:endParaRPr/>
          </a:p>
        </p:txBody>
      </p:sp>
      <p:sp>
        <p:nvSpPr>
          <p:cNvPr id="70" name="Google Shape;70;p13"/>
          <p:cNvSpPr txBox="1"/>
          <p:nvPr/>
        </p:nvSpPr>
        <p:spPr>
          <a:xfrm>
            <a:off x="2545600" y="307950"/>
            <a:ext cx="15117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numpy, pandas exported data format</a:t>
            </a:r>
            <a:endParaRPr sz="1000"/>
          </a:p>
        </p:txBody>
      </p:sp>
      <p:cxnSp>
        <p:nvCxnSpPr>
          <p:cNvPr id="71" name="Google Shape;71;p13"/>
          <p:cNvCxnSpPr>
            <a:endCxn id="67" idx="1"/>
          </p:cNvCxnSpPr>
          <p:nvPr/>
        </p:nvCxnSpPr>
        <p:spPr>
          <a:xfrm>
            <a:off x="3788625" y="1321325"/>
            <a:ext cx="1336500" cy="15354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" name="Google Shape;72;p13"/>
          <p:cNvCxnSpPr>
            <a:stCxn id="61" idx="3"/>
            <a:endCxn id="67" idx="1"/>
          </p:cNvCxnSpPr>
          <p:nvPr/>
        </p:nvCxnSpPr>
        <p:spPr>
          <a:xfrm>
            <a:off x="3788650" y="2379825"/>
            <a:ext cx="1336500" cy="4770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" name="Google Shape;73;p13"/>
          <p:cNvCxnSpPr>
            <a:stCxn id="65" idx="3"/>
            <a:endCxn id="67" idx="1"/>
          </p:cNvCxnSpPr>
          <p:nvPr/>
        </p:nvCxnSpPr>
        <p:spPr>
          <a:xfrm rot="10800000" flipH="1">
            <a:off x="3788650" y="2856650"/>
            <a:ext cx="1336500" cy="6159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" name="Google Shape;74;p13"/>
          <p:cNvCxnSpPr>
            <a:stCxn id="66" idx="3"/>
            <a:endCxn id="67" idx="1"/>
          </p:cNvCxnSpPr>
          <p:nvPr/>
        </p:nvCxnSpPr>
        <p:spPr>
          <a:xfrm rot="10800000" flipH="1">
            <a:off x="3788650" y="2856625"/>
            <a:ext cx="1336500" cy="16440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5" name="Google Shape;75;p13"/>
          <p:cNvCxnSpPr>
            <a:stCxn id="61" idx="2"/>
            <a:endCxn id="55" idx="2"/>
          </p:cNvCxnSpPr>
          <p:nvPr/>
        </p:nvCxnSpPr>
        <p:spPr>
          <a:xfrm rot="5400000" flipH="1">
            <a:off x="2295250" y="1683375"/>
            <a:ext cx="86400" cy="1926000"/>
          </a:xfrm>
          <a:prstGeom prst="bentConnector3">
            <a:avLst>
              <a:gd name="adj1" fmla="val -27465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3"/>
          <p:cNvSpPr txBox="1"/>
          <p:nvPr/>
        </p:nvSpPr>
        <p:spPr>
          <a:xfrm>
            <a:off x="1239875" y="2699000"/>
            <a:ext cx="21981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Cache to avoid duplicate search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On-screen Show (16:9)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Trista Pierce</dc:creator>
  <cp:lastModifiedBy>trista pierce</cp:lastModifiedBy>
  <cp:revision>1</cp:revision>
  <dcterms:modified xsi:type="dcterms:W3CDTF">2019-09-24T17:46:23Z</dcterms:modified>
</cp:coreProperties>
</file>