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B3E71-A193-45A7-B718-69EE838473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4AD0F7-E9D7-4765-84FC-3B885CAD22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B54911-C03A-4D58-95A8-6389DBAE2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34FF6-7E2E-4358-96B1-FA0DEC07104A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097353-0F36-4A1E-B6F8-AA3B60501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CD6551-D736-4725-8F17-DE2CB7B3B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7E5BB-2C17-4316-9A2E-9C84455B79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584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0724D-BDFD-46F0-A3FF-7A9C76D1E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1C7B07-BB2C-404E-B5C5-4FACEF6B71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A7B866-E06F-4E71-96A8-3888A03BC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34FF6-7E2E-4358-96B1-FA0DEC07104A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E967AE-19F0-4A35-8FE1-97E73E703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48265-B615-4AC8-B92F-7F9476A5C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7E5BB-2C17-4316-9A2E-9C84455B79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837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82B012-10EF-4597-BB60-BD30DD6044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8BE6C6-C671-440A-A8E2-FAED2A67B4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F3805C-9446-4296-9788-FE5DFD2C7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34FF6-7E2E-4358-96B1-FA0DEC07104A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05B7E1-8F37-4716-B55A-49A91DF56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C63316-3F8B-4935-A796-67153027E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7E5BB-2C17-4316-9A2E-9C84455B79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529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C0897-1CCD-4A11-A1F0-A4B00F69B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141F01-B174-4C44-A809-8BBF37F307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1CC131-E188-4DDA-BE67-06E5B1EDD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34FF6-7E2E-4358-96B1-FA0DEC07104A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60A08E-E9F3-43C1-BDD2-DA7FA495D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A04222-42D0-49F7-AE43-89FAE0921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7E5BB-2C17-4316-9A2E-9C84455B79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913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DBA0D-9C3C-4335-B130-A750D202B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FBC862-A396-4323-A7FC-C5BD52184C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29ED63-7C32-41D4-BFC5-61BC1623B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34FF6-7E2E-4358-96B1-FA0DEC07104A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034EDA-265C-46B6-98AF-488D36D31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236DBC-BBAE-4047-90AB-CF2B913A7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7E5BB-2C17-4316-9A2E-9C84455B79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943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A1BA7-99AB-448B-912B-683826CEC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3BA51-4862-4F4D-B548-55767DD813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C2DB18-BCAD-43BC-A8E5-053BE8CFF2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50323D-AC72-47CB-9C18-52A42E64D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34FF6-7E2E-4358-96B1-FA0DEC07104A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F27ACE-A207-4EFC-8483-204ACC528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AC356D-8CB7-4BF2-AEE7-B8CB39512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7E5BB-2C17-4316-9A2E-9C84455B79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297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74DB4-384A-4229-8742-539E52608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608DF5-D7B6-4FAB-AFAD-C0575F840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4ACDAA-50F0-4839-A466-C6001BDCE3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42AD7C-AB6A-43D4-B3E1-DBD67901B9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B6CA65-CCDE-426C-8D19-9B1D9C855A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863C00-037D-4676-AE01-1712209B4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34FF6-7E2E-4358-96B1-FA0DEC07104A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D2851E-A497-428B-B276-5F7E66D04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10D159-3414-405E-93BC-5C5D0B3FD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7E5BB-2C17-4316-9A2E-9C84455B79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104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3739E-1D91-4506-98FC-268A22EA8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0107A2-E7E7-4230-AC6E-80787698D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34FF6-7E2E-4358-96B1-FA0DEC07104A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09BEAA-7776-4792-9722-E23EE6DB7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FE8C77-AE50-482A-8422-D0C50A4A8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7E5BB-2C17-4316-9A2E-9C84455B79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765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6C6119-81D5-4BEA-B5D3-01B10F661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34FF6-7E2E-4358-96B1-FA0DEC07104A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BE264D-65C0-4F86-8716-97E3C24E8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DB71DD-40D2-4D66-BAC9-1C0F50B1C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7E5BB-2C17-4316-9A2E-9C84455B79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986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4715C-C715-4E79-8B7E-BECFA82D3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792CCB-21FE-4287-AD88-0581EABAD9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1FA922-A70C-4543-B875-122143F9CD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085668-226B-4D9B-BDCA-5384CD06E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34FF6-7E2E-4358-96B1-FA0DEC07104A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04659C-D3C6-4E28-A6A3-EABA3EEC9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19EB38-772F-4638-B2BB-EAD452B9F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7E5BB-2C17-4316-9A2E-9C84455B79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613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28BF3-BF09-4091-980F-B90BA9973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BC61E7-FC20-4778-8D9A-84500A7FC8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E3F704-39B7-4EE2-957E-07206CEF64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8D7E16-ECC1-403E-9C1F-0B3F8DAA6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34FF6-7E2E-4358-96B1-FA0DEC07104A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AC4874-123C-41C6-B93E-67EE6C442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91A3E3-340A-4204-A439-EBD65EED7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7E5BB-2C17-4316-9A2E-9C84455B79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132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7B28E4-2B58-4CF5-B45D-4FB0DD1D5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12D242-7B72-44B9-A4ED-7F83578F80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DEFAD7-E086-4C18-AA59-6B1663E74F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C34FF6-7E2E-4358-96B1-FA0DEC07104A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5F4791-FBFB-4B8D-A849-577C8BADFE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F0A270-550B-43DB-BF0E-5BEE6AD1D3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77E5BB-2C17-4316-9A2E-9C84455B79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818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13DFCAA5-2304-49FA-8C02-ECEE548312CD}"/>
              </a:ext>
            </a:extLst>
          </p:cNvPr>
          <p:cNvGrpSpPr/>
          <p:nvPr/>
        </p:nvGrpSpPr>
        <p:grpSpPr>
          <a:xfrm>
            <a:off x="4386771" y="2877844"/>
            <a:ext cx="2821897" cy="2087446"/>
            <a:chOff x="4386771" y="2877844"/>
            <a:chExt cx="2821897" cy="2087446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BA571B4C-DC00-463E-B688-E2A151802016}"/>
                </a:ext>
              </a:extLst>
            </p:cNvPr>
            <p:cNvSpPr/>
            <p:nvPr/>
          </p:nvSpPr>
          <p:spPr>
            <a:xfrm>
              <a:off x="5912528" y="3586579"/>
              <a:ext cx="115409" cy="11540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988F945-97B9-4FA0-AC9A-74088B75BA03}"/>
                </a:ext>
              </a:extLst>
            </p:cNvPr>
            <p:cNvSpPr/>
            <p:nvPr/>
          </p:nvSpPr>
          <p:spPr>
            <a:xfrm>
              <a:off x="6526566" y="3586578"/>
              <a:ext cx="115409" cy="11540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9C2FF125-8484-421F-A2A2-ADDBB67914C8}"/>
                </a:ext>
              </a:extLst>
            </p:cNvPr>
            <p:cNvSpPr/>
            <p:nvPr/>
          </p:nvSpPr>
          <p:spPr>
            <a:xfrm>
              <a:off x="5298490" y="3586578"/>
              <a:ext cx="115409" cy="11540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12724020-8425-4D5B-8E7E-E903B69DD578}"/>
                </a:ext>
              </a:extLst>
            </p:cNvPr>
            <p:cNvSpPr/>
            <p:nvPr/>
          </p:nvSpPr>
          <p:spPr>
            <a:xfrm>
              <a:off x="5912527" y="4094085"/>
              <a:ext cx="115409" cy="11540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82C79F99-26C8-4C6C-B207-67BAAF425D14}"/>
                </a:ext>
              </a:extLst>
            </p:cNvPr>
            <p:cNvSpPr/>
            <p:nvPr/>
          </p:nvSpPr>
          <p:spPr>
            <a:xfrm>
              <a:off x="5912527" y="3079073"/>
              <a:ext cx="115409" cy="11540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103349A-58FD-49E3-A20E-CAA765CA3734}"/>
                </a:ext>
              </a:extLst>
            </p:cNvPr>
            <p:cNvSpPr txBox="1"/>
            <p:nvPr/>
          </p:nvSpPr>
          <p:spPr>
            <a:xfrm>
              <a:off x="4502989" y="3517321"/>
              <a:ext cx="2391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CF32C62-9CB9-411F-ACBE-3CC517E6775F}"/>
                </a:ext>
              </a:extLst>
            </p:cNvPr>
            <p:cNvSpPr txBox="1"/>
            <p:nvPr/>
          </p:nvSpPr>
          <p:spPr>
            <a:xfrm>
              <a:off x="4386771" y="2966160"/>
              <a:ext cx="4716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j+1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F0ADE41-C7AB-4A9D-B028-675920753013}"/>
                </a:ext>
              </a:extLst>
            </p:cNvPr>
            <p:cNvSpPr txBox="1"/>
            <p:nvPr/>
          </p:nvSpPr>
          <p:spPr>
            <a:xfrm>
              <a:off x="4504470" y="4024828"/>
              <a:ext cx="4267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j-1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41EE6A6-69ED-479C-98CE-60D62CCC97C0}"/>
                </a:ext>
              </a:extLst>
            </p:cNvPr>
            <p:cNvSpPr txBox="1"/>
            <p:nvPr/>
          </p:nvSpPr>
          <p:spPr>
            <a:xfrm>
              <a:off x="5142834" y="4532335"/>
              <a:ext cx="4251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i-1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B26D510-32D1-4EEC-8E12-9620B3CB122F}"/>
                </a:ext>
              </a:extLst>
            </p:cNvPr>
            <p:cNvSpPr txBox="1"/>
            <p:nvPr/>
          </p:nvSpPr>
          <p:spPr>
            <a:xfrm>
              <a:off x="5851448" y="4532335"/>
              <a:ext cx="2375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i</a:t>
              </a:r>
              <a:endParaRPr lang="en-US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55FA545-AC6A-4959-A711-5AE7F4005382}"/>
                </a:ext>
              </a:extLst>
            </p:cNvPr>
            <p:cNvSpPr txBox="1"/>
            <p:nvPr/>
          </p:nvSpPr>
          <p:spPr>
            <a:xfrm>
              <a:off x="6429417" y="4595958"/>
              <a:ext cx="4700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i+1</a:t>
              </a: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BD9D8B2-C07F-4920-A5AB-A3EDA5E05C91}"/>
                </a:ext>
              </a:extLst>
            </p:cNvPr>
            <p:cNvCxnSpPr>
              <a:cxnSpLocks/>
            </p:cNvCxnSpPr>
            <p:nvPr/>
          </p:nvCxnSpPr>
          <p:spPr>
            <a:xfrm>
              <a:off x="4742157" y="3648719"/>
              <a:ext cx="2466511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3C411A4-7934-4CF4-8F5B-76D0981DC0B6}"/>
                </a:ext>
              </a:extLst>
            </p:cNvPr>
            <p:cNvCxnSpPr>
              <a:cxnSpLocks/>
            </p:cNvCxnSpPr>
            <p:nvPr/>
          </p:nvCxnSpPr>
          <p:spPr>
            <a:xfrm>
              <a:off x="4862744" y="4165804"/>
              <a:ext cx="2345924" cy="8955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7FA36DEA-ECCC-4D62-B7C1-7055B7F1785B}"/>
                </a:ext>
              </a:extLst>
            </p:cNvPr>
            <p:cNvCxnSpPr>
              <a:cxnSpLocks/>
            </p:cNvCxnSpPr>
            <p:nvPr/>
          </p:nvCxnSpPr>
          <p:spPr>
            <a:xfrm>
              <a:off x="4810957" y="3146349"/>
              <a:ext cx="2345924" cy="8955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69B3310E-108A-4BB9-8273-997AABF5A52C}"/>
                </a:ext>
              </a:extLst>
            </p:cNvPr>
            <p:cNvCxnSpPr>
              <a:stCxn id="12" idx="0"/>
            </p:cNvCxnSpPr>
            <p:nvPr/>
          </p:nvCxnSpPr>
          <p:spPr>
            <a:xfrm flipV="1">
              <a:off x="5355392" y="2902998"/>
              <a:ext cx="0" cy="1629337"/>
            </a:xfrm>
            <a:prstGeom prst="line">
              <a:avLst/>
            </a:prstGeom>
            <a:ln>
              <a:solidFill>
                <a:srgbClr val="0070C0"/>
              </a:solidFill>
              <a:prstDash val="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4D23DCD-62DC-483D-B185-422F9D7ADE0E}"/>
                </a:ext>
              </a:extLst>
            </p:cNvPr>
            <p:cNvCxnSpPr/>
            <p:nvPr/>
          </p:nvCxnSpPr>
          <p:spPr>
            <a:xfrm flipV="1">
              <a:off x="5978678" y="2902998"/>
              <a:ext cx="0" cy="1629337"/>
            </a:xfrm>
            <a:prstGeom prst="line">
              <a:avLst/>
            </a:prstGeom>
            <a:ln>
              <a:solidFill>
                <a:srgbClr val="0070C0"/>
              </a:solidFill>
              <a:prstDash val="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FE042A4-747D-4003-9578-B8DEC55A7780}"/>
                </a:ext>
              </a:extLst>
            </p:cNvPr>
            <p:cNvCxnSpPr/>
            <p:nvPr/>
          </p:nvCxnSpPr>
          <p:spPr>
            <a:xfrm flipV="1">
              <a:off x="6584270" y="2877844"/>
              <a:ext cx="0" cy="1629337"/>
            </a:xfrm>
            <a:prstGeom prst="line">
              <a:avLst/>
            </a:prstGeom>
            <a:ln>
              <a:solidFill>
                <a:srgbClr val="0070C0"/>
              </a:solidFill>
              <a:prstDash val="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1975EDED-4960-454B-8F8F-B92A9A94AD0F}"/>
                </a:ext>
              </a:extLst>
            </p:cNvPr>
            <p:cNvCxnSpPr>
              <a:cxnSpLocks/>
              <a:stCxn id="4" idx="0"/>
              <a:endCxn id="8" idx="4"/>
            </p:cNvCxnSpPr>
            <p:nvPr/>
          </p:nvCxnSpPr>
          <p:spPr>
            <a:xfrm flipH="1" flipV="1">
              <a:off x="5970232" y="3194482"/>
              <a:ext cx="1" cy="39209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F583479E-5DB6-41A3-9566-FF54949548A0}"/>
                </a:ext>
              </a:extLst>
            </p:cNvPr>
            <p:cNvCxnSpPr>
              <a:cxnSpLocks/>
              <a:stCxn id="6" idx="0"/>
            </p:cNvCxnSpPr>
            <p:nvPr/>
          </p:nvCxnSpPr>
          <p:spPr>
            <a:xfrm flipV="1">
              <a:off x="5356195" y="3227023"/>
              <a:ext cx="537838" cy="35955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A14D193F-BDAA-4661-8DFC-0304C32BA791}"/>
                </a:ext>
              </a:extLst>
            </p:cNvPr>
            <p:cNvCxnSpPr>
              <a:cxnSpLocks/>
              <a:stCxn id="5" idx="1"/>
            </p:cNvCxnSpPr>
            <p:nvPr/>
          </p:nvCxnSpPr>
          <p:spPr>
            <a:xfrm flipH="1" flipV="1">
              <a:off x="6053517" y="3233621"/>
              <a:ext cx="489950" cy="36985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5" name="Connector: Elbow 34">
              <a:extLst>
                <a:ext uri="{FF2B5EF4-FFF2-40B4-BE49-F238E27FC236}">
                  <a16:creationId xmlns:a16="http://schemas.microsoft.com/office/drawing/2014/main" id="{7BE0AA96-1AC4-4460-9B14-8B98BE948BAF}"/>
                </a:ext>
              </a:extLst>
            </p:cNvPr>
            <p:cNvCxnSpPr>
              <a:cxnSpLocks/>
              <a:stCxn id="7" idx="6"/>
            </p:cNvCxnSpPr>
            <p:nvPr/>
          </p:nvCxnSpPr>
          <p:spPr>
            <a:xfrm flipV="1">
              <a:off x="6027936" y="3320180"/>
              <a:ext cx="40803" cy="831610"/>
            </a:xfrm>
            <a:prstGeom prst="bentConnector2">
              <a:avLst/>
            </a:prstGeom>
            <a:ln w="1905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04944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9AA0748B-29B7-41D3-AE98-A2852179870C}"/>
              </a:ext>
            </a:extLst>
          </p:cNvPr>
          <p:cNvGrpSpPr/>
          <p:nvPr/>
        </p:nvGrpSpPr>
        <p:grpSpPr>
          <a:xfrm>
            <a:off x="2388093" y="2982897"/>
            <a:ext cx="594806" cy="541538"/>
            <a:chOff x="2388093" y="2982897"/>
            <a:chExt cx="594806" cy="541538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21E8D887-2C33-4DBB-A4FD-2F733C79D859}"/>
                </a:ext>
              </a:extLst>
            </p:cNvPr>
            <p:cNvSpPr/>
            <p:nvPr/>
          </p:nvSpPr>
          <p:spPr>
            <a:xfrm>
              <a:off x="2388093" y="2982897"/>
              <a:ext cx="541538" cy="54153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7147589-D975-4DD8-BC23-258FF162A05F}"/>
                </a:ext>
              </a:extLst>
            </p:cNvPr>
            <p:cNvSpPr txBox="1"/>
            <p:nvPr/>
          </p:nvSpPr>
          <p:spPr>
            <a:xfrm>
              <a:off x="2487326" y="3072582"/>
              <a:ext cx="4955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x</a:t>
              </a:r>
              <a:r>
                <a:rPr lang="en-US" baseline="-25000" dirty="0"/>
                <a:t>0</a:t>
              </a:r>
            </a:p>
          </p:txBody>
        </p:sp>
      </p:grpSp>
      <p:sp>
        <p:nvSpPr>
          <p:cNvPr id="7" name="Oval 6">
            <a:extLst>
              <a:ext uri="{FF2B5EF4-FFF2-40B4-BE49-F238E27FC236}">
                <a16:creationId xmlns:a16="http://schemas.microsoft.com/office/drawing/2014/main" id="{125166CC-1B70-408C-A575-23C3E5B75346}"/>
              </a:ext>
            </a:extLst>
          </p:cNvPr>
          <p:cNvSpPr/>
          <p:nvPr/>
        </p:nvSpPr>
        <p:spPr>
          <a:xfrm>
            <a:off x="4284960" y="2982897"/>
            <a:ext cx="541538" cy="5415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E01D25-7063-4B71-AA9B-02796E134FD4}"/>
              </a:ext>
            </a:extLst>
          </p:cNvPr>
          <p:cNvSpPr txBox="1"/>
          <p:nvPr/>
        </p:nvSpPr>
        <p:spPr>
          <a:xfrm>
            <a:off x="4372148" y="3057046"/>
            <a:ext cx="495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x</a:t>
            </a:r>
            <a:r>
              <a:rPr lang="en-US" b="1" baseline="-25000" dirty="0"/>
              <a:t>1</a:t>
            </a:r>
            <a:endParaRPr lang="en-US" baseline="-2500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795FC05-7ABC-4003-845D-8EE05F6C98E9}"/>
              </a:ext>
            </a:extLst>
          </p:cNvPr>
          <p:cNvSpPr/>
          <p:nvPr/>
        </p:nvSpPr>
        <p:spPr>
          <a:xfrm>
            <a:off x="6852670" y="2968775"/>
            <a:ext cx="541538" cy="5415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96F32A1-D1A4-48ED-9EB0-6A8E1C68A346}"/>
              </a:ext>
            </a:extLst>
          </p:cNvPr>
          <p:cNvSpPr txBox="1"/>
          <p:nvPr/>
        </p:nvSpPr>
        <p:spPr>
          <a:xfrm>
            <a:off x="6951903" y="3058460"/>
            <a:ext cx="495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x</a:t>
            </a:r>
            <a:r>
              <a:rPr lang="en-US" b="1" baseline="-25000" dirty="0"/>
              <a:t>6</a:t>
            </a:r>
            <a:endParaRPr lang="en-US" baseline="-2500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4071735-6662-47C6-A8A1-60A445B17E74}"/>
              </a:ext>
            </a:extLst>
          </p:cNvPr>
          <p:cNvGrpSpPr/>
          <p:nvPr/>
        </p:nvGrpSpPr>
        <p:grpSpPr>
          <a:xfrm>
            <a:off x="1892520" y="4191739"/>
            <a:ext cx="594806" cy="541538"/>
            <a:chOff x="2388093" y="2982897"/>
            <a:chExt cx="594806" cy="541538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4A0534CC-7655-4FAD-A94C-6A39FD73A4F7}"/>
                </a:ext>
              </a:extLst>
            </p:cNvPr>
            <p:cNvSpPr/>
            <p:nvPr/>
          </p:nvSpPr>
          <p:spPr>
            <a:xfrm>
              <a:off x="2388093" y="2982897"/>
              <a:ext cx="541538" cy="54153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4759A79-2FD2-4D9E-B5C1-ABF3D72255F2}"/>
                </a:ext>
              </a:extLst>
            </p:cNvPr>
            <p:cNvSpPr txBox="1"/>
            <p:nvPr/>
          </p:nvSpPr>
          <p:spPr>
            <a:xfrm>
              <a:off x="2487326" y="3072582"/>
              <a:ext cx="4955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y</a:t>
              </a:r>
              <a:r>
                <a:rPr lang="en-US" baseline="-25000" dirty="0"/>
                <a:t>0</a:t>
              </a:r>
              <a:r>
                <a:rPr lang="en-US" baseline="30000" dirty="0"/>
                <a:t>a</a:t>
              </a:r>
              <a:endParaRPr lang="en-US" baseline="-25000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F79B5C5-1657-4D7E-B119-BD3619C7BC33}"/>
              </a:ext>
            </a:extLst>
          </p:cNvPr>
          <p:cNvGrpSpPr/>
          <p:nvPr/>
        </p:nvGrpSpPr>
        <p:grpSpPr>
          <a:xfrm>
            <a:off x="2923910" y="4202096"/>
            <a:ext cx="594806" cy="541538"/>
            <a:chOff x="2388093" y="2982897"/>
            <a:chExt cx="594806" cy="541538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3FE3C5F6-8CCC-41AB-ADE7-7EA799928BEC}"/>
                </a:ext>
              </a:extLst>
            </p:cNvPr>
            <p:cNvSpPr/>
            <p:nvPr/>
          </p:nvSpPr>
          <p:spPr>
            <a:xfrm>
              <a:off x="2388093" y="2982897"/>
              <a:ext cx="541538" cy="54153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99EF19B-E61B-4397-81B7-5331BCFC8A4F}"/>
                </a:ext>
              </a:extLst>
            </p:cNvPr>
            <p:cNvSpPr txBox="1"/>
            <p:nvPr/>
          </p:nvSpPr>
          <p:spPr>
            <a:xfrm>
              <a:off x="2487326" y="3072582"/>
              <a:ext cx="4955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y</a:t>
              </a:r>
              <a:r>
                <a:rPr lang="en-US" baseline="-25000" dirty="0"/>
                <a:t>0</a:t>
              </a:r>
              <a:r>
                <a:rPr lang="en-US" baseline="30000" dirty="0"/>
                <a:t>b</a:t>
              </a:r>
              <a:endParaRPr lang="en-US" baseline="-25000" dirty="0"/>
            </a:p>
          </p:txBody>
        </p:sp>
      </p:grp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64D9684-C98C-42FB-86C1-0A138C01A311}"/>
              </a:ext>
            </a:extLst>
          </p:cNvPr>
          <p:cNvCxnSpPr>
            <a:stCxn id="4" idx="4"/>
            <a:endCxn id="12" idx="0"/>
          </p:cNvCxnSpPr>
          <p:nvPr/>
        </p:nvCxnSpPr>
        <p:spPr>
          <a:xfrm flipH="1">
            <a:off x="2163289" y="3524435"/>
            <a:ext cx="495573" cy="667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D31854C-ECEF-48B7-ACCD-A5AD058CF456}"/>
              </a:ext>
            </a:extLst>
          </p:cNvPr>
          <p:cNvCxnSpPr>
            <a:stCxn id="4" idx="4"/>
            <a:endCxn id="15" idx="0"/>
          </p:cNvCxnSpPr>
          <p:nvPr/>
        </p:nvCxnSpPr>
        <p:spPr>
          <a:xfrm>
            <a:off x="2658862" y="3524435"/>
            <a:ext cx="535817" cy="6776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348583F-FF4A-4D69-A111-8DBA618A0DFF}"/>
              </a:ext>
            </a:extLst>
          </p:cNvPr>
          <p:cNvCxnSpPr>
            <a:cxnSpLocks/>
            <a:stCxn id="5" idx="3"/>
            <a:endCxn id="7" idx="2"/>
          </p:cNvCxnSpPr>
          <p:nvPr/>
        </p:nvCxnSpPr>
        <p:spPr>
          <a:xfrm flipV="1">
            <a:off x="2982899" y="3253666"/>
            <a:ext cx="1302061" cy="35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BB684F7-B6B4-4231-A58A-7B5C1051C44C}"/>
              </a:ext>
            </a:extLst>
          </p:cNvPr>
          <p:cNvCxnSpPr>
            <a:cxnSpLocks/>
            <a:stCxn id="8" idx="3"/>
            <a:endCxn id="9" idx="2"/>
          </p:cNvCxnSpPr>
          <p:nvPr/>
        </p:nvCxnSpPr>
        <p:spPr>
          <a:xfrm flipV="1">
            <a:off x="4867721" y="3239544"/>
            <a:ext cx="1984949" cy="216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>
            <a:extLst>
              <a:ext uri="{FF2B5EF4-FFF2-40B4-BE49-F238E27FC236}">
                <a16:creationId xmlns:a16="http://schemas.microsoft.com/office/drawing/2014/main" id="{A879B574-054E-4822-B603-FF14F80BB035}"/>
              </a:ext>
            </a:extLst>
          </p:cNvPr>
          <p:cNvGrpSpPr/>
          <p:nvPr/>
        </p:nvGrpSpPr>
        <p:grpSpPr>
          <a:xfrm>
            <a:off x="3766404" y="4215750"/>
            <a:ext cx="594806" cy="541538"/>
            <a:chOff x="2388093" y="2982897"/>
            <a:chExt cx="594806" cy="541538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1DA81FD-E0E2-4AB5-A147-428499A70615}"/>
                </a:ext>
              </a:extLst>
            </p:cNvPr>
            <p:cNvSpPr/>
            <p:nvPr/>
          </p:nvSpPr>
          <p:spPr>
            <a:xfrm>
              <a:off x="2388093" y="2982897"/>
              <a:ext cx="541538" cy="54153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F3C57B2-8F6B-4CE6-A173-521A37C4254E}"/>
                </a:ext>
              </a:extLst>
            </p:cNvPr>
            <p:cNvSpPr txBox="1"/>
            <p:nvPr/>
          </p:nvSpPr>
          <p:spPr>
            <a:xfrm>
              <a:off x="2487326" y="3072582"/>
              <a:ext cx="4955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y</a:t>
              </a:r>
              <a:r>
                <a:rPr lang="en-US" b="1" baseline="-25000" dirty="0"/>
                <a:t>1</a:t>
              </a:r>
              <a:r>
                <a:rPr lang="en-US" baseline="30000" dirty="0"/>
                <a:t>a</a:t>
              </a:r>
              <a:endParaRPr lang="en-US" baseline="-25000" dirty="0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0E7CF8A-86CD-4028-8F1F-8C419DA173BF}"/>
              </a:ext>
            </a:extLst>
          </p:cNvPr>
          <p:cNvGrpSpPr/>
          <p:nvPr/>
        </p:nvGrpSpPr>
        <p:grpSpPr>
          <a:xfrm>
            <a:off x="4797794" y="4226107"/>
            <a:ext cx="594806" cy="541538"/>
            <a:chOff x="2388093" y="2982897"/>
            <a:chExt cx="594806" cy="541538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70FD11A7-3E71-4ED8-8B29-8778EF29F12E}"/>
                </a:ext>
              </a:extLst>
            </p:cNvPr>
            <p:cNvSpPr/>
            <p:nvPr/>
          </p:nvSpPr>
          <p:spPr>
            <a:xfrm>
              <a:off x="2388093" y="2982897"/>
              <a:ext cx="541538" cy="54153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AA84A536-C5CD-454B-A69D-17ED18DF3DAF}"/>
                </a:ext>
              </a:extLst>
            </p:cNvPr>
            <p:cNvSpPr txBox="1"/>
            <p:nvPr/>
          </p:nvSpPr>
          <p:spPr>
            <a:xfrm>
              <a:off x="2487326" y="3072582"/>
              <a:ext cx="4955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y</a:t>
              </a:r>
              <a:r>
                <a:rPr lang="en-US" b="1" baseline="-25000" dirty="0"/>
                <a:t>1</a:t>
              </a:r>
              <a:r>
                <a:rPr lang="en-US" baseline="30000" dirty="0"/>
                <a:t>b</a:t>
              </a:r>
              <a:endParaRPr lang="en-US" baseline="-25000" dirty="0"/>
            </a:p>
          </p:txBody>
        </p:sp>
      </p:grp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E5947220-6669-4A29-8F36-CEE419B4E97C}"/>
              </a:ext>
            </a:extLst>
          </p:cNvPr>
          <p:cNvCxnSpPr>
            <a:endCxn id="37" idx="0"/>
          </p:cNvCxnSpPr>
          <p:nvPr/>
        </p:nvCxnSpPr>
        <p:spPr>
          <a:xfrm flipH="1">
            <a:off x="4037173" y="3548446"/>
            <a:ext cx="495573" cy="667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A792DA3-1BDC-47B2-A8D5-86F867AED08F}"/>
              </a:ext>
            </a:extLst>
          </p:cNvPr>
          <p:cNvCxnSpPr>
            <a:endCxn id="40" idx="0"/>
          </p:cNvCxnSpPr>
          <p:nvPr/>
        </p:nvCxnSpPr>
        <p:spPr>
          <a:xfrm>
            <a:off x="4532746" y="3548446"/>
            <a:ext cx="535817" cy="6776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oup 44">
            <a:extLst>
              <a:ext uri="{FF2B5EF4-FFF2-40B4-BE49-F238E27FC236}">
                <a16:creationId xmlns:a16="http://schemas.microsoft.com/office/drawing/2014/main" id="{47A236BD-C1DA-47F5-9D18-EF4773231563}"/>
              </a:ext>
            </a:extLst>
          </p:cNvPr>
          <p:cNvGrpSpPr/>
          <p:nvPr/>
        </p:nvGrpSpPr>
        <p:grpSpPr>
          <a:xfrm>
            <a:off x="6357097" y="4177617"/>
            <a:ext cx="594806" cy="541538"/>
            <a:chOff x="2388093" y="2982897"/>
            <a:chExt cx="594806" cy="541538"/>
          </a:xfrm>
        </p:grpSpPr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33F75380-4FA7-46A8-B6A7-637CEF31A776}"/>
                </a:ext>
              </a:extLst>
            </p:cNvPr>
            <p:cNvSpPr/>
            <p:nvPr/>
          </p:nvSpPr>
          <p:spPr>
            <a:xfrm>
              <a:off x="2388093" y="2982897"/>
              <a:ext cx="541538" cy="54153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D2A7C294-DAA0-4701-BBEB-A4F16663E3C3}"/>
                </a:ext>
              </a:extLst>
            </p:cNvPr>
            <p:cNvSpPr txBox="1"/>
            <p:nvPr/>
          </p:nvSpPr>
          <p:spPr>
            <a:xfrm>
              <a:off x="2487326" y="3072582"/>
              <a:ext cx="4955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y</a:t>
              </a:r>
              <a:r>
                <a:rPr lang="en-US" b="1" baseline="-25000" dirty="0"/>
                <a:t>6</a:t>
              </a:r>
              <a:r>
                <a:rPr lang="en-US" baseline="30000" dirty="0"/>
                <a:t>a</a:t>
              </a:r>
              <a:endParaRPr lang="en-US" baseline="-25000" dirty="0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2A9E8EAD-0559-4911-8DB0-6224B26E2EA2}"/>
              </a:ext>
            </a:extLst>
          </p:cNvPr>
          <p:cNvGrpSpPr/>
          <p:nvPr/>
        </p:nvGrpSpPr>
        <p:grpSpPr>
          <a:xfrm>
            <a:off x="7388487" y="4187974"/>
            <a:ext cx="594806" cy="541538"/>
            <a:chOff x="2388093" y="2982897"/>
            <a:chExt cx="594806" cy="541538"/>
          </a:xfrm>
        </p:grpSpPr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2ADF5CAE-DF25-4791-8789-C13A461E7146}"/>
                </a:ext>
              </a:extLst>
            </p:cNvPr>
            <p:cNvSpPr/>
            <p:nvPr/>
          </p:nvSpPr>
          <p:spPr>
            <a:xfrm>
              <a:off x="2388093" y="2982897"/>
              <a:ext cx="541538" cy="54153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33B249CC-E5C0-485F-BE7A-21F9E457C4AA}"/>
                </a:ext>
              </a:extLst>
            </p:cNvPr>
            <p:cNvSpPr txBox="1"/>
            <p:nvPr/>
          </p:nvSpPr>
          <p:spPr>
            <a:xfrm>
              <a:off x="2487326" y="3072582"/>
              <a:ext cx="4955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y</a:t>
              </a:r>
              <a:r>
                <a:rPr lang="en-US" b="1" baseline="-25000" dirty="0"/>
                <a:t>6</a:t>
              </a:r>
              <a:r>
                <a:rPr lang="en-US" baseline="30000" dirty="0"/>
                <a:t>b</a:t>
              </a:r>
              <a:endParaRPr lang="en-US" baseline="-25000" dirty="0"/>
            </a:p>
          </p:txBody>
        </p:sp>
      </p:grp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EFA62658-1C74-4FD6-A06E-F4CCAB7E5625}"/>
              </a:ext>
            </a:extLst>
          </p:cNvPr>
          <p:cNvCxnSpPr>
            <a:endCxn id="46" idx="0"/>
          </p:cNvCxnSpPr>
          <p:nvPr/>
        </p:nvCxnSpPr>
        <p:spPr>
          <a:xfrm flipH="1">
            <a:off x="6627866" y="3510313"/>
            <a:ext cx="495573" cy="667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9A25D607-8043-448A-AF8C-75B1E526E4F3}"/>
              </a:ext>
            </a:extLst>
          </p:cNvPr>
          <p:cNvCxnSpPr>
            <a:endCxn id="49" idx="0"/>
          </p:cNvCxnSpPr>
          <p:nvPr/>
        </p:nvCxnSpPr>
        <p:spPr>
          <a:xfrm>
            <a:off x="7123439" y="3510313"/>
            <a:ext cx="535817" cy="6776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oup 52">
            <a:extLst>
              <a:ext uri="{FF2B5EF4-FFF2-40B4-BE49-F238E27FC236}">
                <a16:creationId xmlns:a16="http://schemas.microsoft.com/office/drawing/2014/main" id="{48D3C119-208B-4C12-9766-821D31322232}"/>
              </a:ext>
            </a:extLst>
          </p:cNvPr>
          <p:cNvGrpSpPr/>
          <p:nvPr/>
        </p:nvGrpSpPr>
        <p:grpSpPr>
          <a:xfrm>
            <a:off x="2382664" y="1933075"/>
            <a:ext cx="594806" cy="541538"/>
            <a:chOff x="2388093" y="2982897"/>
            <a:chExt cx="594806" cy="541538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7D1E091D-27F8-4421-AB73-E9ADE923DAF5}"/>
                </a:ext>
              </a:extLst>
            </p:cNvPr>
            <p:cNvSpPr/>
            <p:nvPr/>
          </p:nvSpPr>
          <p:spPr>
            <a:xfrm>
              <a:off x="2388093" y="2982897"/>
              <a:ext cx="541538" cy="54153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BF277C46-EB7F-435A-A358-94E14A1D6FEB}"/>
                </a:ext>
              </a:extLst>
            </p:cNvPr>
            <p:cNvSpPr txBox="1"/>
            <p:nvPr/>
          </p:nvSpPr>
          <p:spPr>
            <a:xfrm>
              <a:off x="2487326" y="3072582"/>
              <a:ext cx="4955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x</a:t>
              </a:r>
              <a:r>
                <a:rPr lang="en-US" baseline="-25000" dirty="0"/>
                <a:t>0</a:t>
              </a:r>
              <a:r>
                <a:rPr lang="en-US" baseline="30000" dirty="0"/>
                <a:t>p</a:t>
              </a:r>
              <a:endParaRPr lang="en-US" baseline="-25000" dirty="0"/>
            </a:p>
          </p:txBody>
        </p:sp>
      </p:grp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0EF6DA44-657A-44DF-B315-252AB3C2AE06}"/>
              </a:ext>
            </a:extLst>
          </p:cNvPr>
          <p:cNvCxnSpPr>
            <a:cxnSpLocks/>
            <a:stCxn id="4" idx="0"/>
            <a:endCxn id="54" idx="4"/>
          </p:cNvCxnSpPr>
          <p:nvPr/>
        </p:nvCxnSpPr>
        <p:spPr>
          <a:xfrm flipH="1" flipV="1">
            <a:off x="2653433" y="2474613"/>
            <a:ext cx="5429" cy="508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48771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1797</TotalTime>
  <Words>20</Words>
  <Application>Microsoft Office PowerPoint</Application>
  <PresentationFormat>Widescreen</PresentationFormat>
  <Paragraphs>16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 Shen</dc:creator>
  <cp:lastModifiedBy>Si Shen</cp:lastModifiedBy>
  <cp:revision>4</cp:revision>
  <dcterms:created xsi:type="dcterms:W3CDTF">2018-11-26T07:09:29Z</dcterms:created>
  <dcterms:modified xsi:type="dcterms:W3CDTF">2019-01-04T05:35:06Z</dcterms:modified>
</cp:coreProperties>
</file>