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58" r:id="rId4"/>
    <p:sldId id="298" r:id="rId5"/>
    <p:sldId id="289" r:id="rId6"/>
    <p:sldId id="299" r:id="rId7"/>
    <p:sldId id="300" r:id="rId8"/>
    <p:sldId id="301" r:id="rId9"/>
    <p:sldId id="280" r:id="rId10"/>
    <p:sldId id="281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67" r:id="rId22"/>
    <p:sldId id="297" r:id="rId23"/>
    <p:sldId id="296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059"/>
    <a:srgbClr val="154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7" autoAdjust="0"/>
    <p:restoredTop sz="94659" autoAdjust="0"/>
  </p:normalViewPr>
  <p:slideViewPr>
    <p:cSldViewPr>
      <p:cViewPr varScale="1">
        <p:scale>
          <a:sx n="83" d="100"/>
          <a:sy n="83" d="100"/>
        </p:scale>
        <p:origin x="1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CBB3A-6B44-4627-B754-F8408759180C}" type="doc">
      <dgm:prSet loTypeId="urn:microsoft.com/office/officeart/2005/8/layout/target1" loCatId="relationship" qsTypeId="urn:microsoft.com/office/officeart/2005/8/quickstyle/simple2" qsCatId="simple" csTypeId="urn:microsoft.com/office/officeart/2005/8/colors/accent5_4" csCatId="accent5" phldr="1"/>
      <dgm:spPr/>
    </dgm:pt>
    <dgm:pt modelId="{9FD2730A-B180-4670-8299-8AD349DA01DF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10.14</a:t>
          </a:r>
          <a:r>
            <a:rPr lang="en-US" altLang="zh-CN" sz="2000" dirty="0"/>
            <a:t> 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315B8487-00BC-4343-939C-8DFF5758284F}" type="par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66B54E8B-F2B0-4BB8-8D2D-55F82C32E14F}" type="sibTrans" cxnId="{F9A1A87B-4DC4-4C17-8078-D7BC95CF2C95}">
      <dgm:prSet/>
      <dgm:spPr/>
      <dgm:t>
        <a:bodyPr/>
        <a:lstStyle/>
        <a:p>
          <a:endParaRPr lang="zh-CN" altLang="en-US"/>
        </a:p>
      </dgm:t>
    </dgm:pt>
    <dgm:pt modelId="{8406E67A-EEC6-4269-A186-6A42F21AB565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10.20 </a:t>
          </a:r>
          <a:r>
            <a:rPr lang="en-US" altLang="zh-CN" sz="2000" dirty="0"/>
            <a:t>  </a:t>
          </a:r>
          <a:r>
            <a:rPr lang="en-US" altLang="zh-CN" sz="2000" dirty="0">
              <a:solidFill>
                <a:srgbClr val="00B0F0"/>
              </a:solidFill>
            </a:rPr>
            <a:t>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B296A762-07B1-48F5-A0AD-9C239558C6F0}" type="par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D71CA3C1-7EFD-4435-BDF5-38A048DFFC42}" type="sibTrans" cxnId="{FBD1197F-F028-4D6C-8FE5-5B2F41C1B4C8}">
      <dgm:prSet/>
      <dgm:spPr/>
      <dgm:t>
        <a:bodyPr/>
        <a:lstStyle/>
        <a:p>
          <a:endParaRPr lang="zh-CN" altLang="en-US"/>
        </a:p>
      </dgm:t>
    </dgm:pt>
    <dgm:pt modelId="{0E3976E1-90F4-49D1-BF2D-FA4177D318E3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00B0F0"/>
              </a:solidFill>
            </a:rPr>
            <a:t>10.26   2</a:t>
          </a:r>
          <a:r>
            <a:rPr lang="zh-CN" altLang="en-US" sz="2000" dirty="0">
              <a:solidFill>
                <a:srgbClr val="00B0F0"/>
              </a:solidFill>
            </a:rPr>
            <a:t>次 </a:t>
          </a:r>
          <a:r>
            <a:rPr lang="en-US" altLang="zh-CN" sz="2000" dirty="0">
              <a:solidFill>
                <a:srgbClr val="00B0F0"/>
              </a:solidFill>
            </a:rPr>
            <a:t>x 2h</a:t>
          </a:r>
          <a:endParaRPr lang="zh-CN" altLang="en-US" sz="2000" dirty="0">
            <a:solidFill>
              <a:srgbClr val="00B0F0"/>
            </a:solidFill>
          </a:endParaRPr>
        </a:p>
      </dgm:t>
    </dgm:pt>
    <dgm:pt modelId="{729CB77F-7CC8-4739-A6A5-650BB9F91A16}" type="sib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A90828FA-166A-4318-861B-5E1526000F76}" type="parTrans" cxnId="{439BFEF7-A597-4300-9B8E-9718E26F7A19}">
      <dgm:prSet/>
      <dgm:spPr/>
      <dgm:t>
        <a:bodyPr/>
        <a:lstStyle/>
        <a:p>
          <a:endParaRPr lang="zh-CN" altLang="en-US"/>
        </a:p>
      </dgm:t>
    </dgm:pt>
    <dgm:pt modelId="{CAC275A4-7E50-4ECF-9EF8-8A09A3177BE3}" type="pres">
      <dgm:prSet presAssocID="{D89CBB3A-6B44-4627-B754-F8408759180C}" presName="composite" presStyleCnt="0">
        <dgm:presLayoutVars>
          <dgm:chMax val="5"/>
          <dgm:dir/>
          <dgm:resizeHandles val="exact"/>
        </dgm:presLayoutVars>
      </dgm:prSet>
      <dgm:spPr/>
    </dgm:pt>
    <dgm:pt modelId="{DAAA8073-0BD4-4551-8537-02259978E98E}" type="pres">
      <dgm:prSet presAssocID="{9FD2730A-B180-4670-8299-8AD349DA01DF}" presName="circle1" presStyleLbl="lnNode1" presStyleIdx="0" presStyleCnt="3"/>
      <dgm:spPr/>
    </dgm:pt>
    <dgm:pt modelId="{CBF98FEB-7F84-45E5-AB2B-CC96F054C289}" type="pres">
      <dgm:prSet presAssocID="{9FD2730A-B180-4670-8299-8AD349DA01DF}" presName="text1" presStyleLbl="revTx" presStyleIdx="0" presStyleCnt="3" custScaleX="142206" custLinFactNeighborX="20134" custLinFactNeighborY="1045">
        <dgm:presLayoutVars>
          <dgm:bulletEnabled val="1"/>
        </dgm:presLayoutVars>
      </dgm:prSet>
      <dgm:spPr/>
    </dgm:pt>
    <dgm:pt modelId="{B2F1E4F5-4A19-48A2-A61A-EF894508A8C6}" type="pres">
      <dgm:prSet presAssocID="{9FD2730A-B180-4670-8299-8AD349DA01DF}" presName="line1" presStyleLbl="callout" presStyleIdx="0" presStyleCnt="6"/>
      <dgm:spPr/>
    </dgm:pt>
    <dgm:pt modelId="{2D08CAB8-58F5-4A27-B306-9D817CF2A6D9}" type="pres">
      <dgm:prSet presAssocID="{9FD2730A-B180-4670-8299-8AD349DA01DF}" presName="d1" presStyleLbl="callout" presStyleIdx="1" presStyleCnt="6"/>
      <dgm:spPr/>
    </dgm:pt>
    <dgm:pt modelId="{462EC6C9-E127-4BBB-AB94-F0F43A1AD808}" type="pres">
      <dgm:prSet presAssocID="{8406E67A-EEC6-4269-A186-6A42F21AB565}" presName="circle2" presStyleLbl="lnNode1" presStyleIdx="1" presStyleCnt="3"/>
      <dgm:spPr/>
    </dgm:pt>
    <dgm:pt modelId="{03D88539-E00D-439B-A681-1BADAC9ADA61}" type="pres">
      <dgm:prSet presAssocID="{8406E67A-EEC6-4269-A186-6A42F21AB565}" presName="text2" presStyleLbl="revTx" presStyleIdx="1" presStyleCnt="3" custScaleX="143759" custLinFactNeighborX="21299" custLinFactNeighborY="-2801">
        <dgm:presLayoutVars>
          <dgm:bulletEnabled val="1"/>
        </dgm:presLayoutVars>
      </dgm:prSet>
      <dgm:spPr/>
    </dgm:pt>
    <dgm:pt modelId="{DFB551B3-F259-4649-BF24-93DED1792091}" type="pres">
      <dgm:prSet presAssocID="{8406E67A-EEC6-4269-A186-6A42F21AB565}" presName="line2" presStyleLbl="callout" presStyleIdx="2" presStyleCnt="6"/>
      <dgm:spPr/>
    </dgm:pt>
    <dgm:pt modelId="{D8703178-9361-4A95-B147-DE98A74987AC}" type="pres">
      <dgm:prSet presAssocID="{8406E67A-EEC6-4269-A186-6A42F21AB565}" presName="d2" presStyleLbl="callout" presStyleIdx="3" presStyleCnt="6"/>
      <dgm:spPr/>
    </dgm:pt>
    <dgm:pt modelId="{AF344A2B-5F90-4ED3-89AD-A50647AD727D}" type="pres">
      <dgm:prSet presAssocID="{0E3976E1-90F4-49D1-BF2D-FA4177D318E3}" presName="circle3" presStyleLbl="lnNode1" presStyleIdx="2" presStyleCnt="3"/>
      <dgm:spPr/>
    </dgm:pt>
    <dgm:pt modelId="{C1581AEF-19B0-4875-A650-60E95E78552C}" type="pres">
      <dgm:prSet presAssocID="{0E3976E1-90F4-49D1-BF2D-FA4177D318E3}" presName="text3" presStyleLbl="revTx" presStyleIdx="2" presStyleCnt="3" custScaleX="130749" custLinFactNeighborX="16343" custLinFactNeighborY="2497">
        <dgm:presLayoutVars>
          <dgm:bulletEnabled val="1"/>
        </dgm:presLayoutVars>
      </dgm:prSet>
      <dgm:spPr/>
    </dgm:pt>
    <dgm:pt modelId="{CE23729D-17F9-4B7C-8AFC-27E363F8691A}" type="pres">
      <dgm:prSet presAssocID="{0E3976E1-90F4-49D1-BF2D-FA4177D318E3}" presName="line3" presStyleLbl="callout" presStyleIdx="4" presStyleCnt="6"/>
      <dgm:spPr/>
    </dgm:pt>
    <dgm:pt modelId="{3E024318-2F6F-4EBA-A281-E65D3F389730}" type="pres">
      <dgm:prSet presAssocID="{0E3976E1-90F4-49D1-BF2D-FA4177D318E3}" presName="d3" presStyleLbl="callout" presStyleIdx="5" presStyleCnt="6"/>
      <dgm:spPr/>
    </dgm:pt>
  </dgm:ptLst>
  <dgm:cxnLst>
    <dgm:cxn modelId="{67386832-BD89-49A8-A746-F873C1BBA70E}" type="presOf" srcId="{0E3976E1-90F4-49D1-BF2D-FA4177D318E3}" destId="{C1581AEF-19B0-4875-A650-60E95E78552C}" srcOrd="0" destOrd="0" presId="urn:microsoft.com/office/officeart/2005/8/layout/target1"/>
    <dgm:cxn modelId="{5493E760-BD11-4616-8723-DEC7B5EA14C1}" type="presOf" srcId="{D89CBB3A-6B44-4627-B754-F8408759180C}" destId="{CAC275A4-7E50-4ECF-9EF8-8A09A3177BE3}" srcOrd="0" destOrd="0" presId="urn:microsoft.com/office/officeart/2005/8/layout/target1"/>
    <dgm:cxn modelId="{FBD1197F-F028-4D6C-8FE5-5B2F41C1B4C8}" srcId="{D89CBB3A-6B44-4627-B754-F8408759180C}" destId="{8406E67A-EEC6-4269-A186-6A42F21AB565}" srcOrd="1" destOrd="0" parTransId="{B296A762-07B1-48F5-A0AD-9C239558C6F0}" sibTransId="{D71CA3C1-7EFD-4435-BDF5-38A048DFFC42}"/>
    <dgm:cxn modelId="{439BFEF7-A597-4300-9B8E-9718E26F7A19}" srcId="{D89CBB3A-6B44-4627-B754-F8408759180C}" destId="{0E3976E1-90F4-49D1-BF2D-FA4177D318E3}" srcOrd="2" destOrd="0" parTransId="{A90828FA-166A-4318-861B-5E1526000F76}" sibTransId="{729CB77F-7CC8-4739-A6A5-650BB9F91A16}"/>
    <dgm:cxn modelId="{F9A1A87B-4DC4-4C17-8078-D7BC95CF2C95}" srcId="{D89CBB3A-6B44-4627-B754-F8408759180C}" destId="{9FD2730A-B180-4670-8299-8AD349DA01DF}" srcOrd="0" destOrd="0" parTransId="{315B8487-00BC-4343-939C-8DFF5758284F}" sibTransId="{66B54E8B-F2B0-4BB8-8D2D-55F82C32E14F}"/>
    <dgm:cxn modelId="{035964F1-3195-465C-A5B4-E4696F42FA4C}" type="presOf" srcId="{9FD2730A-B180-4670-8299-8AD349DA01DF}" destId="{CBF98FEB-7F84-45E5-AB2B-CC96F054C289}" srcOrd="0" destOrd="0" presId="urn:microsoft.com/office/officeart/2005/8/layout/target1"/>
    <dgm:cxn modelId="{0D610F8E-3BE4-4C21-BE34-0F002F72F903}" type="presOf" srcId="{8406E67A-EEC6-4269-A186-6A42F21AB565}" destId="{03D88539-E00D-439B-A681-1BADAC9ADA61}" srcOrd="0" destOrd="0" presId="urn:microsoft.com/office/officeart/2005/8/layout/target1"/>
    <dgm:cxn modelId="{06E69526-B345-405A-B300-6FB4A7C87DC6}" type="presParOf" srcId="{CAC275A4-7E50-4ECF-9EF8-8A09A3177BE3}" destId="{DAAA8073-0BD4-4551-8537-02259978E98E}" srcOrd="0" destOrd="0" presId="urn:microsoft.com/office/officeart/2005/8/layout/target1"/>
    <dgm:cxn modelId="{E740D888-01C2-4C86-8FEF-5DA9395768A6}" type="presParOf" srcId="{CAC275A4-7E50-4ECF-9EF8-8A09A3177BE3}" destId="{CBF98FEB-7F84-45E5-AB2B-CC96F054C289}" srcOrd="1" destOrd="0" presId="urn:microsoft.com/office/officeart/2005/8/layout/target1"/>
    <dgm:cxn modelId="{F493B966-EE04-4E97-AF38-5FF1A94408D8}" type="presParOf" srcId="{CAC275A4-7E50-4ECF-9EF8-8A09A3177BE3}" destId="{B2F1E4F5-4A19-48A2-A61A-EF894508A8C6}" srcOrd="2" destOrd="0" presId="urn:microsoft.com/office/officeart/2005/8/layout/target1"/>
    <dgm:cxn modelId="{9F2E360D-444E-4C74-A1AB-B45C26923A22}" type="presParOf" srcId="{CAC275A4-7E50-4ECF-9EF8-8A09A3177BE3}" destId="{2D08CAB8-58F5-4A27-B306-9D817CF2A6D9}" srcOrd="3" destOrd="0" presId="urn:microsoft.com/office/officeart/2005/8/layout/target1"/>
    <dgm:cxn modelId="{A9442AB9-318D-4FF0-AC51-BE17E741556B}" type="presParOf" srcId="{CAC275A4-7E50-4ECF-9EF8-8A09A3177BE3}" destId="{462EC6C9-E127-4BBB-AB94-F0F43A1AD808}" srcOrd="4" destOrd="0" presId="urn:microsoft.com/office/officeart/2005/8/layout/target1"/>
    <dgm:cxn modelId="{6F9C9674-3F6C-4570-9659-110E6B5D690C}" type="presParOf" srcId="{CAC275A4-7E50-4ECF-9EF8-8A09A3177BE3}" destId="{03D88539-E00D-439B-A681-1BADAC9ADA61}" srcOrd="5" destOrd="0" presId="urn:microsoft.com/office/officeart/2005/8/layout/target1"/>
    <dgm:cxn modelId="{5CA674D3-1525-4F7E-A36E-231894DAB823}" type="presParOf" srcId="{CAC275A4-7E50-4ECF-9EF8-8A09A3177BE3}" destId="{DFB551B3-F259-4649-BF24-93DED1792091}" srcOrd="6" destOrd="0" presId="urn:microsoft.com/office/officeart/2005/8/layout/target1"/>
    <dgm:cxn modelId="{A519F144-8778-40C2-88BA-7E1FC43F7241}" type="presParOf" srcId="{CAC275A4-7E50-4ECF-9EF8-8A09A3177BE3}" destId="{D8703178-9361-4A95-B147-DE98A74987AC}" srcOrd="7" destOrd="0" presId="urn:microsoft.com/office/officeart/2005/8/layout/target1"/>
    <dgm:cxn modelId="{A6F2CA60-9345-4A33-9B1F-8981F79C62BE}" type="presParOf" srcId="{CAC275A4-7E50-4ECF-9EF8-8A09A3177BE3}" destId="{AF344A2B-5F90-4ED3-89AD-A50647AD727D}" srcOrd="8" destOrd="0" presId="urn:microsoft.com/office/officeart/2005/8/layout/target1"/>
    <dgm:cxn modelId="{79800FA7-DA20-4251-8D14-A27EDB82298C}" type="presParOf" srcId="{CAC275A4-7E50-4ECF-9EF8-8A09A3177BE3}" destId="{C1581AEF-19B0-4875-A650-60E95E78552C}" srcOrd="9" destOrd="0" presId="urn:microsoft.com/office/officeart/2005/8/layout/target1"/>
    <dgm:cxn modelId="{571076CE-0AEB-4E51-A701-E19B6E666886}" type="presParOf" srcId="{CAC275A4-7E50-4ECF-9EF8-8A09A3177BE3}" destId="{CE23729D-17F9-4B7C-8AFC-27E363F8691A}" srcOrd="10" destOrd="0" presId="urn:microsoft.com/office/officeart/2005/8/layout/target1"/>
    <dgm:cxn modelId="{3CE79B04-55EC-4ABA-B214-E611AB8AA213}" type="presParOf" srcId="{CAC275A4-7E50-4ECF-9EF8-8A09A3177BE3}" destId="{3E024318-2F6F-4EBA-A281-E65D3F38973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44A2B-5F90-4ED3-89AD-A50647AD727D}">
      <dsp:nvSpPr>
        <dsp:cNvPr id="0" name=""/>
        <dsp:cNvSpPr/>
      </dsp:nvSpPr>
      <dsp:spPr>
        <a:xfrm>
          <a:off x="341278" y="1015999"/>
          <a:ext cx="3048000" cy="30480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2EC6C9-E127-4BBB-AB94-F0F43A1AD808}">
      <dsp:nvSpPr>
        <dsp:cNvPr id="0" name=""/>
        <dsp:cNvSpPr/>
      </dsp:nvSpPr>
      <dsp:spPr>
        <a:xfrm>
          <a:off x="950878" y="1625599"/>
          <a:ext cx="1828800" cy="1828800"/>
        </a:xfrm>
        <a:prstGeom prst="ellips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AA8073-0BD4-4551-8537-02259978E98E}">
      <dsp:nvSpPr>
        <dsp:cNvPr id="0" name=""/>
        <dsp:cNvSpPr/>
      </dsp:nvSpPr>
      <dsp:spPr>
        <a:xfrm>
          <a:off x="1560478" y="2235200"/>
          <a:ext cx="609600" cy="609600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F98FEB-7F84-45E5-AB2B-CC96F054C289}">
      <dsp:nvSpPr>
        <dsp:cNvPr id="0" name=""/>
        <dsp:cNvSpPr/>
      </dsp:nvSpPr>
      <dsp:spPr>
        <a:xfrm>
          <a:off x="3882510" y="9290"/>
          <a:ext cx="2167219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10.14</a:t>
          </a:r>
          <a:r>
            <a:rPr lang="en-US" altLang="zh-CN" sz="2000" kern="1200" dirty="0"/>
            <a:t> 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2510" y="9290"/>
        <a:ext cx="2167219" cy="889000"/>
      </dsp:txXfrm>
    </dsp:sp>
    <dsp:sp modelId="{B2F1E4F5-4A19-48A2-A61A-EF894508A8C6}">
      <dsp:nvSpPr>
        <dsp:cNvPr id="0" name=""/>
        <dsp:cNvSpPr/>
      </dsp:nvSpPr>
      <dsp:spPr>
        <a:xfrm>
          <a:off x="3516278" y="444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08CAB8-58F5-4A27-B306-9D817CF2A6D9}">
      <dsp:nvSpPr>
        <dsp:cNvPr id="0" name=""/>
        <dsp:cNvSpPr/>
      </dsp:nvSpPr>
      <dsp:spPr>
        <a:xfrm rot="5400000">
          <a:off x="1642520" y="667766"/>
          <a:ext cx="2094991" cy="164947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D88539-E00D-439B-A681-1BADAC9ADA61}">
      <dsp:nvSpPr>
        <dsp:cNvPr id="0" name=""/>
        <dsp:cNvSpPr/>
      </dsp:nvSpPr>
      <dsp:spPr>
        <a:xfrm>
          <a:off x="3888431" y="864099"/>
          <a:ext cx="2190887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10.20 </a:t>
          </a:r>
          <a:r>
            <a:rPr lang="en-US" altLang="zh-CN" sz="2000" kern="1200" dirty="0"/>
            <a:t>  </a:t>
          </a:r>
          <a:r>
            <a:rPr lang="en-US" altLang="zh-CN" sz="2000" kern="1200" dirty="0">
              <a:solidFill>
                <a:srgbClr val="00B0F0"/>
              </a:solidFill>
            </a:rPr>
            <a:t>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888431" y="864099"/>
        <a:ext cx="2190887" cy="889000"/>
      </dsp:txXfrm>
    </dsp:sp>
    <dsp:sp modelId="{DFB551B3-F259-4649-BF24-93DED1792091}">
      <dsp:nvSpPr>
        <dsp:cNvPr id="0" name=""/>
        <dsp:cNvSpPr/>
      </dsp:nvSpPr>
      <dsp:spPr>
        <a:xfrm>
          <a:off x="3516278" y="1333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703178-9361-4A95-B147-DE98A74987AC}">
      <dsp:nvSpPr>
        <dsp:cNvPr id="0" name=""/>
        <dsp:cNvSpPr/>
      </dsp:nvSpPr>
      <dsp:spPr>
        <a:xfrm rot="5400000">
          <a:off x="2092201" y="1542897"/>
          <a:ext cx="1632508" cy="121259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581AEF-19B0-4875-A650-60E95E78552C}">
      <dsp:nvSpPr>
        <dsp:cNvPr id="0" name=""/>
        <dsp:cNvSpPr/>
      </dsp:nvSpPr>
      <dsp:spPr>
        <a:xfrm>
          <a:off x="3912038" y="1800198"/>
          <a:ext cx="1992614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00B0F0"/>
              </a:solidFill>
            </a:rPr>
            <a:t>10.26   2</a:t>
          </a:r>
          <a:r>
            <a:rPr lang="zh-CN" altLang="en-US" sz="2000" kern="1200" dirty="0">
              <a:solidFill>
                <a:srgbClr val="00B0F0"/>
              </a:solidFill>
            </a:rPr>
            <a:t>次 </a:t>
          </a:r>
          <a:r>
            <a:rPr lang="en-US" altLang="zh-CN" sz="2000" kern="1200" dirty="0">
              <a:solidFill>
                <a:srgbClr val="00B0F0"/>
              </a:solidFill>
            </a:rPr>
            <a:t>x 2h</a:t>
          </a:r>
          <a:endParaRPr lang="zh-CN" altLang="en-US" sz="2000" kern="1200" dirty="0">
            <a:solidFill>
              <a:srgbClr val="00B0F0"/>
            </a:solidFill>
          </a:endParaRPr>
        </a:p>
      </dsp:txBody>
      <dsp:txXfrm>
        <a:off x="3912038" y="1800198"/>
        <a:ext cx="1992614" cy="889000"/>
      </dsp:txXfrm>
    </dsp:sp>
    <dsp:sp modelId="{CE23729D-17F9-4B7C-8AFC-27E363F8691A}">
      <dsp:nvSpPr>
        <dsp:cNvPr id="0" name=""/>
        <dsp:cNvSpPr/>
      </dsp:nvSpPr>
      <dsp:spPr>
        <a:xfrm>
          <a:off x="3516278" y="2222499"/>
          <a:ext cx="381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024318-2F6F-4EBA-A281-E65D3F389730}">
      <dsp:nvSpPr>
        <dsp:cNvPr id="0" name=""/>
        <dsp:cNvSpPr/>
      </dsp:nvSpPr>
      <dsp:spPr>
        <a:xfrm rot="5400000">
          <a:off x="2542442" y="2417317"/>
          <a:ext cx="1166368" cy="77571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80DC-153A-442C-976F-4EE060904328}" type="datetimeFigureOut">
              <a:rPr lang="en-IN" smtClean="0"/>
              <a:t>11-10-2016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B0E7-B4C7-4660-B6AE-81CA0EDD2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1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6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9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331236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Insert Image for Title page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79388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855560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Client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9512" y="4725144"/>
            <a:ext cx="5040560" cy="433387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9388" y="5229225"/>
            <a:ext cx="5472112" cy="2159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22177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628800"/>
            <a:ext cx="8507164" cy="172819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</a:t>
            </a:r>
          </a:p>
          <a:p>
            <a:pPr lvl="0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3356992"/>
            <a:ext cx="8507413" cy="2304950"/>
          </a:xfrm>
        </p:spPr>
        <p:txBody>
          <a:bodyPr>
            <a:normAutofit/>
          </a:bodyPr>
          <a:lstStyle>
            <a:lvl1pPr marL="342900" indent="-342900">
              <a:lnSpc>
                <a:spcPct val="120000"/>
              </a:lnSpc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en-US" dirty="0"/>
              <a:t>dui et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ex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ac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efficiturInteger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vitae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rutrum</a:t>
            </a:r>
            <a:r>
              <a:rPr lang="en-US" dirty="0"/>
              <a:t> ligula </a:t>
            </a:r>
            <a:r>
              <a:rPr lang="en-US" dirty="0" err="1"/>
              <a:t>nec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9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794035" y="148478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794863" y="1945614"/>
            <a:ext cx="393196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4787196" y="263717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4788024" y="309800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4780357" y="378957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4781185" y="4250404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4773518" y="494196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4774346" y="540279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35996" y="1484784"/>
            <a:ext cx="0" cy="4934872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WITH BULLET DETAIL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39713" y="1484784"/>
            <a:ext cx="4188272" cy="8165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44" hasCustomPrompt="1"/>
          </p:nvPr>
        </p:nvSpPr>
        <p:spPr>
          <a:xfrm>
            <a:off x="239713" y="2709863"/>
            <a:ext cx="4188631" cy="324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Add Image or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36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58406" y="129278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560" y="119675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1318388" y="1657582"/>
            <a:ext cx="470397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34" hasCustomPrompt="1"/>
          </p:nvPr>
        </p:nvSpPr>
        <p:spPr>
          <a:xfrm>
            <a:off x="351567" y="244518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1310721" y="234914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1311549" y="280997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37" hasCustomPrompt="1"/>
          </p:nvPr>
        </p:nvSpPr>
        <p:spPr>
          <a:xfrm>
            <a:off x="344728" y="359757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1303882" y="350154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1304710" y="3962372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40" hasCustomPrompt="1"/>
          </p:nvPr>
        </p:nvSpPr>
        <p:spPr>
          <a:xfrm>
            <a:off x="337888" y="474997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1297043" y="465393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1297871" y="511476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372225" y="1196975"/>
            <a:ext cx="2771775" cy="4464050"/>
          </a:xfrm>
          <a:solidFill>
            <a:srgbClr val="EDD059"/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7631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FOUR TEXT BOX ITEMS LAYOUT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51521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51522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51521" y="146062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0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251521" y="358869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196531" y="147596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5196531" y="3604029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59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5182260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39" name="Text Placeholder 16"/>
          <p:cNvSpPr>
            <a:spLocks noGrp="1"/>
          </p:cNvSpPr>
          <p:nvPr>
            <p:ph type="body" sz="quarter" idx="49" hasCustomPrompt="1"/>
          </p:nvPr>
        </p:nvSpPr>
        <p:spPr>
          <a:xfrm>
            <a:off x="237385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0" name="Text Placeholder 16"/>
          <p:cNvSpPr>
            <a:spLocks noGrp="1"/>
          </p:cNvSpPr>
          <p:nvPr>
            <p:ph type="body" sz="quarter" idx="50" hasCustomPrompt="1"/>
          </p:nvPr>
        </p:nvSpPr>
        <p:spPr>
          <a:xfrm>
            <a:off x="237386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51" hasCustomPrompt="1"/>
          </p:nvPr>
        </p:nvSpPr>
        <p:spPr>
          <a:xfrm>
            <a:off x="5168123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2" name="Text Placeholder 16"/>
          <p:cNvSpPr>
            <a:spLocks noGrp="1"/>
          </p:cNvSpPr>
          <p:nvPr>
            <p:ph type="body" sz="quarter" idx="52" hasCustomPrompt="1"/>
          </p:nvPr>
        </p:nvSpPr>
        <p:spPr>
          <a:xfrm>
            <a:off x="5168124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</p:spTree>
    <p:extLst>
      <p:ext uri="{BB962C8B-B14F-4D97-AF65-F5344CB8AC3E}">
        <p14:creationId xmlns:p14="http://schemas.microsoft.com/office/powerpoint/2010/main" val="15638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SIX TEXT BOX ITEMS LAYOUT</a:t>
            </a:r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41047" y="1866424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5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41047" y="2168864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41047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391528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3391528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0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391528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64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372664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3" name="Picture Placeholder 11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72664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241047" y="3861048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5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241047" y="4163488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41047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Text Placeholder 16"/>
          <p:cNvSpPr>
            <a:spLocks noGrp="1"/>
          </p:cNvSpPr>
          <p:nvPr>
            <p:ph type="body" sz="quarter" idx="44" hasCustomPrompt="1"/>
          </p:nvPr>
        </p:nvSpPr>
        <p:spPr>
          <a:xfrm>
            <a:off x="3391528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8" name="Text Placeholder 16"/>
          <p:cNvSpPr>
            <a:spLocks noGrp="1"/>
          </p:cNvSpPr>
          <p:nvPr>
            <p:ph type="body" sz="quarter" idx="45" hasCustomPrompt="1"/>
          </p:nvPr>
        </p:nvSpPr>
        <p:spPr>
          <a:xfrm>
            <a:off x="3391528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9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3391528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6372664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81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6372664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2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6372664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5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SHORT HEADER WITH TABLE</a:t>
            </a:r>
          </a:p>
        </p:txBody>
      </p:sp>
    </p:spTree>
    <p:extLst>
      <p:ext uri="{BB962C8B-B14F-4D97-AF65-F5344CB8AC3E}">
        <p14:creationId xmlns:p14="http://schemas.microsoft.com/office/powerpoint/2010/main" val="392715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ICON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6568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2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93144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1597199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226295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2928717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594476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260235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925994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5591753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257512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692327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758903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25478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6568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3144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1597199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26295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2928717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3594476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260235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3" name="Picture Placeholder 2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925994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4" name="Picture Placeholder 2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591753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5" name="Picture Placeholder 2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6257512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6" name="Picture Placeholder 2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692327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7" name="Picture Placeholder 2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58903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8" name="Picture Placeholder 2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825478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9" name="Picture Placeholder 2"/>
          <p:cNvSpPr>
            <a:spLocks noGrp="1" noChangeAspect="1"/>
          </p:cNvSpPr>
          <p:nvPr>
            <p:ph type="pic" sz="quarter" idx="58" hasCustomPrompt="1"/>
          </p:nvPr>
        </p:nvSpPr>
        <p:spPr>
          <a:xfrm>
            <a:off x="26568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0" name="Picture Placeholder 2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93144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1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1597199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2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226295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3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2928717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4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594476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5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4260235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6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4925994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7" name="Picture Placeholder 2"/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5591753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8" name="Picture Placeholder 2"/>
          <p:cNvSpPr>
            <a:spLocks noGrp="1" noChangeAspect="1"/>
          </p:cNvSpPr>
          <p:nvPr>
            <p:ph type="pic" sz="quarter" idx="67" hasCustomPrompt="1"/>
          </p:nvPr>
        </p:nvSpPr>
        <p:spPr>
          <a:xfrm>
            <a:off x="6257512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92327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0" name="Picture Placeholder 2"/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758903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1" name="Picture Placeholder 2"/>
          <p:cNvSpPr>
            <a:spLocks noGrp="1" noChangeAspect="1"/>
          </p:cNvSpPr>
          <p:nvPr>
            <p:ph type="pic" sz="quarter" idx="70" hasCustomPrompt="1"/>
          </p:nvPr>
        </p:nvSpPr>
        <p:spPr>
          <a:xfrm>
            <a:off x="825478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2" name="Picture Placeholder 2"/>
          <p:cNvSpPr>
            <a:spLocks noGrp="1" noChangeAspect="1"/>
          </p:cNvSpPr>
          <p:nvPr>
            <p:ph type="pic" sz="quarter" idx="71" hasCustomPrompt="1"/>
          </p:nvPr>
        </p:nvSpPr>
        <p:spPr>
          <a:xfrm>
            <a:off x="26568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3" name="Picture Placeholder 2"/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93144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73" hasCustomPrompt="1"/>
          </p:nvPr>
        </p:nvSpPr>
        <p:spPr>
          <a:xfrm>
            <a:off x="1597199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5" name="Picture Placeholder 2"/>
          <p:cNvSpPr>
            <a:spLocks noGrp="1" noChangeAspect="1"/>
          </p:cNvSpPr>
          <p:nvPr>
            <p:ph type="pic" sz="quarter" idx="74" hasCustomPrompt="1"/>
          </p:nvPr>
        </p:nvSpPr>
        <p:spPr>
          <a:xfrm>
            <a:off x="226295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6" name="Picture Placeholder 2"/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2928717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7" name="Picture Placeholder 2"/>
          <p:cNvSpPr>
            <a:spLocks noGrp="1" noChangeAspect="1"/>
          </p:cNvSpPr>
          <p:nvPr>
            <p:ph type="pic" sz="quarter" idx="76" hasCustomPrompt="1"/>
          </p:nvPr>
        </p:nvSpPr>
        <p:spPr>
          <a:xfrm>
            <a:off x="3594476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8" name="Picture Placeholder 2"/>
          <p:cNvSpPr>
            <a:spLocks noGrp="1" noChangeAspect="1"/>
          </p:cNvSpPr>
          <p:nvPr>
            <p:ph type="pic" sz="quarter" idx="77" hasCustomPrompt="1"/>
          </p:nvPr>
        </p:nvSpPr>
        <p:spPr>
          <a:xfrm>
            <a:off x="4260235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9" name="Picture Placeholder 2"/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4925994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0" name="Picture Placeholder 2"/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5591753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1" name="Picture Placeholder 2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6257512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2" name="Picture Placeholder 2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692327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3" name="Picture Placeholder 2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758903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4" name="Picture Placeholder 2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25478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5" name="Picture Placeholder 2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6568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6" name="Picture Placeholder 2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93144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7" name="Picture Placeholder 2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1597199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8" name="Picture Placeholder 2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226295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9" name="Picture Placeholder 2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2928717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0" name="Picture Placeholder 2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3594476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1" name="Picture Placeholder 2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4260235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2" name="Picture Placeholder 2"/>
          <p:cNvSpPr>
            <a:spLocks noGrp="1" noChangeAspect="1"/>
          </p:cNvSpPr>
          <p:nvPr>
            <p:ph type="pic" sz="quarter" idx="91" hasCustomPrompt="1"/>
          </p:nvPr>
        </p:nvSpPr>
        <p:spPr>
          <a:xfrm>
            <a:off x="4925994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3" name="Picture Placeholder 2"/>
          <p:cNvSpPr>
            <a:spLocks noGrp="1" noChangeAspect="1"/>
          </p:cNvSpPr>
          <p:nvPr>
            <p:ph type="pic" sz="quarter" idx="92" hasCustomPrompt="1"/>
          </p:nvPr>
        </p:nvSpPr>
        <p:spPr>
          <a:xfrm>
            <a:off x="5591753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4" name="Picture Placeholder 2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6257512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5" name="Picture Placeholder 2"/>
          <p:cNvSpPr>
            <a:spLocks noGrp="1" noChangeAspect="1"/>
          </p:cNvSpPr>
          <p:nvPr>
            <p:ph type="pic" sz="quarter" idx="94" hasCustomPrompt="1"/>
          </p:nvPr>
        </p:nvSpPr>
        <p:spPr>
          <a:xfrm>
            <a:off x="692327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95" hasCustomPrompt="1"/>
          </p:nvPr>
        </p:nvSpPr>
        <p:spPr>
          <a:xfrm>
            <a:off x="758903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7" name="Picture Placeholder 2"/>
          <p:cNvSpPr>
            <a:spLocks noGrp="1" noChangeAspect="1"/>
          </p:cNvSpPr>
          <p:nvPr>
            <p:ph type="pic" sz="quarter" idx="96" hasCustomPrompt="1"/>
          </p:nvPr>
        </p:nvSpPr>
        <p:spPr>
          <a:xfrm>
            <a:off x="825478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8" name="Picture Placeholder 2"/>
          <p:cNvSpPr>
            <a:spLocks noGrp="1" noChangeAspect="1"/>
          </p:cNvSpPr>
          <p:nvPr>
            <p:ph type="pic" sz="quarter" idx="97" hasCustomPrompt="1"/>
          </p:nvPr>
        </p:nvSpPr>
        <p:spPr>
          <a:xfrm>
            <a:off x="26568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9" name="Picture Placeholder 2"/>
          <p:cNvSpPr>
            <a:spLocks noGrp="1" noChangeAspect="1"/>
          </p:cNvSpPr>
          <p:nvPr>
            <p:ph type="pic" sz="quarter" idx="98" hasCustomPrompt="1"/>
          </p:nvPr>
        </p:nvSpPr>
        <p:spPr>
          <a:xfrm>
            <a:off x="93144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0" name="Picture Placeholder 2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1597199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1" name="Picture Placeholder 2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226295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2928717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3" name="Picture Placeholder 2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3594476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4" name="Picture Placeholder 2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4260235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5" name="Picture Placeholder 2"/>
          <p:cNvSpPr>
            <a:spLocks noGrp="1" noChangeAspect="1"/>
          </p:cNvSpPr>
          <p:nvPr>
            <p:ph type="pic" sz="quarter" idx="104" hasCustomPrompt="1"/>
          </p:nvPr>
        </p:nvSpPr>
        <p:spPr>
          <a:xfrm>
            <a:off x="4925994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6" name="Picture Placeholder 2"/>
          <p:cNvSpPr>
            <a:spLocks noGrp="1" noChangeAspect="1"/>
          </p:cNvSpPr>
          <p:nvPr>
            <p:ph type="pic" sz="quarter" idx="105" hasCustomPrompt="1"/>
          </p:nvPr>
        </p:nvSpPr>
        <p:spPr>
          <a:xfrm>
            <a:off x="5591753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7" name="Picture Placeholder 2"/>
          <p:cNvSpPr>
            <a:spLocks noGrp="1" noChangeAspect="1"/>
          </p:cNvSpPr>
          <p:nvPr>
            <p:ph type="pic" sz="quarter" idx="106" hasCustomPrompt="1"/>
          </p:nvPr>
        </p:nvSpPr>
        <p:spPr>
          <a:xfrm>
            <a:off x="6257512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8" name="Picture Placeholder 2"/>
          <p:cNvSpPr>
            <a:spLocks noGrp="1" noChangeAspect="1"/>
          </p:cNvSpPr>
          <p:nvPr>
            <p:ph type="pic" sz="quarter" idx="107" hasCustomPrompt="1"/>
          </p:nvPr>
        </p:nvSpPr>
        <p:spPr>
          <a:xfrm>
            <a:off x="692327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9" name="Picture Placeholder 2"/>
          <p:cNvSpPr>
            <a:spLocks noGrp="1" noChangeAspect="1"/>
          </p:cNvSpPr>
          <p:nvPr>
            <p:ph type="pic" sz="quarter" idx="108" hasCustomPrompt="1"/>
          </p:nvPr>
        </p:nvSpPr>
        <p:spPr>
          <a:xfrm>
            <a:off x="758903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0" name="Picture Placeholder 2"/>
          <p:cNvSpPr>
            <a:spLocks noGrp="1" noChangeAspect="1"/>
          </p:cNvSpPr>
          <p:nvPr>
            <p:ph type="pic" sz="quarter" idx="109" hasCustomPrompt="1"/>
          </p:nvPr>
        </p:nvSpPr>
        <p:spPr>
          <a:xfrm>
            <a:off x="825478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110" hasCustomPrompt="1"/>
          </p:nvPr>
        </p:nvSpPr>
        <p:spPr>
          <a:xfrm>
            <a:off x="26568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2" name="Picture Placeholder 2"/>
          <p:cNvSpPr>
            <a:spLocks noGrp="1" noChangeAspect="1"/>
          </p:cNvSpPr>
          <p:nvPr>
            <p:ph type="pic" sz="quarter" idx="111" hasCustomPrompt="1"/>
          </p:nvPr>
        </p:nvSpPr>
        <p:spPr>
          <a:xfrm>
            <a:off x="93144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3" name="Picture Placeholder 2"/>
          <p:cNvSpPr>
            <a:spLocks noGrp="1" noChangeAspect="1"/>
          </p:cNvSpPr>
          <p:nvPr>
            <p:ph type="pic" sz="quarter" idx="112" hasCustomPrompt="1"/>
          </p:nvPr>
        </p:nvSpPr>
        <p:spPr>
          <a:xfrm>
            <a:off x="1597199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4" name="Picture Placeholder 2"/>
          <p:cNvSpPr>
            <a:spLocks noGrp="1" noChangeAspect="1"/>
          </p:cNvSpPr>
          <p:nvPr>
            <p:ph type="pic" sz="quarter" idx="113" hasCustomPrompt="1"/>
          </p:nvPr>
        </p:nvSpPr>
        <p:spPr>
          <a:xfrm>
            <a:off x="226295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5" name="Picture Placeholder 2"/>
          <p:cNvSpPr>
            <a:spLocks noGrp="1" noChangeAspect="1"/>
          </p:cNvSpPr>
          <p:nvPr>
            <p:ph type="pic" sz="quarter" idx="114" hasCustomPrompt="1"/>
          </p:nvPr>
        </p:nvSpPr>
        <p:spPr>
          <a:xfrm>
            <a:off x="2928717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6" name="Picture Placeholder 2"/>
          <p:cNvSpPr>
            <a:spLocks noGrp="1" noChangeAspect="1"/>
          </p:cNvSpPr>
          <p:nvPr>
            <p:ph type="pic" sz="quarter" idx="115" hasCustomPrompt="1"/>
          </p:nvPr>
        </p:nvSpPr>
        <p:spPr>
          <a:xfrm>
            <a:off x="3594476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7" name="Picture Placeholder 2"/>
          <p:cNvSpPr>
            <a:spLocks noGrp="1" noChangeAspect="1"/>
          </p:cNvSpPr>
          <p:nvPr>
            <p:ph type="pic" sz="quarter" idx="116" hasCustomPrompt="1"/>
          </p:nvPr>
        </p:nvSpPr>
        <p:spPr>
          <a:xfrm>
            <a:off x="4260235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8" name="Picture Placeholder 2"/>
          <p:cNvSpPr>
            <a:spLocks noGrp="1" noChangeAspect="1"/>
          </p:cNvSpPr>
          <p:nvPr>
            <p:ph type="pic" sz="quarter" idx="117" hasCustomPrompt="1"/>
          </p:nvPr>
        </p:nvSpPr>
        <p:spPr>
          <a:xfrm>
            <a:off x="4925994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118" hasCustomPrompt="1"/>
          </p:nvPr>
        </p:nvSpPr>
        <p:spPr>
          <a:xfrm>
            <a:off x="5591753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0" name="Picture Placeholder 2"/>
          <p:cNvSpPr>
            <a:spLocks noGrp="1" noChangeAspect="1"/>
          </p:cNvSpPr>
          <p:nvPr>
            <p:ph type="pic" sz="quarter" idx="119" hasCustomPrompt="1"/>
          </p:nvPr>
        </p:nvSpPr>
        <p:spPr>
          <a:xfrm>
            <a:off x="6257512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120" hasCustomPrompt="1"/>
          </p:nvPr>
        </p:nvSpPr>
        <p:spPr>
          <a:xfrm>
            <a:off x="692327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2" name="Picture Placeholder 2"/>
          <p:cNvSpPr>
            <a:spLocks noGrp="1" noChangeAspect="1"/>
          </p:cNvSpPr>
          <p:nvPr>
            <p:ph type="pic" sz="quarter" idx="121" hasCustomPrompt="1"/>
          </p:nvPr>
        </p:nvSpPr>
        <p:spPr>
          <a:xfrm>
            <a:off x="758903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3" name="Picture Placeholder 2"/>
          <p:cNvSpPr>
            <a:spLocks noGrp="1" noChangeAspect="1"/>
          </p:cNvSpPr>
          <p:nvPr>
            <p:ph type="pic" sz="quarter" idx="122" hasCustomPrompt="1"/>
          </p:nvPr>
        </p:nvSpPr>
        <p:spPr>
          <a:xfrm>
            <a:off x="825478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9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067944" y="1628800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979464" y="2708895"/>
            <a:ext cx="5040560" cy="43338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63688" y="3212976"/>
            <a:ext cx="5472112" cy="2159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13856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6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39552" y="3140968"/>
            <a:ext cx="8064896" cy="11523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message</a:t>
            </a:r>
          </a:p>
        </p:txBody>
      </p:sp>
      <p:sp>
        <p:nvSpPr>
          <p:cNvPr id="16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616081" y="4678422"/>
            <a:ext cx="1911838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1">
                <a:solidFill>
                  <a:srgbClr val="00B0F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ADD CLIENT NAME</a:t>
            </a:r>
            <a:endParaRPr lang="en-IN" dirty="0"/>
          </a:p>
        </p:txBody>
      </p:sp>
      <p:sp>
        <p:nvSpPr>
          <p:cNvPr id="16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16081" y="5157661"/>
            <a:ext cx="1911838" cy="383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900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sp>
        <p:nvSpPr>
          <p:cNvPr id="167" name="Picture Placeholder 5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92063" y="932210"/>
            <a:ext cx="959875" cy="895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en-US" dirty="0"/>
              <a:t>Director photo</a:t>
            </a:r>
            <a:endParaRPr lang="en-IN" dirty="0"/>
          </a:p>
        </p:txBody>
      </p:sp>
      <p:sp>
        <p:nvSpPr>
          <p:cNvPr id="168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42849" y="1988575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rgbClr val="15407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Welcome Message</a:t>
            </a:r>
          </a:p>
        </p:txBody>
      </p:sp>
      <p:sp>
        <p:nvSpPr>
          <p:cNvPr id="16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742849" y="2332162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Message From Director</a:t>
            </a:r>
          </a:p>
        </p:txBody>
      </p:sp>
    </p:spTree>
    <p:extLst>
      <p:ext uri="{BB962C8B-B14F-4D97-AF65-F5344CB8AC3E}">
        <p14:creationId xmlns:p14="http://schemas.microsoft.com/office/powerpoint/2010/main" val="15462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1438"/>
            <a:ext cx="5770563" cy="4608512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 sz="140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3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1540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6275" y="1340769"/>
            <a:ext cx="8579441" cy="28083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IN" dirty="0"/>
              <a:t>“CREATIVITY IS JUST CONNECTING THINGS. WHEN YOU ASK CREATIVE PEOPLE HOW THEY DID SOMETHING, THEY FEEL A LITTLE GUILTY BECAUSE THEY DIDN’T REALLY DO IT, THEY JUST SAW SOMETHING. IT SEEMED OBVIOUS TO THEM AFTER A WHILE.”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92950" y="4292600"/>
            <a:ext cx="1727200" cy="288925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EDD059"/>
                </a:solidFill>
              </a:defRPr>
            </a:lvl1pPr>
          </a:lstStyle>
          <a:p>
            <a:pPr lvl="0"/>
            <a:r>
              <a:rPr lang="en-IN" dirty="0"/>
              <a:t>Steve Jobs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4619001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WITH  IMAGE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1" y="1700808"/>
            <a:ext cx="4618732" cy="453650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48263" y="692696"/>
            <a:ext cx="3527425" cy="554459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 dirty="0"/>
              <a:t>Insert  image related to Your subject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1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HEAVY TEXT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8507163" cy="482453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41740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4186683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8220" y="1340768"/>
            <a:ext cx="4042668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38992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657-35CE-488C-8DCD-C3706D084985}" type="datetime1">
              <a:rPr lang="en-IN" smtClean="0"/>
              <a:t>11-10-2016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AA90-7F0B-48EA-9407-1565AA29F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2" r:id="rId3"/>
    <p:sldLayoutId id="2147483650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4" r:id="rId1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&#26469;&#33258;tianyi.shen@cz-tek.com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276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56460" y="4869160"/>
            <a:ext cx="5040560" cy="433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I. F. </a:t>
            </a:r>
            <a:r>
              <a:rPr lang="zh-CN" altLang="en-US" b="1" dirty="0"/>
              <a:t>培训系列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79388" y="5553782"/>
            <a:ext cx="5472112" cy="289346"/>
          </a:xfrm>
        </p:spPr>
        <p:txBody>
          <a:bodyPr/>
          <a:lstStyle/>
          <a:p>
            <a:r>
              <a:rPr lang="zh-CN" altLang="en-US" dirty="0"/>
              <a:t>前端开发基础培训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altLang="zh-CN" dirty="0"/>
              <a:t>/ 2016-10-14</a:t>
            </a:r>
          </a:p>
        </p:txBody>
      </p:sp>
    </p:spTree>
    <p:extLst>
      <p:ext uri="{BB962C8B-B14F-4D97-AF65-F5344CB8AC3E}">
        <p14:creationId xmlns:p14="http://schemas.microsoft.com/office/powerpoint/2010/main" val="2066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后六个部门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生产管理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 anchor="t"/>
          <a:lstStyle/>
          <a:p>
            <a:r>
              <a:rPr lang="zh-CN" altLang="en-US" dirty="0"/>
              <a:t>制造出你需要的东西</a:t>
            </a:r>
            <a:endParaRPr lang="en-IN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6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工业工程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 anchor="t"/>
          <a:lstStyle/>
          <a:p>
            <a:r>
              <a:rPr lang="zh-CN" altLang="en-US" dirty="0"/>
              <a:t>降低成本</a:t>
            </a:r>
            <a:endParaRPr lang="en-IN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质量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 anchor="t"/>
          <a:lstStyle/>
          <a:p>
            <a:r>
              <a:rPr lang="zh-CN" altLang="en-US" dirty="0"/>
              <a:t>完美无缺的产品</a:t>
            </a:r>
            <a:endParaRPr lang="en-IN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4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供应链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 anchor="t"/>
          <a:lstStyle/>
          <a:p>
            <a:r>
              <a:rPr lang="zh-CN" altLang="en-US" dirty="0"/>
              <a:t>更紧密的商业伙伴</a:t>
            </a:r>
            <a:endParaRPr lang="en-IN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TS	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 anchor="t"/>
          <a:lstStyle/>
          <a:p>
            <a:r>
              <a:rPr lang="zh-CN" altLang="en-US" dirty="0"/>
              <a:t>设备保障</a:t>
            </a:r>
            <a:endParaRPr lang="en-IN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4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项目管理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r>
              <a:rPr lang="zh-CN" altLang="en-US" dirty="0"/>
              <a:t>时间管理</a:t>
            </a:r>
            <a:endParaRPr lang="en-IN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4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45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需求管理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图纸管理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BOM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产品研发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工艺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BOM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作业指导书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工艺工程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SRM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Sourcing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采购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MRP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订单</a:t>
            </a:r>
            <a:r>
              <a:rPr lang="en-US" altLang="zh-CN" sz="2000" b="0" dirty="0">
                <a:solidFill>
                  <a:schemeClr val="tx1"/>
                </a:solidFill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</a:rPr>
              <a:t>滚动订单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入账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物料计划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APS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MES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现场管理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生产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OP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LOB</a:t>
            </a:r>
            <a:r>
              <a:rPr lang="zh-CN" altLang="en-US" sz="2000" b="0" dirty="0">
                <a:solidFill>
                  <a:schemeClr val="tx1"/>
                </a:solidFill>
              </a:rPr>
              <a:t>，效率，</a:t>
            </a:r>
            <a:r>
              <a:rPr lang="en-US" altLang="zh-CN" sz="2000" b="0" dirty="0">
                <a:solidFill>
                  <a:schemeClr val="tx1"/>
                </a:solidFill>
              </a:rPr>
              <a:t>OEE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现场优化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工业工程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体系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方法论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IPQC/OPQC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质量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SCM</a:t>
            </a:r>
            <a:endParaRPr lang="en-IN" sz="18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供应链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设备管理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关键设备管理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放行，维护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en-US" altLang="zh-CN" dirty="0"/>
              <a:t>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>
          <a:xfrm>
            <a:off x="3995936" y="1556792"/>
            <a:ext cx="1079500" cy="86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B0F0"/>
                </a:solidFill>
              </a:rPr>
              <a:t>前端开发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dirty="0"/>
              <a:t>/ 2016-10-14</a:t>
            </a:r>
          </a:p>
        </p:txBody>
      </p:sp>
      <p:sp>
        <p:nvSpPr>
          <p:cNvPr id="3" name="矩形 2"/>
          <p:cNvSpPr/>
          <p:nvPr/>
        </p:nvSpPr>
        <p:spPr>
          <a:xfrm>
            <a:off x="2958593" y="3718524"/>
            <a:ext cx="290656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Front-End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8593" y="5007248"/>
            <a:ext cx="202331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UI Development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5053414"/>
            <a:ext cx="130837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User Interface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486099" y="3940518"/>
            <a:ext cx="285701" cy="121667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0314" y="436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29897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20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时间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资源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目标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项目管理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工业</a:t>
            </a:r>
            <a:r>
              <a:rPr lang="en-US" altLang="zh-CN" dirty="0"/>
              <a:t>4.0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9" y="1556792"/>
            <a:ext cx="6768752" cy="474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7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课后作业</a:t>
            </a:r>
            <a:r>
              <a:rPr lang="en-US" altLang="zh-CN" dirty="0"/>
              <a:t>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请总结你们在这堂课听到的所有奇奇怪怪的术语及缩写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361527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课后作业</a:t>
            </a:r>
            <a:r>
              <a:rPr lang="en-US" altLang="zh-CN" dirty="0"/>
              <a:t>2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我们是一家工厂，发现工业企业中需要一款计时器。一家企业一般需要</a:t>
            </a:r>
            <a:r>
              <a:rPr lang="en-US" altLang="zh-CN" sz="1600" i="1" dirty="0"/>
              <a:t>100</a:t>
            </a:r>
            <a:r>
              <a:rPr lang="zh-CN" altLang="en-US" sz="1600" i="1" dirty="0"/>
              <a:t>左右这样的设备，用于各个工位上的员工计时。计时器通过无线电将记录下来的时间传送到服务器。一般的客户并不会承担过高的费用。</a:t>
            </a:r>
            <a:endParaRPr lang="en-US" altLang="zh-CN" sz="1600" i="1" dirty="0"/>
          </a:p>
          <a:p>
            <a:r>
              <a:rPr lang="zh-CN" altLang="en-US" sz="1600" i="1" dirty="0"/>
              <a:t>请各自选择两个关键职位，并且合作制定一份计划书，计划书中必须包括销售计划，客户，供应商，材料计划，采购，存储，生产设备等关键信息。使用更多的表格，图表等可视化信息会加强计划的表达性。使用更多的数字可以增加计划的可信性。</a:t>
            </a:r>
            <a:endParaRPr lang="en-US" altLang="zh-CN" sz="1600" i="1" dirty="0"/>
          </a:p>
          <a:p>
            <a:r>
              <a:rPr lang="zh-CN" altLang="en-US" sz="1600" i="1" dirty="0"/>
              <a:t>在行进过程中，请注意自己的邮箱，</a:t>
            </a:r>
            <a:r>
              <a:rPr lang="zh-CN" altLang="en-US" sz="1600" i="1" dirty="0">
                <a:hlinkClick r:id="rId2"/>
              </a:rPr>
              <a:t>来自</a:t>
            </a:r>
            <a:r>
              <a:rPr lang="en-US" altLang="zh-CN" sz="1600" i="1" dirty="0">
                <a:hlinkClick r:id="rId2"/>
              </a:rPr>
              <a:t>tianyi.shen@cz-tek.com</a:t>
            </a:r>
            <a:r>
              <a:rPr lang="zh-CN" altLang="en-US" sz="1600" i="1" dirty="0"/>
              <a:t>的邮件代表了客户和供应商。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193380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259" y="3702425"/>
            <a:ext cx="9151259" cy="3155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614864" y="6243762"/>
            <a:ext cx="2133600" cy="365125"/>
          </a:xfrm>
        </p:spPr>
        <p:txBody>
          <a:bodyPr/>
          <a:lstStyle/>
          <a:p>
            <a:fld id="{EEF0AA90-7F0B-48EA-9407-1565AA29FFF0}" type="slidenum">
              <a:rPr lang="en-IN" smtClean="0">
                <a:solidFill>
                  <a:schemeClr val="bg1"/>
                </a:solidFill>
              </a:rPr>
              <a:pPr/>
              <a:t>24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3" b="16772"/>
          <a:stretch/>
        </p:blipFill>
        <p:spPr>
          <a:xfrm>
            <a:off x="-7260" y="1"/>
            <a:ext cx="9151259" cy="370242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3528" y="6165304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31" y="622626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INTELLIGENT </a:t>
            </a:r>
          </a:p>
          <a:p>
            <a:pPr algn="l"/>
            <a:r>
              <a:rPr lang="en-US" sz="1000" b="1" dirty="0">
                <a:solidFill>
                  <a:schemeClr val="bg1"/>
                </a:solidFill>
              </a:rPr>
              <a:t>FACTORY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3528" y="4193499"/>
            <a:ext cx="2263568" cy="1352729"/>
            <a:chOff x="323528" y="4193499"/>
            <a:chExt cx="2263568" cy="1352729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4193499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Contact 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4622898"/>
              <a:ext cx="22635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Tel: </a:t>
              </a:r>
              <a:r>
                <a:rPr lang="en-US" sz="1200" dirty="0">
                  <a:solidFill>
                    <a:schemeClr val="bg1"/>
                  </a:solidFill>
                </a:rPr>
                <a:t>+86-21-61623230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email: </a:t>
              </a:r>
              <a:r>
                <a:rPr lang="en-US" sz="1200" dirty="0">
                  <a:solidFill>
                    <a:schemeClr val="bg1"/>
                  </a:solidFill>
                </a:rPr>
                <a:t>info@if-industry.com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Website : </a:t>
              </a:r>
              <a:r>
                <a:rPr lang="en-US" sz="1200" dirty="0">
                  <a:solidFill>
                    <a:schemeClr val="bg1"/>
                  </a:solidFill>
                </a:rPr>
                <a:t>www.if-industry.com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1853" y="4193499"/>
            <a:ext cx="2679957" cy="1352729"/>
            <a:chOff x="3404212" y="4193499"/>
            <a:chExt cx="2679957" cy="1352729"/>
          </a:xfrm>
        </p:grpSpPr>
        <p:sp>
          <p:nvSpPr>
            <p:cNvPr id="10" name="TextBox 9"/>
            <p:cNvSpPr txBox="1"/>
            <p:nvPr/>
          </p:nvSpPr>
          <p:spPr>
            <a:xfrm>
              <a:off x="3404212" y="4193499"/>
              <a:ext cx="1899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Apartment Address: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4213" y="4622898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Address: </a:t>
              </a:r>
              <a:r>
                <a:rPr lang="en-IN" sz="1200" dirty="0">
                  <a:solidFill>
                    <a:schemeClr val="bg1"/>
                  </a:solidFill>
                </a:rPr>
                <a:t>Building 19, Room 405B, No. 498, </a:t>
              </a:r>
              <a:r>
                <a:rPr lang="en-IN" sz="1200" dirty="0" err="1">
                  <a:solidFill>
                    <a:schemeClr val="bg1"/>
                  </a:solidFill>
                </a:rPr>
                <a:t>Guo</a:t>
              </a:r>
              <a:r>
                <a:rPr lang="en-IN" sz="1200" dirty="0">
                  <a:solidFill>
                    <a:schemeClr val="bg1"/>
                  </a:solidFill>
                </a:rPr>
                <a:t> </a:t>
              </a:r>
              <a:r>
                <a:rPr lang="en-IN" sz="1200" dirty="0" err="1">
                  <a:solidFill>
                    <a:schemeClr val="bg1"/>
                  </a:solidFill>
                </a:rPr>
                <a:t>Shou</a:t>
              </a:r>
              <a:r>
                <a:rPr lang="en-IN" sz="1200" dirty="0">
                  <a:solidFill>
                    <a:schemeClr val="bg1"/>
                  </a:solidFill>
                </a:rPr>
                <a:t> Jing Road, </a:t>
              </a:r>
              <a:r>
                <a:rPr lang="en-IN" sz="1200" dirty="0" err="1">
                  <a:solidFill>
                    <a:schemeClr val="bg1"/>
                  </a:solidFill>
                </a:rPr>
                <a:t>Pudong</a:t>
              </a:r>
              <a:r>
                <a:rPr lang="en-IN" sz="1200" dirty="0">
                  <a:solidFill>
                    <a:schemeClr val="bg1"/>
                  </a:solidFill>
                </a:rPr>
                <a:t> District, Shanghai, China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6568" y="4224277"/>
            <a:ext cx="2679957" cy="1352729"/>
            <a:chOff x="6236568" y="4224277"/>
            <a:chExt cx="2679957" cy="1352729"/>
          </a:xfrm>
        </p:grpSpPr>
        <p:sp>
          <p:nvSpPr>
            <p:cNvPr id="12" name="TextBox 11"/>
            <p:cNvSpPr txBox="1"/>
            <p:nvPr/>
          </p:nvSpPr>
          <p:spPr>
            <a:xfrm>
              <a:off x="6236568" y="4224277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Social Media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6569" y="4653676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Facebook: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Twitter: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830168" y="12171"/>
            <a:ext cx="746301" cy="648072"/>
          </a:xfrm>
          <a:prstGeom prst="rect">
            <a:avLst/>
          </a:prstGeom>
          <a:solidFill>
            <a:srgbClr val="EDD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00" y="163694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课程计划</a:t>
            </a:r>
            <a:endParaRPr lang="en-IN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46123"/>
              </p:ext>
            </p:extLst>
          </p:nvPr>
        </p:nvGraphicFramePr>
        <p:xfrm>
          <a:off x="239155" y="1485578"/>
          <a:ext cx="8581318" cy="2133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01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+mj-lt"/>
                          <a:cs typeface="Arial" pitchFamily="34" charset="0"/>
                        </a:rPr>
                        <a:t>课程概览</a:t>
                      </a:r>
                      <a:endParaRPr lang="en-I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02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网页的骨架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HTML5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03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网页的设计师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CSS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、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CSS3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基础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08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Bootstrap</a:t>
                      </a:r>
                      <a:r>
                        <a:rPr lang="en-US" altLang="zh-CN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079588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05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JQuery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框架的使用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20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网页的灵魂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JavaScript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75703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07</a:t>
                      </a: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Vue.js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的入门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90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2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99042974"/>
              </p:ext>
            </p:extLst>
          </p:nvPr>
        </p:nvGraphicFramePr>
        <p:xfrm>
          <a:off x="491936" y="19363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9042" y="13270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总课时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13407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12h = 6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 = 3</a:t>
            </a:r>
            <a:r>
              <a:rPr lang="zh-CN" altLang="en-US" dirty="0">
                <a:solidFill>
                  <a:srgbClr val="00B0F0"/>
                </a:solidFill>
              </a:rPr>
              <a:t>天 </a:t>
            </a:r>
            <a:r>
              <a:rPr lang="en-US" altLang="zh-CN" dirty="0">
                <a:solidFill>
                  <a:srgbClr val="00B0F0"/>
                </a:solidFill>
              </a:rPr>
              <a:t>x 2</a:t>
            </a:r>
            <a:r>
              <a:rPr lang="zh-CN" altLang="en-US" dirty="0">
                <a:solidFill>
                  <a:srgbClr val="00B0F0"/>
                </a:solidFill>
              </a:rPr>
              <a:t>次 </a:t>
            </a:r>
            <a:r>
              <a:rPr lang="en-US" altLang="zh-CN" dirty="0">
                <a:solidFill>
                  <a:srgbClr val="00B0F0"/>
                </a:solidFill>
              </a:rPr>
              <a:t>x 2h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4864" y="220486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基础内容 </a:t>
            </a:r>
            <a:r>
              <a:rPr lang="en-US" altLang="zh-CN" sz="1600" dirty="0">
                <a:solidFill>
                  <a:srgbClr val="00B050"/>
                </a:solidFill>
              </a:rPr>
              <a:t>HTML CSS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4864" y="3068960"/>
            <a:ext cx="2277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框架 </a:t>
            </a:r>
            <a:r>
              <a:rPr lang="en-US" altLang="zh-CN" sz="1600" dirty="0">
                <a:solidFill>
                  <a:srgbClr val="00B050"/>
                </a:solidFill>
              </a:rPr>
              <a:t>Bootstrap  jQuery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08960" y="3968394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扩展、</a:t>
            </a:r>
            <a:r>
              <a:rPr lang="en-US" altLang="zh-CN" sz="1600" dirty="0">
                <a:solidFill>
                  <a:srgbClr val="00B050"/>
                </a:solidFill>
              </a:rPr>
              <a:t>Coding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63870" y="1988840"/>
            <a:ext cx="1328068" cy="637619"/>
            <a:chOff x="1083692" y="1340768"/>
            <a:chExt cx="1328068" cy="637619"/>
          </a:xfrm>
        </p:grpSpPr>
        <p:sp>
          <p:nvSpPr>
            <p:cNvPr id="30" name="矩形: 圆角 29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76100" y="1393612"/>
              <a:ext cx="1183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HTML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63870" y="3406386"/>
            <a:ext cx="1328068" cy="637619"/>
            <a:chOff x="1083692" y="1340768"/>
            <a:chExt cx="1328068" cy="637619"/>
          </a:xfrm>
        </p:grpSpPr>
        <p:sp>
          <p:nvSpPr>
            <p:cNvPr id="34" name="矩形: 圆角 33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86702" y="1397967"/>
              <a:ext cx="9220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CSS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63870" y="4805852"/>
            <a:ext cx="2004074" cy="637619"/>
            <a:chOff x="1081305" y="1340768"/>
            <a:chExt cx="1332841" cy="637619"/>
          </a:xfrm>
        </p:grpSpPr>
        <p:sp>
          <p:nvSpPr>
            <p:cNvPr id="37" name="矩形: 圆角 36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305" y="1375758"/>
              <a:ext cx="133284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JavaScript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074284" y="2712387"/>
            <a:ext cx="1015372" cy="1260823"/>
            <a:chOff x="326028" y="2536971"/>
            <a:chExt cx="1015372" cy="126082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28" y="2536971"/>
              <a:ext cx="1015372" cy="860713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484899" y="3397684"/>
              <a:ext cx="6976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网页</a:t>
              </a:r>
              <a:endParaRPr lang="zh-CN" alt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1" name="左大括号 40"/>
          <p:cNvSpPr/>
          <p:nvPr/>
        </p:nvSpPr>
        <p:spPr>
          <a:xfrm>
            <a:off x="1356804" y="2325731"/>
            <a:ext cx="504056" cy="27989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02019" y="1850487"/>
            <a:ext cx="2311752" cy="351842"/>
            <a:chOff x="3902019" y="1850487"/>
            <a:chExt cx="2311752" cy="351842"/>
          </a:xfrm>
        </p:grpSpPr>
        <p:sp>
          <p:nvSpPr>
            <p:cNvPr id="3" name="流程图: 文档 2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18" name="流程图: 文档 17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标签</a:t>
              </a:r>
            </a:p>
          </p:txBody>
        </p:sp>
        <p:sp>
          <p:nvSpPr>
            <p:cNvPr id="19" name="流程图: 文档 18"/>
            <p:cNvSpPr/>
            <p:nvPr/>
          </p:nvSpPr>
          <p:spPr>
            <a:xfrm>
              <a:off x="5426162" y="1850490"/>
              <a:ext cx="787609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超文本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05321" y="2498082"/>
            <a:ext cx="2308450" cy="353006"/>
            <a:chOff x="3905321" y="2498082"/>
            <a:chExt cx="2308450" cy="353006"/>
          </a:xfrm>
        </p:grpSpPr>
        <p:grpSp>
          <p:nvGrpSpPr>
            <p:cNvPr id="6" name="组合 5"/>
            <p:cNvGrpSpPr/>
            <p:nvPr/>
          </p:nvGrpSpPr>
          <p:grpSpPr>
            <a:xfrm>
              <a:off x="3905321" y="2498082"/>
              <a:ext cx="1530775" cy="353006"/>
              <a:chOff x="3905321" y="2498082"/>
              <a:chExt cx="1530775" cy="353006"/>
            </a:xfrm>
          </p:grpSpPr>
          <p:sp>
            <p:nvSpPr>
              <p:cNvPr id="22" name="流程图: 文档 21"/>
              <p:cNvSpPr/>
              <p:nvPr/>
            </p:nvSpPr>
            <p:spPr>
              <a:xfrm>
                <a:off x="3905321" y="2499249"/>
                <a:ext cx="649425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表格</a:t>
                </a:r>
              </a:p>
            </p:txBody>
          </p:sp>
          <p:sp>
            <p:nvSpPr>
              <p:cNvPr id="23" name="流程图: 文档 22"/>
              <p:cNvSpPr/>
              <p:nvPr/>
            </p:nvSpPr>
            <p:spPr>
              <a:xfrm>
                <a:off x="4806378" y="2498082"/>
                <a:ext cx="629718" cy="351839"/>
              </a:xfrm>
              <a:prstGeom prst="flowChartDocumen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链接</a:t>
                </a:r>
              </a:p>
            </p:txBody>
          </p:sp>
        </p:grpSp>
        <p:sp>
          <p:nvSpPr>
            <p:cNvPr id="27" name="流程图: 文档 26"/>
            <p:cNvSpPr/>
            <p:nvPr/>
          </p:nvSpPr>
          <p:spPr>
            <a:xfrm>
              <a:off x="5738708" y="2499249"/>
              <a:ext cx="475063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图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02019" y="3373353"/>
            <a:ext cx="2110142" cy="351842"/>
            <a:chOff x="3902019" y="1850487"/>
            <a:chExt cx="2110142" cy="351842"/>
          </a:xfrm>
        </p:grpSpPr>
        <p:sp>
          <p:nvSpPr>
            <p:cNvPr id="42" name="流程图: 文档 41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样式</a:t>
              </a:r>
            </a:p>
          </p:txBody>
        </p:sp>
        <p:sp>
          <p:nvSpPr>
            <p:cNvPr id="43" name="流程图: 文档 42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颜色</a:t>
              </a:r>
            </a:p>
          </p:txBody>
        </p:sp>
        <p:sp>
          <p:nvSpPr>
            <p:cNvPr id="44" name="流程图: 文档 43"/>
            <p:cNvSpPr/>
            <p:nvPr/>
          </p:nvSpPr>
          <p:spPr>
            <a:xfrm>
              <a:off x="5426163" y="1850490"/>
              <a:ext cx="585998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布局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02019" y="3868085"/>
            <a:ext cx="3478293" cy="353021"/>
            <a:chOff x="3902019" y="3868085"/>
            <a:chExt cx="3478293" cy="353021"/>
          </a:xfrm>
        </p:grpSpPr>
        <p:sp>
          <p:nvSpPr>
            <p:cNvPr id="45" name="流程图: 文档 4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link</a:t>
              </a:r>
              <a:endParaRPr lang="zh-CN" altLang="en-US" sz="1400" dirty="0"/>
            </a:p>
          </p:txBody>
        </p:sp>
        <p:sp>
          <p:nvSpPr>
            <p:cNvPr id="46" name="流程图: 文档 45"/>
            <p:cNvSpPr/>
            <p:nvPr/>
          </p:nvSpPr>
          <p:spPr>
            <a:xfrm>
              <a:off x="4653926" y="3868085"/>
              <a:ext cx="99819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stylesheet</a:t>
              </a:r>
              <a:endParaRPr lang="zh-CN" altLang="en-US" sz="1400" dirty="0"/>
            </a:p>
          </p:txBody>
        </p:sp>
        <p:sp>
          <p:nvSpPr>
            <p:cNvPr id="47" name="流程图: 文档 46"/>
            <p:cNvSpPr/>
            <p:nvPr/>
          </p:nvSpPr>
          <p:spPr>
            <a:xfrm>
              <a:off x="5772000" y="3868085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color  </a:t>
              </a:r>
              <a:endParaRPr lang="zh-CN" altLang="en-US" sz="1400" dirty="0"/>
            </a:p>
          </p:txBody>
        </p:sp>
        <p:sp>
          <p:nvSpPr>
            <p:cNvPr id="48" name="流程图: 文档 47"/>
            <p:cNvSpPr/>
            <p:nvPr/>
          </p:nvSpPr>
          <p:spPr>
            <a:xfrm>
              <a:off x="6636096" y="3868410"/>
              <a:ext cx="744216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margin  </a:t>
              </a:r>
              <a:endParaRPr lang="zh-CN" altLang="en-US" sz="14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6074" y="4805852"/>
            <a:ext cx="2399244" cy="351842"/>
            <a:chOff x="3902019" y="1850487"/>
            <a:chExt cx="2399244" cy="351842"/>
          </a:xfrm>
        </p:grpSpPr>
        <p:sp>
          <p:nvSpPr>
            <p:cNvPr id="51" name="流程图: 文档 50"/>
            <p:cNvSpPr/>
            <p:nvPr/>
          </p:nvSpPr>
          <p:spPr>
            <a:xfrm>
              <a:off x="3902019" y="1850488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语言</a:t>
              </a:r>
            </a:p>
          </p:txBody>
        </p:sp>
        <p:sp>
          <p:nvSpPr>
            <p:cNvPr id="52" name="流程图: 文档 51"/>
            <p:cNvSpPr/>
            <p:nvPr/>
          </p:nvSpPr>
          <p:spPr>
            <a:xfrm>
              <a:off x="4653926" y="1850487"/>
              <a:ext cx="553713" cy="351839"/>
            </a:xfrm>
            <a:prstGeom prst="flowChartDocumen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脚本</a:t>
              </a:r>
            </a:p>
          </p:txBody>
        </p:sp>
        <p:sp>
          <p:nvSpPr>
            <p:cNvPr id="53" name="流程图: 文档 52"/>
            <p:cNvSpPr/>
            <p:nvPr/>
          </p:nvSpPr>
          <p:spPr>
            <a:xfrm>
              <a:off x="5426162" y="1850490"/>
              <a:ext cx="875101" cy="351839"/>
            </a:xfrm>
            <a:prstGeom prst="flowChartDocumen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轻量级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06074" y="5340516"/>
            <a:ext cx="3550302" cy="363599"/>
            <a:chOff x="3902019" y="3857507"/>
            <a:chExt cx="3550302" cy="363599"/>
          </a:xfrm>
        </p:grpSpPr>
        <p:sp>
          <p:nvSpPr>
            <p:cNvPr id="55" name="流程图: 文档 54"/>
            <p:cNvSpPr/>
            <p:nvPr/>
          </p:nvSpPr>
          <p:spPr>
            <a:xfrm>
              <a:off x="3902019" y="3869267"/>
              <a:ext cx="62971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script</a:t>
              </a:r>
              <a:endParaRPr lang="zh-CN" altLang="en-US" sz="1400" dirty="0"/>
            </a:p>
          </p:txBody>
        </p:sp>
        <p:sp>
          <p:nvSpPr>
            <p:cNvPr id="56" name="流程图: 文档 55"/>
            <p:cNvSpPr/>
            <p:nvPr/>
          </p:nvSpPr>
          <p:spPr>
            <a:xfrm>
              <a:off x="4653925" y="3868085"/>
              <a:ext cx="1552248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getElementByID</a:t>
              </a:r>
              <a:endParaRPr lang="zh-CN" altLang="en-US" sz="900" dirty="0"/>
            </a:p>
          </p:txBody>
        </p:sp>
        <p:sp>
          <p:nvSpPr>
            <p:cNvPr id="57" name="流程图: 文档 56"/>
            <p:cNvSpPr/>
            <p:nvPr/>
          </p:nvSpPr>
          <p:spPr>
            <a:xfrm>
              <a:off x="6349777" y="3857507"/>
              <a:ext cx="1102544" cy="351839"/>
            </a:xfrm>
            <a:prstGeom prst="flowChartDocumen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innerHTML</a:t>
              </a:r>
              <a:r>
                <a:rPr lang="en-US" altLang="zh-CN" sz="1400" dirty="0"/>
                <a:t>  </a:t>
              </a:r>
              <a:endParaRPr lang="zh-CN" altLang="en-US" sz="14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3767553" y="1868158"/>
            <a:ext cx="333456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yper </a:t>
            </a:r>
            <a:r>
              <a:rPr lang="en-US" altLang="zh-CN" b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ext </a:t>
            </a:r>
            <a:r>
              <a:rPr lang="en-US" altLang="zh-CN" b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arkup </a:t>
            </a:r>
            <a:r>
              <a:rPr lang="en-US" altLang="zh-CN" b="1" dirty="0">
                <a:solidFill>
                  <a:srgbClr val="0070C0"/>
                </a:solidFill>
              </a:rPr>
              <a:t>L</a:t>
            </a:r>
            <a:r>
              <a:rPr lang="en-US" altLang="zh-CN" dirty="0">
                <a:solidFill>
                  <a:srgbClr val="0070C0"/>
                </a:solidFill>
              </a:rPr>
              <a:t>anguage</a:t>
            </a:r>
            <a:r>
              <a:rPr lang="zh-CN" altLang="en-US" sz="2400" dirty="0">
                <a:ln w="0"/>
                <a:solidFill>
                  <a:srgbClr val="0070C0"/>
                </a:solidFill>
              </a:rPr>
              <a:t> </a:t>
            </a:r>
            <a:endParaRPr lang="en-US" altLang="zh-CN" sz="2400" dirty="0">
              <a:ln w="0"/>
              <a:solidFill>
                <a:srgbClr val="0070C0"/>
              </a:solidFill>
            </a:endParaRPr>
          </a:p>
          <a:p>
            <a:pPr algn="ctr"/>
            <a:r>
              <a:rPr lang="zh-CN" altLang="en-US" sz="2400" dirty="0">
                <a:ln w="0"/>
                <a:solidFill>
                  <a:srgbClr val="0070C0"/>
                </a:solidFill>
              </a:rPr>
              <a:t>超文本标记语言</a:t>
            </a:r>
            <a:endParaRPr lang="zh-CN" altLang="en-US" sz="2400" b="0" cap="none" spc="0" dirty="0">
              <a:ln w="0"/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2629" y="3348861"/>
            <a:ext cx="263405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C</a:t>
            </a:r>
            <a:r>
              <a:rPr lang="en-US" altLang="zh-CN" dirty="0">
                <a:solidFill>
                  <a:srgbClr val="00B0F0"/>
                </a:solidFill>
              </a:rPr>
              <a:t>ascading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tyle </a:t>
            </a:r>
            <a:r>
              <a:rPr lang="en-US" altLang="zh-CN" b="1" dirty="0">
                <a:solidFill>
                  <a:srgbClr val="00B0F0"/>
                </a:solidFill>
              </a:rPr>
              <a:t>S</a:t>
            </a:r>
            <a:r>
              <a:rPr lang="en-US" altLang="zh-CN" dirty="0">
                <a:solidFill>
                  <a:srgbClr val="00B0F0"/>
                </a:solidFill>
              </a:rPr>
              <a:t>heets</a:t>
            </a:r>
          </a:p>
          <a:p>
            <a:pPr algn="ctr"/>
            <a:r>
              <a:rPr lang="zh-CN" altLang="en-US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层叠样式表</a:t>
            </a:r>
            <a:endParaRPr lang="zh-CN" altLang="en-US" sz="2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07960" y="4804671"/>
            <a:ext cx="341632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一种属于网络的脚本语言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zh-CN" altLang="en-US" dirty="0">
                <a:solidFill>
                  <a:srgbClr val="00B050"/>
                </a:solidFill>
              </a:rPr>
              <a:t>为网页添加各式各样的动态功能</a:t>
            </a:r>
            <a:endParaRPr lang="zh-CN" altLang="en-US" sz="28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1651372" y="3696264"/>
            <a:ext cx="400059" cy="63848"/>
          </a:xfrm>
          <a:prstGeom prst="mathMinus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41059 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0" grpId="0"/>
      <p:bldP spid="12" grpId="0"/>
      <p:bldP spid="60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chemeClr val="accent5"/>
                </a:solidFill>
                <a:cs typeface="Arial" pitchFamily="34" charset="0"/>
              </a:rPr>
              <a:t>- HTML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84784"/>
            <a:ext cx="6194034" cy="3744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4788024" y="19168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zh</a:t>
            </a:r>
            <a:r>
              <a:rPr lang="en-US" altLang="zh-CN" b="1" dirty="0">
                <a:solidFill>
                  <a:srgbClr val="C00000"/>
                </a:solidFill>
              </a:rPr>
              <a:t>-CN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409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chemeClr val="accent5"/>
                </a:solidFill>
                <a:cs typeface="Arial" pitchFamily="34" charset="0"/>
              </a:rPr>
              <a:t>– HTML  –  h1~h6</a:t>
            </a:r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1560" y="1349414"/>
            <a:ext cx="6459716" cy="461665"/>
            <a:chOff x="611560" y="1150585"/>
            <a:chExt cx="6459716" cy="461665"/>
          </a:xfrm>
        </p:grpSpPr>
        <p:sp>
          <p:nvSpPr>
            <p:cNvPr id="3" name="矩形 2"/>
            <p:cNvSpPr/>
            <p:nvPr/>
          </p:nvSpPr>
          <p:spPr>
            <a:xfrm>
              <a:off x="4644008" y="1150585"/>
              <a:ext cx="24272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B0F0"/>
                  </a:solidFill>
                </a:rPr>
                <a:t>h${这是标题$}*6</a:t>
              </a:r>
              <a:endParaRPr lang="zh-CN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1560" y="1196752"/>
              <a:ext cx="391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Sublime Text </a:t>
              </a:r>
              <a:r>
                <a:rPr lang="zh-CN" altLang="en-US" dirty="0"/>
                <a:t>安装</a:t>
              </a:r>
              <a:r>
                <a:rPr lang="en-US" altLang="zh-CN" dirty="0"/>
                <a:t>Emmet</a:t>
              </a:r>
              <a:r>
                <a:rPr lang="zh-CN" altLang="en-US" dirty="0"/>
                <a:t>之后，输入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44824"/>
            <a:ext cx="3381375" cy="3343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988840"/>
            <a:ext cx="3867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337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网页的骨架 </a:t>
            </a:r>
            <a:r>
              <a:rPr lang="en-US" altLang="zh-CN" sz="2000" dirty="0">
                <a:solidFill>
                  <a:schemeClr val="accent5"/>
                </a:solidFill>
                <a:cs typeface="Arial" pitchFamily="34" charset="0"/>
              </a:rPr>
              <a:t>– HTML – a</a:t>
            </a:r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标签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4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前六个部门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销售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 anchor="t"/>
          <a:lstStyle/>
          <a:p>
            <a:r>
              <a:rPr lang="zh-CN" altLang="en-US" dirty="0"/>
              <a:t>找到你的客户</a:t>
            </a:r>
            <a:endParaRPr lang="en-IN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6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产品研发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 anchor="t"/>
          <a:lstStyle/>
          <a:p>
            <a:r>
              <a:rPr lang="zh-CN" altLang="en-US" dirty="0"/>
              <a:t>找到你客户的需求</a:t>
            </a:r>
            <a:endParaRPr lang="en-IN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工艺工程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 anchor="t"/>
          <a:lstStyle/>
          <a:p>
            <a:r>
              <a:rPr lang="zh-CN" altLang="en-US" dirty="0"/>
              <a:t>规划实现产品的路径</a:t>
            </a:r>
            <a:endParaRPr lang="en-IN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4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采购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 anchor="t"/>
          <a:lstStyle/>
          <a:p>
            <a:r>
              <a:rPr lang="zh-CN" altLang="en-US" dirty="0"/>
              <a:t>购买生产所需的设备和材料</a:t>
            </a:r>
            <a:endParaRPr lang="en-IN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物料计划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 anchor="t"/>
          <a:lstStyle/>
          <a:p>
            <a:r>
              <a:rPr lang="zh-CN" altLang="en-US" dirty="0"/>
              <a:t>补充材料</a:t>
            </a:r>
            <a:endParaRPr lang="en-IN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4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物流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r>
              <a:rPr lang="zh-CN" altLang="en-US" dirty="0"/>
              <a:t>存放和运输</a:t>
            </a:r>
            <a:endParaRPr lang="en-IN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4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120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575</Words>
  <Application>Microsoft Office PowerPoint</Application>
  <PresentationFormat>全屏显示(4:3)</PresentationFormat>
  <Paragraphs>182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黑体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Pixielit</dc:creator>
  <cp:lastModifiedBy>Administrator</cp:lastModifiedBy>
  <cp:revision>240</cp:revision>
  <dcterms:created xsi:type="dcterms:W3CDTF">2016-09-10T06:13:36Z</dcterms:created>
  <dcterms:modified xsi:type="dcterms:W3CDTF">2016-10-11T02:51:09Z</dcterms:modified>
</cp:coreProperties>
</file>