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60" r:id="rId3"/>
    <p:sldId id="258" r:id="rId4"/>
    <p:sldId id="289" r:id="rId5"/>
    <p:sldId id="298" r:id="rId6"/>
    <p:sldId id="263" r:id="rId7"/>
    <p:sldId id="280" r:id="rId8"/>
    <p:sldId id="281" r:id="rId9"/>
    <p:sldId id="285" r:id="rId10"/>
    <p:sldId id="286" r:id="rId11"/>
    <p:sldId id="287" r:id="rId12"/>
    <p:sldId id="288" r:id="rId13"/>
    <p:sldId id="290" r:id="rId14"/>
    <p:sldId id="291" r:id="rId15"/>
    <p:sldId id="292" r:id="rId16"/>
    <p:sldId id="293" r:id="rId17"/>
    <p:sldId id="294" r:id="rId18"/>
    <p:sldId id="295" r:id="rId19"/>
    <p:sldId id="267" r:id="rId20"/>
    <p:sldId id="297" r:id="rId21"/>
    <p:sldId id="296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D059"/>
    <a:srgbClr val="1540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67" autoAdjust="0"/>
    <p:restoredTop sz="94659" autoAdjust="0"/>
  </p:normalViewPr>
  <p:slideViewPr>
    <p:cSldViewPr>
      <p:cViewPr>
        <p:scale>
          <a:sx n="90" d="100"/>
          <a:sy n="90" d="100"/>
        </p:scale>
        <p:origin x="64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5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780DC-153A-442C-976F-4EE060904328}" type="datetimeFigureOut">
              <a:rPr lang="en-IN" smtClean="0"/>
              <a:t>10-10-2016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7B0E7-B4C7-4660-B6AE-81CA0EDD2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042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7B0E7-B4C7-4660-B6AE-81CA0EDD219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895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7B0E7-B4C7-4660-B6AE-81CA0EDD219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373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7B0E7-B4C7-4660-B6AE-81CA0EDD219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510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340768"/>
            <a:ext cx="9144000" cy="3312368"/>
          </a:xfrm>
        </p:spPr>
        <p:txBody>
          <a:bodyPr>
            <a:normAutofit/>
          </a:bodyPr>
          <a:lstStyle>
            <a:lvl1pPr marL="0" indent="0">
              <a:buNone/>
              <a:defRPr sz="1100" baseline="0"/>
            </a:lvl1pPr>
          </a:lstStyle>
          <a:p>
            <a:r>
              <a:rPr lang="en-US" dirty="0"/>
              <a:t>Insert Image for Title page</a:t>
            </a:r>
            <a:endParaRPr lang="en-IN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179388" y="260648"/>
            <a:ext cx="1079500" cy="863600"/>
          </a:xfrm>
        </p:spPr>
        <p:txBody>
          <a:bodyPr>
            <a:no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/>
              <a:t>IF logo</a:t>
            </a:r>
            <a:endParaRPr lang="en-IN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7855560" y="260648"/>
            <a:ext cx="1079500" cy="863600"/>
          </a:xfrm>
        </p:spPr>
        <p:txBody>
          <a:bodyPr>
            <a:no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/>
              <a:t>Client logo</a:t>
            </a:r>
            <a:endParaRPr lang="en-IN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179512" y="4725144"/>
            <a:ext cx="5040560" cy="433387"/>
          </a:xfrm>
        </p:spPr>
        <p:txBody>
          <a:bodyPr/>
          <a:lstStyle>
            <a:lvl1pPr marL="0" indent="0">
              <a:buNone/>
              <a:defRPr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PRESENTATION TOPIC</a:t>
            </a:r>
            <a:endParaRPr lang="en-IN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79388" y="5229225"/>
            <a:ext cx="5472112" cy="2159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lang="en-IN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250825" y="6383710"/>
            <a:ext cx="2809007" cy="287337"/>
          </a:xfrm>
        </p:spPr>
        <p:txBody>
          <a:bodyPr>
            <a:noAutofit/>
          </a:bodyPr>
          <a:lstStyle>
            <a:lvl1pPr marL="0" indent="0">
              <a:buNone/>
              <a:defRPr sz="900" b="1" spc="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/>
              <a:t>PRESENTER NAME / DATE</a:t>
            </a:r>
            <a:endParaRPr lang="en-IN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7423960" y="6419656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Copyright © 2016 IF Group</a:t>
            </a:r>
          </a:p>
        </p:txBody>
      </p:sp>
    </p:spTree>
    <p:extLst>
      <p:ext uri="{BB962C8B-B14F-4D97-AF65-F5344CB8AC3E}">
        <p14:creationId xmlns:p14="http://schemas.microsoft.com/office/powerpoint/2010/main" val="2217743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4864" y="162972"/>
            <a:ext cx="2133600" cy="365125"/>
          </a:xfrm>
        </p:spPr>
        <p:txBody>
          <a:bodyPr/>
          <a:lstStyle>
            <a:lvl1pPr>
              <a:defRPr b="1"/>
            </a:lvl1pPr>
          </a:lstStyle>
          <a:p>
            <a:fld id="{EEF0AA90-7F0B-48EA-9407-1565AA29FFF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212466" y="6419656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Copyright © 2016 IF Group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23528" y="548680"/>
            <a:ext cx="8424936" cy="0"/>
          </a:xfrm>
          <a:prstGeom prst="line">
            <a:avLst/>
          </a:prstGeom>
          <a:ln w="19050">
            <a:solidFill>
              <a:srgbClr val="EDD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41031" y="145480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="1" dirty="0"/>
              <a:t>INTELLIGENT </a:t>
            </a:r>
          </a:p>
          <a:p>
            <a:pPr algn="l"/>
            <a:r>
              <a:rPr lang="en-US" sz="1000" b="1" dirty="0"/>
              <a:t>FACTORY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41031" y="663351"/>
            <a:ext cx="8507433" cy="50460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002060"/>
                </a:solidFill>
              </a:defRPr>
            </a:lvl1pPr>
          </a:lstStyle>
          <a:p>
            <a:pPr lvl="0"/>
            <a:r>
              <a:rPr lang="en-IN" dirty="0"/>
              <a:t>SIDE BAR LAYOUT LIGHT BG WITH BULLET POINTS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41300" y="1628800"/>
            <a:ext cx="8507164" cy="1728192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Clr>
                <a:schemeClr val="bg2">
                  <a:lumMod val="50000"/>
                </a:schemeClr>
              </a:buClr>
              <a:buFont typeface="+mj-lt"/>
              <a:buNone/>
              <a:defRPr sz="1400" baseline="0"/>
            </a:lvl1pPr>
            <a:lvl2pPr marL="971550" indent="-51435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 </a:t>
            </a:r>
            <a:r>
              <a:rPr lang="en-IN" dirty="0" err="1"/>
              <a:t>vestibulum</a:t>
            </a:r>
            <a:r>
              <a:rPr lang="en-IN" dirty="0"/>
              <a:t> nisi </a:t>
            </a:r>
            <a:r>
              <a:rPr lang="en-IN" dirty="0" err="1"/>
              <a:t>lacinia</a:t>
            </a:r>
            <a:r>
              <a:rPr lang="en-IN" dirty="0"/>
              <a:t>. </a:t>
            </a:r>
            <a:r>
              <a:rPr lang="en-IN" dirty="0" err="1"/>
              <a:t>Fusce</a:t>
            </a:r>
            <a:r>
              <a:rPr lang="en-IN" dirty="0"/>
              <a:t> </a:t>
            </a:r>
            <a:r>
              <a:rPr lang="en-IN" dirty="0" err="1"/>
              <a:t>feugiat</a:t>
            </a:r>
            <a:r>
              <a:rPr lang="en-IN" dirty="0"/>
              <a:t> ante </a:t>
            </a:r>
            <a:r>
              <a:rPr lang="en-IN" dirty="0" err="1"/>
              <a:t>nec</a:t>
            </a:r>
            <a:r>
              <a:rPr lang="en-IN" dirty="0"/>
              <a:t> </a:t>
            </a:r>
            <a:r>
              <a:rPr lang="en-IN" dirty="0" err="1"/>
              <a:t>neque</a:t>
            </a:r>
            <a:r>
              <a:rPr lang="en-IN" dirty="0"/>
              <a:t> </a:t>
            </a:r>
            <a:r>
              <a:rPr lang="en-IN" dirty="0" err="1"/>
              <a:t>accumsan</a:t>
            </a:r>
            <a:r>
              <a:rPr lang="en-IN" dirty="0"/>
              <a:t>, at </a:t>
            </a:r>
            <a:r>
              <a:rPr lang="en-IN" dirty="0" err="1"/>
              <a:t>hendrerit</a:t>
            </a:r>
            <a:r>
              <a:rPr lang="en-IN" dirty="0"/>
              <a:t> </a:t>
            </a:r>
            <a:r>
              <a:rPr lang="en-IN" dirty="0" err="1"/>
              <a:t>massa</a:t>
            </a:r>
            <a:r>
              <a:rPr lang="en-IN" dirty="0"/>
              <a:t> </a:t>
            </a:r>
            <a:r>
              <a:rPr lang="en-IN" dirty="0" err="1"/>
              <a:t>elementum</a:t>
            </a:r>
            <a:r>
              <a:rPr lang="en-IN" dirty="0"/>
              <a:t>. </a:t>
            </a:r>
            <a:r>
              <a:rPr lang="en-IN" dirty="0" err="1"/>
              <a:t>Suspendisse</a:t>
            </a:r>
            <a:r>
              <a:rPr lang="en-IN" dirty="0"/>
              <a:t>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sollicitudin</a:t>
            </a:r>
            <a:r>
              <a:rPr lang="en-IN" dirty="0"/>
              <a:t> dui. </a:t>
            </a:r>
            <a:r>
              <a:rPr lang="en-IN" dirty="0" err="1"/>
              <a:t>Donec</a:t>
            </a:r>
            <a:r>
              <a:rPr lang="en-IN" dirty="0"/>
              <a:t> </a:t>
            </a:r>
            <a:r>
              <a:rPr lang="en-IN" dirty="0" err="1"/>
              <a:t>efficiturInteger</a:t>
            </a:r>
            <a:r>
              <a:rPr lang="en-IN" dirty="0"/>
              <a:t>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 </a:t>
            </a:r>
            <a:r>
              <a:rPr lang="en-IN" dirty="0" err="1"/>
              <a:t>vestibulum</a:t>
            </a:r>
            <a:r>
              <a:rPr lang="en-IN" dirty="0"/>
              <a:t> nisi </a:t>
            </a:r>
            <a:r>
              <a:rPr lang="en-IN" dirty="0" err="1"/>
              <a:t>lacinia</a:t>
            </a:r>
            <a:r>
              <a:rPr lang="en-IN" dirty="0"/>
              <a:t>. </a:t>
            </a:r>
            <a:r>
              <a:rPr lang="en-IN" dirty="0" err="1"/>
              <a:t>Fusce</a:t>
            </a:r>
            <a:r>
              <a:rPr lang="en-IN" dirty="0"/>
              <a:t> </a:t>
            </a:r>
            <a:r>
              <a:rPr lang="en-IN" dirty="0" err="1"/>
              <a:t>feugiat</a:t>
            </a:r>
            <a:r>
              <a:rPr lang="en-IN" dirty="0"/>
              <a:t> ante </a:t>
            </a:r>
            <a:r>
              <a:rPr lang="en-IN" dirty="0" err="1"/>
              <a:t>nec</a:t>
            </a:r>
            <a:r>
              <a:rPr lang="en-IN" dirty="0"/>
              <a:t> </a:t>
            </a:r>
            <a:r>
              <a:rPr lang="en-IN" dirty="0" err="1"/>
              <a:t>neque</a:t>
            </a:r>
            <a:r>
              <a:rPr lang="en-IN" dirty="0"/>
              <a:t> </a:t>
            </a:r>
            <a:r>
              <a:rPr lang="en-IN" dirty="0" err="1"/>
              <a:t>accumsan</a:t>
            </a:r>
            <a:r>
              <a:rPr lang="en-IN" dirty="0"/>
              <a:t>, at </a:t>
            </a:r>
            <a:r>
              <a:rPr lang="en-IN" dirty="0" err="1"/>
              <a:t>hendrerit</a:t>
            </a:r>
            <a:r>
              <a:rPr lang="en-IN" dirty="0"/>
              <a:t> </a:t>
            </a:r>
            <a:r>
              <a:rPr lang="en-IN" dirty="0" err="1"/>
              <a:t>massa</a:t>
            </a:r>
            <a:r>
              <a:rPr lang="en-IN" dirty="0"/>
              <a:t> </a:t>
            </a:r>
            <a:r>
              <a:rPr lang="en-IN" dirty="0" err="1"/>
              <a:t>elementum</a:t>
            </a:r>
            <a:r>
              <a:rPr lang="en-IN" dirty="0"/>
              <a:t>. </a:t>
            </a:r>
            <a:r>
              <a:rPr lang="en-IN" dirty="0" err="1"/>
              <a:t>Suspendisse</a:t>
            </a:r>
            <a:r>
              <a:rPr lang="en-IN" dirty="0"/>
              <a:t>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sollicitudin</a:t>
            </a:r>
            <a:r>
              <a:rPr lang="en-IN" dirty="0"/>
              <a:t> dui. </a:t>
            </a:r>
            <a:r>
              <a:rPr lang="en-IN" dirty="0" err="1"/>
              <a:t>Donec</a:t>
            </a:r>
            <a:r>
              <a:rPr lang="en-IN" dirty="0"/>
              <a:t> </a:t>
            </a:r>
            <a:r>
              <a:rPr lang="en-IN" dirty="0" err="1"/>
              <a:t>efficiturDonec</a:t>
            </a:r>
            <a:r>
              <a:rPr lang="en-IN" dirty="0"/>
              <a:t> </a:t>
            </a:r>
            <a:r>
              <a:rPr lang="en-IN" dirty="0" err="1"/>
              <a:t>efficiturInteger</a:t>
            </a:r>
            <a:r>
              <a:rPr lang="en-IN" dirty="0"/>
              <a:t>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</a:t>
            </a:r>
          </a:p>
          <a:p>
            <a:pPr lvl="0"/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1300" y="3356992"/>
            <a:ext cx="8507413" cy="2304950"/>
          </a:xfrm>
        </p:spPr>
        <p:txBody>
          <a:bodyPr>
            <a:normAutofit/>
          </a:bodyPr>
          <a:lstStyle>
            <a:lvl1pPr marL="342900" indent="-342900">
              <a:lnSpc>
                <a:spcPct val="120000"/>
              </a:lnSpc>
              <a:buFontTx/>
              <a:buBlip>
                <a:blip r:embed="rId2"/>
              </a:buBlip>
              <a:defRPr sz="1400"/>
            </a:lvl1pPr>
          </a:lstStyle>
          <a:p>
            <a:pPr lvl="0"/>
            <a:r>
              <a:rPr lang="en-US" dirty="0"/>
              <a:t>dui et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ex </a:t>
            </a:r>
            <a:r>
              <a:rPr lang="en-US" dirty="0" err="1"/>
              <a:t>lacinia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ac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efficiturInteger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mi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Maecenas </a:t>
            </a:r>
            <a:r>
              <a:rPr lang="en-US" dirty="0" err="1"/>
              <a:t>tempor</a:t>
            </a:r>
            <a:r>
              <a:rPr lang="en-US" dirty="0"/>
              <a:t> quam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in </a:t>
            </a:r>
            <a:r>
              <a:rPr lang="en-US" dirty="0" err="1"/>
              <a:t>vestibulum</a:t>
            </a:r>
            <a:r>
              <a:rPr lang="en-US" dirty="0"/>
              <a:t> nisi </a:t>
            </a:r>
            <a:r>
              <a:rPr lang="en-US" dirty="0" err="1"/>
              <a:t>lacinia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vitae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rutrum</a:t>
            </a:r>
            <a:r>
              <a:rPr lang="en-US" dirty="0"/>
              <a:t> ligula </a:t>
            </a:r>
            <a:r>
              <a:rPr lang="en-US" dirty="0" err="1"/>
              <a:t>nec</a:t>
            </a:r>
            <a:r>
              <a:rPr lang="en-US" dirty="0"/>
              <a:t>,</a:t>
            </a:r>
          </a:p>
          <a:p>
            <a:pPr lvl="0"/>
            <a:r>
              <a:rPr lang="en-US" dirty="0"/>
              <a:t>Integer </a:t>
            </a:r>
            <a:r>
              <a:rPr lang="en-US" dirty="0" err="1"/>
              <a:t>tincidunt</a:t>
            </a:r>
            <a:r>
              <a:rPr lang="en-US" dirty="0"/>
              <a:t> mi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Maecenas </a:t>
            </a:r>
            <a:r>
              <a:rPr lang="en-US" dirty="0" err="1"/>
              <a:t>tempor</a:t>
            </a:r>
            <a:r>
              <a:rPr lang="en-US" dirty="0"/>
              <a:t> quam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in </a:t>
            </a:r>
            <a:r>
              <a:rPr lang="en-US" dirty="0" err="1"/>
              <a:t>vestibulum</a:t>
            </a:r>
            <a:r>
              <a:rPr lang="en-US" dirty="0"/>
              <a:t> nisi </a:t>
            </a:r>
            <a:r>
              <a:rPr lang="en-US" dirty="0" err="1"/>
              <a:t>lacinia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03925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4864" y="162972"/>
            <a:ext cx="2133600" cy="365125"/>
          </a:xfrm>
        </p:spPr>
        <p:txBody>
          <a:bodyPr/>
          <a:lstStyle>
            <a:lvl1pPr>
              <a:defRPr b="1"/>
            </a:lvl1pPr>
          </a:lstStyle>
          <a:p>
            <a:fld id="{EEF0AA90-7F0B-48EA-9407-1565AA29FFF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212466" y="6419656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Copyright © 2016 IF Group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23528" y="548680"/>
            <a:ext cx="8424936" cy="0"/>
          </a:xfrm>
          <a:prstGeom prst="line">
            <a:avLst/>
          </a:prstGeom>
          <a:ln w="19050">
            <a:solidFill>
              <a:srgbClr val="EDD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41031" y="145480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="1" dirty="0"/>
              <a:t>INTELLIGENT </a:t>
            </a:r>
          </a:p>
          <a:p>
            <a:pPr algn="l"/>
            <a:r>
              <a:rPr lang="en-US" sz="1000" b="1" dirty="0"/>
              <a:t>FACTORY</a:t>
            </a: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794035" y="1484784"/>
            <a:ext cx="3931968" cy="38413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4794863" y="1945614"/>
            <a:ext cx="3931968" cy="48016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20000"/>
              </a:lnSpc>
              <a:buNone/>
              <a:defRPr sz="11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</a:t>
            </a:r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4787196" y="2637179"/>
            <a:ext cx="3931968" cy="38413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4788024" y="3098009"/>
            <a:ext cx="3931968" cy="48016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0000"/>
              </a:lnSpc>
              <a:buNone/>
              <a:defRPr sz="12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38" hasCustomPrompt="1"/>
          </p:nvPr>
        </p:nvSpPr>
        <p:spPr>
          <a:xfrm>
            <a:off x="4780357" y="3789574"/>
            <a:ext cx="3931968" cy="38413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39" hasCustomPrompt="1"/>
          </p:nvPr>
        </p:nvSpPr>
        <p:spPr>
          <a:xfrm>
            <a:off x="4781185" y="4250404"/>
            <a:ext cx="3931968" cy="48016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0000"/>
              </a:lnSpc>
              <a:buNone/>
              <a:defRPr sz="12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</a:t>
            </a:r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41" hasCustomPrompt="1"/>
          </p:nvPr>
        </p:nvSpPr>
        <p:spPr>
          <a:xfrm>
            <a:off x="4773518" y="4941969"/>
            <a:ext cx="3931968" cy="38413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42" hasCustomPrompt="1"/>
          </p:nvPr>
        </p:nvSpPr>
        <p:spPr>
          <a:xfrm>
            <a:off x="4774346" y="5402799"/>
            <a:ext cx="3931968" cy="48016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0000"/>
              </a:lnSpc>
              <a:buNone/>
              <a:defRPr sz="12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535996" y="1484784"/>
            <a:ext cx="0" cy="4934872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41031" y="663351"/>
            <a:ext cx="8507433" cy="50460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002060"/>
                </a:solidFill>
              </a:defRPr>
            </a:lvl1pPr>
          </a:lstStyle>
          <a:p>
            <a:pPr lvl="0"/>
            <a:r>
              <a:rPr lang="en-IN" dirty="0"/>
              <a:t>TWO COLUMN WITH BULLET DETAIL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3" hasCustomPrompt="1"/>
          </p:nvPr>
        </p:nvSpPr>
        <p:spPr>
          <a:xfrm>
            <a:off x="239713" y="1484784"/>
            <a:ext cx="4188272" cy="81658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 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</a:t>
            </a:r>
          </a:p>
          <a:p>
            <a:pPr lvl="0"/>
            <a:endParaRPr lang="en-IN" dirty="0"/>
          </a:p>
          <a:p>
            <a:pPr lvl="0"/>
            <a:endParaRPr lang="en-IN" dirty="0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44" hasCustomPrompt="1"/>
          </p:nvPr>
        </p:nvSpPr>
        <p:spPr>
          <a:xfrm>
            <a:off x="239713" y="2709863"/>
            <a:ext cx="4188631" cy="32400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aseline="0"/>
            </a:lvl1pPr>
          </a:lstStyle>
          <a:p>
            <a:r>
              <a:rPr lang="en-US" dirty="0"/>
              <a:t>Add Image or Diagram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2360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4864" y="162972"/>
            <a:ext cx="2133600" cy="365125"/>
          </a:xfrm>
        </p:spPr>
        <p:txBody>
          <a:bodyPr/>
          <a:lstStyle>
            <a:lvl1pPr>
              <a:defRPr b="1"/>
            </a:lvl1pPr>
          </a:lstStyle>
          <a:p>
            <a:fld id="{EEF0AA90-7F0B-48EA-9407-1565AA29FFF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212466" y="6419656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Copyright © 2016 IF Group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23528" y="548680"/>
            <a:ext cx="8424936" cy="0"/>
          </a:xfrm>
          <a:prstGeom prst="line">
            <a:avLst/>
          </a:prstGeom>
          <a:ln w="19050">
            <a:solidFill>
              <a:srgbClr val="EDD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41031" y="145480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="1" dirty="0"/>
              <a:t>INTELLIGENT </a:t>
            </a:r>
          </a:p>
          <a:p>
            <a:pPr algn="l"/>
            <a:r>
              <a:rPr lang="en-US" sz="1000" b="1" dirty="0"/>
              <a:t>FACTORY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25" hasCustomPrompt="1"/>
          </p:nvPr>
        </p:nvSpPr>
        <p:spPr>
          <a:xfrm>
            <a:off x="358406" y="1292785"/>
            <a:ext cx="719906" cy="7201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1317560" y="1196752"/>
            <a:ext cx="4703978" cy="38413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1318388" y="1657582"/>
            <a:ext cx="4703978" cy="48016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20000"/>
              </a:lnSpc>
              <a:buNone/>
              <a:defRPr sz="11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34" hasCustomPrompt="1"/>
          </p:nvPr>
        </p:nvSpPr>
        <p:spPr>
          <a:xfrm>
            <a:off x="351567" y="2445180"/>
            <a:ext cx="719906" cy="7201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1310721" y="2349147"/>
            <a:ext cx="4703978" cy="38413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1311549" y="2809977"/>
            <a:ext cx="4703978" cy="48016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0000"/>
              </a:lnSpc>
              <a:buNone/>
              <a:defRPr sz="12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</a:t>
            </a:r>
          </a:p>
        </p:txBody>
      </p:sp>
      <p:sp>
        <p:nvSpPr>
          <p:cNvPr id="18" name="Picture Placeholder 11"/>
          <p:cNvSpPr>
            <a:spLocks noGrp="1"/>
          </p:cNvSpPr>
          <p:nvPr>
            <p:ph type="pic" sz="quarter" idx="37" hasCustomPrompt="1"/>
          </p:nvPr>
        </p:nvSpPr>
        <p:spPr>
          <a:xfrm>
            <a:off x="344728" y="3597575"/>
            <a:ext cx="719906" cy="7201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38" hasCustomPrompt="1"/>
          </p:nvPr>
        </p:nvSpPr>
        <p:spPr>
          <a:xfrm>
            <a:off x="1303882" y="3501542"/>
            <a:ext cx="4703978" cy="38413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39" hasCustomPrompt="1"/>
          </p:nvPr>
        </p:nvSpPr>
        <p:spPr>
          <a:xfrm>
            <a:off x="1304710" y="3962372"/>
            <a:ext cx="4703978" cy="48016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0000"/>
              </a:lnSpc>
              <a:buNone/>
              <a:defRPr sz="12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</a:t>
            </a:r>
          </a:p>
        </p:txBody>
      </p:sp>
      <p:sp>
        <p:nvSpPr>
          <p:cNvPr id="21" name="Picture Placeholder 11"/>
          <p:cNvSpPr>
            <a:spLocks noGrp="1"/>
          </p:cNvSpPr>
          <p:nvPr>
            <p:ph type="pic" sz="quarter" idx="40" hasCustomPrompt="1"/>
          </p:nvPr>
        </p:nvSpPr>
        <p:spPr>
          <a:xfrm>
            <a:off x="337888" y="4749970"/>
            <a:ext cx="719906" cy="7201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41" hasCustomPrompt="1"/>
          </p:nvPr>
        </p:nvSpPr>
        <p:spPr>
          <a:xfrm>
            <a:off x="1297043" y="4653937"/>
            <a:ext cx="4703978" cy="38413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42" hasCustomPrompt="1"/>
          </p:nvPr>
        </p:nvSpPr>
        <p:spPr>
          <a:xfrm>
            <a:off x="1297871" y="5114767"/>
            <a:ext cx="4703978" cy="48016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0000"/>
              </a:lnSpc>
              <a:buNone/>
              <a:defRPr sz="12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6372225" y="1196975"/>
            <a:ext cx="2771775" cy="4464050"/>
          </a:xfrm>
          <a:solidFill>
            <a:srgbClr val="EDD059"/>
          </a:solidFill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IN" dirty="0"/>
              <a:t>SIDE BAR LAYOUT LIGHT BG WITH BULLET POINTS</a:t>
            </a:r>
          </a:p>
        </p:txBody>
      </p:sp>
    </p:spTree>
    <p:extLst>
      <p:ext uri="{BB962C8B-B14F-4D97-AF65-F5344CB8AC3E}">
        <p14:creationId xmlns:p14="http://schemas.microsoft.com/office/powerpoint/2010/main" val="2076312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4864" y="162972"/>
            <a:ext cx="2133600" cy="365125"/>
          </a:xfrm>
        </p:spPr>
        <p:txBody>
          <a:bodyPr/>
          <a:lstStyle>
            <a:lvl1pPr>
              <a:defRPr b="1"/>
            </a:lvl1pPr>
          </a:lstStyle>
          <a:p>
            <a:fld id="{EEF0AA90-7F0B-48EA-9407-1565AA29FFF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212466" y="6419656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Copyright © 2016 IF Group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23528" y="548680"/>
            <a:ext cx="8424936" cy="0"/>
          </a:xfrm>
          <a:prstGeom prst="line">
            <a:avLst/>
          </a:prstGeom>
          <a:ln w="19050">
            <a:solidFill>
              <a:srgbClr val="EDD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41031" y="145480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="1" dirty="0"/>
              <a:t>INTELLIGENT </a:t>
            </a:r>
          </a:p>
          <a:p>
            <a:pPr algn="l"/>
            <a:r>
              <a:rPr lang="en-US" sz="1000" b="1" dirty="0"/>
              <a:t>FACTORY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41031" y="663351"/>
            <a:ext cx="8507433" cy="50460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002060"/>
                </a:solidFill>
              </a:defRPr>
            </a:lvl1pPr>
          </a:lstStyle>
          <a:p>
            <a:pPr lvl="0"/>
            <a:r>
              <a:rPr lang="en-IN" dirty="0"/>
              <a:t>FOUR TEXT BOX ITEMS LAYOUT</a:t>
            </a:r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251521" y="2053640"/>
            <a:ext cx="2879945" cy="1593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251522" y="2234602"/>
            <a:ext cx="3551932" cy="113678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buNone/>
              <a:defRPr sz="12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</a:t>
            </a:r>
            <a:r>
              <a:rPr lang="en-IN" dirty="0" err="1"/>
              <a:t>inInteger</a:t>
            </a:r>
            <a:r>
              <a:rPr lang="en-IN" dirty="0"/>
              <a:t> </a:t>
            </a:r>
            <a:r>
              <a:rPr lang="en-IN" dirty="0" err="1"/>
              <a:t>tincidunt</a:t>
            </a:r>
            <a:r>
              <a:rPr lang="en-IN" dirty="0"/>
              <a:t> mi</a:t>
            </a:r>
          </a:p>
        </p:txBody>
      </p:sp>
      <p:sp>
        <p:nvSpPr>
          <p:cNvPr id="27" name="Picture Placeholder 11"/>
          <p:cNvSpPr>
            <a:spLocks noGrp="1" noChangeAspect="1"/>
          </p:cNvSpPr>
          <p:nvPr>
            <p:ph type="pic" sz="quarter" idx="34" hasCustomPrompt="1"/>
          </p:nvPr>
        </p:nvSpPr>
        <p:spPr>
          <a:xfrm>
            <a:off x="251521" y="1460626"/>
            <a:ext cx="479991" cy="4801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30" name="Picture Placeholder 11"/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251521" y="3588690"/>
            <a:ext cx="479991" cy="4801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33" name="Picture Placeholder 11"/>
          <p:cNvSpPr>
            <a:spLocks noGrp="1" noChangeAspect="1"/>
          </p:cNvSpPr>
          <p:nvPr>
            <p:ph type="pic" sz="quarter" idx="42" hasCustomPrompt="1"/>
          </p:nvPr>
        </p:nvSpPr>
        <p:spPr>
          <a:xfrm>
            <a:off x="5196531" y="1475966"/>
            <a:ext cx="479991" cy="4801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36" name="Picture Placeholder 11"/>
          <p:cNvSpPr>
            <a:spLocks noGrp="1" noChangeAspect="1"/>
          </p:cNvSpPr>
          <p:nvPr>
            <p:ph type="pic" sz="quarter" idx="46" hasCustomPrompt="1"/>
          </p:nvPr>
        </p:nvSpPr>
        <p:spPr>
          <a:xfrm>
            <a:off x="5196531" y="3604029"/>
            <a:ext cx="479991" cy="4801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37" name="Text Placeholder 16"/>
          <p:cNvSpPr>
            <a:spLocks noGrp="1"/>
          </p:cNvSpPr>
          <p:nvPr>
            <p:ph type="body" sz="quarter" idx="47" hasCustomPrompt="1"/>
          </p:nvPr>
        </p:nvSpPr>
        <p:spPr>
          <a:xfrm>
            <a:off x="5182259" y="2053640"/>
            <a:ext cx="2879945" cy="1593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38" name="Text Placeholder 16"/>
          <p:cNvSpPr>
            <a:spLocks noGrp="1"/>
          </p:cNvSpPr>
          <p:nvPr>
            <p:ph type="body" sz="quarter" idx="48" hasCustomPrompt="1"/>
          </p:nvPr>
        </p:nvSpPr>
        <p:spPr>
          <a:xfrm>
            <a:off x="5182260" y="2234602"/>
            <a:ext cx="3551932" cy="113678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buNone/>
              <a:defRPr sz="12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</a:t>
            </a:r>
            <a:r>
              <a:rPr lang="en-IN" dirty="0" err="1"/>
              <a:t>inInteger</a:t>
            </a:r>
            <a:r>
              <a:rPr lang="en-IN" dirty="0"/>
              <a:t> </a:t>
            </a:r>
            <a:r>
              <a:rPr lang="en-IN" dirty="0" err="1"/>
              <a:t>tincidunt</a:t>
            </a:r>
            <a:r>
              <a:rPr lang="en-IN" dirty="0"/>
              <a:t> mi</a:t>
            </a:r>
          </a:p>
        </p:txBody>
      </p:sp>
      <p:sp>
        <p:nvSpPr>
          <p:cNvPr id="39" name="Text Placeholder 16"/>
          <p:cNvSpPr>
            <a:spLocks noGrp="1"/>
          </p:cNvSpPr>
          <p:nvPr>
            <p:ph type="body" sz="quarter" idx="49" hasCustomPrompt="1"/>
          </p:nvPr>
        </p:nvSpPr>
        <p:spPr>
          <a:xfrm>
            <a:off x="237385" y="4184150"/>
            <a:ext cx="2879945" cy="1593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40" name="Text Placeholder 16"/>
          <p:cNvSpPr>
            <a:spLocks noGrp="1"/>
          </p:cNvSpPr>
          <p:nvPr>
            <p:ph type="body" sz="quarter" idx="50" hasCustomPrompt="1"/>
          </p:nvPr>
        </p:nvSpPr>
        <p:spPr>
          <a:xfrm>
            <a:off x="237386" y="4365112"/>
            <a:ext cx="3551932" cy="113678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buNone/>
              <a:defRPr sz="12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</a:t>
            </a:r>
            <a:r>
              <a:rPr lang="en-IN" dirty="0" err="1"/>
              <a:t>inInteger</a:t>
            </a:r>
            <a:r>
              <a:rPr lang="en-IN" dirty="0"/>
              <a:t> </a:t>
            </a:r>
            <a:r>
              <a:rPr lang="en-IN" dirty="0" err="1"/>
              <a:t>tincidunt</a:t>
            </a:r>
            <a:r>
              <a:rPr lang="en-IN" dirty="0"/>
              <a:t> mi</a:t>
            </a:r>
          </a:p>
        </p:txBody>
      </p:sp>
      <p:sp>
        <p:nvSpPr>
          <p:cNvPr id="41" name="Text Placeholder 16"/>
          <p:cNvSpPr>
            <a:spLocks noGrp="1"/>
          </p:cNvSpPr>
          <p:nvPr>
            <p:ph type="body" sz="quarter" idx="51" hasCustomPrompt="1"/>
          </p:nvPr>
        </p:nvSpPr>
        <p:spPr>
          <a:xfrm>
            <a:off x="5168123" y="4184150"/>
            <a:ext cx="2879945" cy="1593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42" name="Text Placeholder 16"/>
          <p:cNvSpPr>
            <a:spLocks noGrp="1"/>
          </p:cNvSpPr>
          <p:nvPr>
            <p:ph type="body" sz="quarter" idx="52" hasCustomPrompt="1"/>
          </p:nvPr>
        </p:nvSpPr>
        <p:spPr>
          <a:xfrm>
            <a:off x="5168124" y="4365112"/>
            <a:ext cx="3551932" cy="113678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buNone/>
              <a:defRPr sz="12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</a:t>
            </a:r>
            <a:r>
              <a:rPr lang="en-IN" dirty="0" err="1"/>
              <a:t>inInteger</a:t>
            </a:r>
            <a:r>
              <a:rPr lang="en-IN" dirty="0"/>
              <a:t> </a:t>
            </a:r>
            <a:r>
              <a:rPr lang="en-IN" dirty="0" err="1"/>
              <a:t>tincidunt</a:t>
            </a:r>
            <a:r>
              <a:rPr lang="en-IN" dirty="0"/>
              <a:t> mi</a:t>
            </a:r>
          </a:p>
        </p:txBody>
      </p:sp>
    </p:spTree>
    <p:extLst>
      <p:ext uri="{BB962C8B-B14F-4D97-AF65-F5344CB8AC3E}">
        <p14:creationId xmlns:p14="http://schemas.microsoft.com/office/powerpoint/2010/main" val="1563853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4864" y="162972"/>
            <a:ext cx="2133600" cy="365125"/>
          </a:xfrm>
        </p:spPr>
        <p:txBody>
          <a:bodyPr/>
          <a:lstStyle>
            <a:lvl1pPr>
              <a:defRPr b="1"/>
            </a:lvl1pPr>
          </a:lstStyle>
          <a:p>
            <a:fld id="{EEF0AA90-7F0B-48EA-9407-1565AA29FFF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212466" y="6419656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Copyright © 2016 IF Group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23528" y="548680"/>
            <a:ext cx="8424936" cy="0"/>
          </a:xfrm>
          <a:prstGeom prst="line">
            <a:avLst/>
          </a:prstGeom>
          <a:ln w="19050">
            <a:solidFill>
              <a:srgbClr val="EDD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41031" y="145480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="1" dirty="0"/>
              <a:t>INTELLIGENT </a:t>
            </a:r>
          </a:p>
          <a:p>
            <a:pPr algn="l"/>
            <a:r>
              <a:rPr lang="en-US" sz="1000" b="1" dirty="0"/>
              <a:t>FACTORY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41031" y="663351"/>
            <a:ext cx="8507433" cy="50460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002060"/>
                </a:solidFill>
              </a:defRPr>
            </a:lvl1pPr>
          </a:lstStyle>
          <a:p>
            <a:pPr lvl="0"/>
            <a:r>
              <a:rPr lang="en-IN" dirty="0"/>
              <a:t>SIX TEXT BOX ITEMS LAYOUT</a:t>
            </a:r>
          </a:p>
        </p:txBody>
      </p:sp>
      <p:sp>
        <p:nvSpPr>
          <p:cNvPr id="50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241047" y="1866424"/>
            <a:ext cx="2451831" cy="21602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51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241047" y="2168864"/>
            <a:ext cx="2498498" cy="67223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20000"/>
              </a:lnSpc>
              <a:buNone/>
              <a:defRPr sz="105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</a:t>
            </a:r>
          </a:p>
        </p:txBody>
      </p:sp>
      <p:sp>
        <p:nvSpPr>
          <p:cNvPr id="52" name="Picture Placeholder 11"/>
          <p:cNvSpPr>
            <a:spLocks noGrp="1" noChangeAspect="1"/>
          </p:cNvSpPr>
          <p:nvPr>
            <p:ph type="pic" sz="quarter" idx="34" hasCustomPrompt="1"/>
          </p:nvPr>
        </p:nvSpPr>
        <p:spPr>
          <a:xfrm>
            <a:off x="241047" y="1309870"/>
            <a:ext cx="479991" cy="4801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68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3391528" y="1866424"/>
            <a:ext cx="2398705" cy="21602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69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3391528" y="2168864"/>
            <a:ext cx="2444361" cy="67223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20000"/>
              </a:lnSpc>
              <a:buNone/>
              <a:defRPr sz="105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</a:t>
            </a:r>
          </a:p>
        </p:txBody>
      </p:sp>
      <p:sp>
        <p:nvSpPr>
          <p:cNvPr id="70" name="Picture Placeholder 11"/>
          <p:cNvSpPr>
            <a:spLocks noGrp="1" noChangeAspect="1"/>
          </p:cNvSpPr>
          <p:nvPr>
            <p:ph type="pic" sz="quarter" idx="37" hasCustomPrompt="1"/>
          </p:nvPr>
        </p:nvSpPr>
        <p:spPr>
          <a:xfrm>
            <a:off x="3391528" y="1309870"/>
            <a:ext cx="479991" cy="4801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71" name="Text Placeholder 16"/>
          <p:cNvSpPr>
            <a:spLocks noGrp="1"/>
          </p:cNvSpPr>
          <p:nvPr>
            <p:ph type="body" sz="quarter" idx="38" hasCustomPrompt="1"/>
          </p:nvPr>
        </p:nvSpPr>
        <p:spPr>
          <a:xfrm>
            <a:off x="6372664" y="1866424"/>
            <a:ext cx="2398705" cy="21602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72" name="Text Placeholder 16"/>
          <p:cNvSpPr>
            <a:spLocks noGrp="1"/>
          </p:cNvSpPr>
          <p:nvPr>
            <p:ph type="body" sz="quarter" idx="39" hasCustomPrompt="1"/>
          </p:nvPr>
        </p:nvSpPr>
        <p:spPr>
          <a:xfrm>
            <a:off x="6372664" y="2168864"/>
            <a:ext cx="2444361" cy="67223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20000"/>
              </a:lnSpc>
              <a:buNone/>
              <a:defRPr sz="105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</a:t>
            </a:r>
          </a:p>
        </p:txBody>
      </p:sp>
      <p:sp>
        <p:nvSpPr>
          <p:cNvPr id="73" name="Picture Placeholder 11"/>
          <p:cNvSpPr>
            <a:spLocks noGrp="1" noChangeAspect="1"/>
          </p:cNvSpPr>
          <p:nvPr>
            <p:ph type="pic" sz="quarter" idx="40" hasCustomPrompt="1"/>
          </p:nvPr>
        </p:nvSpPr>
        <p:spPr>
          <a:xfrm>
            <a:off x="6372664" y="1309870"/>
            <a:ext cx="479991" cy="4801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74" name="Text Placeholder 16"/>
          <p:cNvSpPr>
            <a:spLocks noGrp="1"/>
          </p:cNvSpPr>
          <p:nvPr>
            <p:ph type="body" sz="quarter" idx="41" hasCustomPrompt="1"/>
          </p:nvPr>
        </p:nvSpPr>
        <p:spPr>
          <a:xfrm>
            <a:off x="241047" y="3861048"/>
            <a:ext cx="2451831" cy="21602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75" name="Text Placeholder 16"/>
          <p:cNvSpPr>
            <a:spLocks noGrp="1"/>
          </p:cNvSpPr>
          <p:nvPr>
            <p:ph type="body" sz="quarter" idx="42" hasCustomPrompt="1"/>
          </p:nvPr>
        </p:nvSpPr>
        <p:spPr>
          <a:xfrm>
            <a:off x="241047" y="4163488"/>
            <a:ext cx="2498498" cy="67223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20000"/>
              </a:lnSpc>
              <a:buNone/>
              <a:defRPr sz="105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</a:t>
            </a:r>
          </a:p>
        </p:txBody>
      </p:sp>
      <p:sp>
        <p:nvSpPr>
          <p:cNvPr id="76" name="Picture Placeholder 11"/>
          <p:cNvSpPr>
            <a:spLocks noGrp="1" noChangeAspect="1"/>
          </p:cNvSpPr>
          <p:nvPr>
            <p:ph type="pic" sz="quarter" idx="43" hasCustomPrompt="1"/>
          </p:nvPr>
        </p:nvSpPr>
        <p:spPr>
          <a:xfrm>
            <a:off x="241047" y="3304494"/>
            <a:ext cx="479991" cy="4801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77" name="Text Placeholder 16"/>
          <p:cNvSpPr>
            <a:spLocks noGrp="1"/>
          </p:cNvSpPr>
          <p:nvPr>
            <p:ph type="body" sz="quarter" idx="44" hasCustomPrompt="1"/>
          </p:nvPr>
        </p:nvSpPr>
        <p:spPr>
          <a:xfrm>
            <a:off x="3391528" y="3861048"/>
            <a:ext cx="2398705" cy="21602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78" name="Text Placeholder 16"/>
          <p:cNvSpPr>
            <a:spLocks noGrp="1"/>
          </p:cNvSpPr>
          <p:nvPr>
            <p:ph type="body" sz="quarter" idx="45" hasCustomPrompt="1"/>
          </p:nvPr>
        </p:nvSpPr>
        <p:spPr>
          <a:xfrm>
            <a:off x="3391528" y="4163488"/>
            <a:ext cx="2444361" cy="67223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20000"/>
              </a:lnSpc>
              <a:buNone/>
              <a:defRPr sz="105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</a:t>
            </a:r>
          </a:p>
        </p:txBody>
      </p:sp>
      <p:sp>
        <p:nvSpPr>
          <p:cNvPr id="79" name="Picture Placeholder 11"/>
          <p:cNvSpPr>
            <a:spLocks noGrp="1" noChangeAspect="1"/>
          </p:cNvSpPr>
          <p:nvPr>
            <p:ph type="pic" sz="quarter" idx="46" hasCustomPrompt="1"/>
          </p:nvPr>
        </p:nvSpPr>
        <p:spPr>
          <a:xfrm>
            <a:off x="3391528" y="3304494"/>
            <a:ext cx="479991" cy="4801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80" name="Text Placeholder 16"/>
          <p:cNvSpPr>
            <a:spLocks noGrp="1"/>
          </p:cNvSpPr>
          <p:nvPr>
            <p:ph type="body" sz="quarter" idx="47" hasCustomPrompt="1"/>
          </p:nvPr>
        </p:nvSpPr>
        <p:spPr>
          <a:xfrm>
            <a:off x="6372664" y="3861048"/>
            <a:ext cx="2398705" cy="21602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solidFill>
                  <a:srgbClr val="0070C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LOREM IPSUM DOLOR SIT</a:t>
            </a:r>
          </a:p>
        </p:txBody>
      </p:sp>
      <p:sp>
        <p:nvSpPr>
          <p:cNvPr id="81" name="Text Placeholder 16"/>
          <p:cNvSpPr>
            <a:spLocks noGrp="1"/>
          </p:cNvSpPr>
          <p:nvPr>
            <p:ph type="body" sz="quarter" idx="48" hasCustomPrompt="1"/>
          </p:nvPr>
        </p:nvSpPr>
        <p:spPr>
          <a:xfrm>
            <a:off x="6372664" y="4163488"/>
            <a:ext cx="2444361" cy="67223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20000"/>
              </a:lnSpc>
              <a:buNone/>
              <a:defRPr sz="105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IN" dirty="0"/>
              <a:t>Integer </a:t>
            </a:r>
            <a:r>
              <a:rPr lang="en-IN" dirty="0" err="1"/>
              <a:t>tincidunt</a:t>
            </a:r>
            <a:r>
              <a:rPr lang="en-IN" dirty="0"/>
              <a:t> mi </a:t>
            </a:r>
            <a:r>
              <a:rPr lang="en-IN" dirty="0" err="1"/>
              <a:t>ut</a:t>
            </a:r>
            <a:r>
              <a:rPr lang="en-IN" dirty="0"/>
              <a:t> magna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iaculis</a:t>
            </a:r>
            <a:r>
              <a:rPr lang="en-IN" dirty="0"/>
              <a:t>. Maecenas </a:t>
            </a:r>
            <a:r>
              <a:rPr lang="en-IN" dirty="0" err="1"/>
              <a:t>tempor</a:t>
            </a:r>
            <a:r>
              <a:rPr lang="en-IN" dirty="0"/>
              <a:t> quam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viverra</a:t>
            </a:r>
            <a:r>
              <a:rPr lang="en-IN" dirty="0"/>
              <a:t>, in</a:t>
            </a:r>
          </a:p>
        </p:txBody>
      </p:sp>
      <p:sp>
        <p:nvSpPr>
          <p:cNvPr id="82" name="Picture Placeholder 11"/>
          <p:cNvSpPr>
            <a:spLocks noGrp="1" noChangeAspect="1"/>
          </p:cNvSpPr>
          <p:nvPr>
            <p:ph type="pic" sz="quarter" idx="49" hasCustomPrompt="1"/>
          </p:nvPr>
        </p:nvSpPr>
        <p:spPr>
          <a:xfrm>
            <a:off x="6372664" y="3304494"/>
            <a:ext cx="479991" cy="4801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3856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4864" y="162972"/>
            <a:ext cx="2133600" cy="365125"/>
          </a:xfrm>
        </p:spPr>
        <p:txBody>
          <a:bodyPr/>
          <a:lstStyle>
            <a:lvl1pPr>
              <a:defRPr b="1"/>
            </a:lvl1pPr>
          </a:lstStyle>
          <a:p>
            <a:fld id="{EEF0AA90-7F0B-48EA-9407-1565AA29FFF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212466" y="6419656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Copyright © 2016 IF Group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23528" y="548680"/>
            <a:ext cx="8424936" cy="0"/>
          </a:xfrm>
          <a:prstGeom prst="line">
            <a:avLst/>
          </a:prstGeom>
          <a:ln w="19050">
            <a:solidFill>
              <a:srgbClr val="EDD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41031" y="145480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="1" dirty="0"/>
              <a:t>INTELLIGENT </a:t>
            </a:r>
          </a:p>
          <a:p>
            <a:pPr algn="l"/>
            <a:r>
              <a:rPr lang="en-US" sz="1000" b="1" dirty="0"/>
              <a:t>FACTORY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41031" y="663351"/>
            <a:ext cx="8507433" cy="50460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002060"/>
                </a:solidFill>
              </a:defRPr>
            </a:lvl1pPr>
          </a:lstStyle>
          <a:p>
            <a:pPr lvl="0"/>
            <a:r>
              <a:rPr lang="en-IN" dirty="0"/>
              <a:t>SHORT HEADER WITH TABLE</a:t>
            </a:r>
          </a:p>
        </p:txBody>
      </p:sp>
    </p:spTree>
    <p:extLst>
      <p:ext uri="{BB962C8B-B14F-4D97-AF65-F5344CB8AC3E}">
        <p14:creationId xmlns:p14="http://schemas.microsoft.com/office/powerpoint/2010/main" val="3927155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4864" y="162972"/>
            <a:ext cx="2133600" cy="365125"/>
          </a:xfrm>
        </p:spPr>
        <p:txBody>
          <a:bodyPr/>
          <a:lstStyle>
            <a:lvl1pPr>
              <a:defRPr b="1"/>
            </a:lvl1pPr>
          </a:lstStyle>
          <a:p>
            <a:fld id="{EEF0AA90-7F0B-48EA-9407-1565AA29FFF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212466" y="6419656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Copyright © 2016 IF Group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23528" y="548680"/>
            <a:ext cx="8424936" cy="0"/>
          </a:xfrm>
          <a:prstGeom prst="line">
            <a:avLst/>
          </a:prstGeom>
          <a:ln w="19050">
            <a:solidFill>
              <a:srgbClr val="EDD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41031" y="145480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="1" dirty="0"/>
              <a:t>INTELLIGENT </a:t>
            </a:r>
          </a:p>
          <a:p>
            <a:pPr algn="l"/>
            <a:r>
              <a:rPr lang="en-US" sz="1000" b="1" dirty="0"/>
              <a:t>FACTORY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41031" y="663351"/>
            <a:ext cx="8507433" cy="50460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002060"/>
                </a:solidFill>
              </a:defRPr>
            </a:lvl1pPr>
          </a:lstStyle>
          <a:p>
            <a:pPr lvl="0"/>
            <a:r>
              <a:rPr lang="en-IN" dirty="0"/>
              <a:t>ICON</a:t>
            </a:r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265681" y="134053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72" name="Picture Placeholder 2"/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931440" y="134053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74" name="Picture Placeholder 2"/>
          <p:cNvSpPr>
            <a:spLocks noGrp="1" noChangeAspect="1"/>
          </p:cNvSpPr>
          <p:nvPr>
            <p:ph type="pic" sz="quarter" idx="34" hasCustomPrompt="1"/>
          </p:nvPr>
        </p:nvSpPr>
        <p:spPr>
          <a:xfrm>
            <a:off x="1597199" y="134053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75" name="Picture Placeholder 2"/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2262958" y="134053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76" name="Picture Placeholder 2"/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2928717" y="134053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77" name="Picture Placeholder 2"/>
          <p:cNvSpPr>
            <a:spLocks noGrp="1" noChangeAspect="1"/>
          </p:cNvSpPr>
          <p:nvPr>
            <p:ph type="pic" sz="quarter" idx="37" hasCustomPrompt="1"/>
          </p:nvPr>
        </p:nvSpPr>
        <p:spPr>
          <a:xfrm>
            <a:off x="3594476" y="134053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78" name="Picture Placeholder 2"/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4260235" y="134053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79" name="Picture Placeholder 2"/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4925994" y="134053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80" name="Picture Placeholder 2"/>
          <p:cNvSpPr>
            <a:spLocks noGrp="1" noChangeAspect="1"/>
          </p:cNvSpPr>
          <p:nvPr>
            <p:ph type="pic" sz="quarter" idx="40" hasCustomPrompt="1"/>
          </p:nvPr>
        </p:nvSpPr>
        <p:spPr>
          <a:xfrm>
            <a:off x="5591753" y="134053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81" name="Picture Placeholder 2"/>
          <p:cNvSpPr>
            <a:spLocks noGrp="1" noChangeAspect="1"/>
          </p:cNvSpPr>
          <p:nvPr>
            <p:ph type="pic" sz="quarter" idx="41" hasCustomPrompt="1"/>
          </p:nvPr>
        </p:nvSpPr>
        <p:spPr>
          <a:xfrm>
            <a:off x="6257512" y="134053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82" name="Picture Placeholder 2"/>
          <p:cNvSpPr>
            <a:spLocks noGrp="1" noChangeAspect="1"/>
          </p:cNvSpPr>
          <p:nvPr>
            <p:ph type="pic" sz="quarter" idx="42" hasCustomPrompt="1"/>
          </p:nvPr>
        </p:nvSpPr>
        <p:spPr>
          <a:xfrm>
            <a:off x="6923271" y="134053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83" name="Picture Placeholder 2"/>
          <p:cNvSpPr>
            <a:spLocks noGrp="1" noChangeAspect="1"/>
          </p:cNvSpPr>
          <p:nvPr>
            <p:ph type="pic" sz="quarter" idx="43" hasCustomPrompt="1"/>
          </p:nvPr>
        </p:nvSpPr>
        <p:spPr>
          <a:xfrm>
            <a:off x="7589030" y="134053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84" name="Picture Placeholder 2"/>
          <p:cNvSpPr>
            <a:spLocks noGrp="1" noChangeAspect="1"/>
          </p:cNvSpPr>
          <p:nvPr>
            <p:ph type="pic" sz="quarter" idx="44" hasCustomPrompt="1"/>
          </p:nvPr>
        </p:nvSpPr>
        <p:spPr>
          <a:xfrm>
            <a:off x="8254788" y="134053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86" name="Picture Placeholder 2"/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65681" y="198884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87" name="Picture Placeholder 2"/>
          <p:cNvSpPr>
            <a:spLocks noGrp="1" noChangeAspect="1"/>
          </p:cNvSpPr>
          <p:nvPr>
            <p:ph type="pic" sz="quarter" idx="46" hasCustomPrompt="1"/>
          </p:nvPr>
        </p:nvSpPr>
        <p:spPr>
          <a:xfrm>
            <a:off x="931440" y="198884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88" name="Picture Placeholder 2"/>
          <p:cNvSpPr>
            <a:spLocks noGrp="1" noChangeAspect="1"/>
          </p:cNvSpPr>
          <p:nvPr>
            <p:ph type="pic" sz="quarter" idx="47" hasCustomPrompt="1"/>
          </p:nvPr>
        </p:nvSpPr>
        <p:spPr>
          <a:xfrm>
            <a:off x="1597199" y="198884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89" name="Picture Placeholder 2"/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2262958" y="198884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90" name="Picture Placeholder 2"/>
          <p:cNvSpPr>
            <a:spLocks noGrp="1" noChangeAspect="1"/>
          </p:cNvSpPr>
          <p:nvPr>
            <p:ph type="pic" sz="quarter" idx="49" hasCustomPrompt="1"/>
          </p:nvPr>
        </p:nvSpPr>
        <p:spPr>
          <a:xfrm>
            <a:off x="2928717" y="198884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91" name="Picture Placeholder 2"/>
          <p:cNvSpPr>
            <a:spLocks noGrp="1" noChangeAspect="1"/>
          </p:cNvSpPr>
          <p:nvPr>
            <p:ph type="pic" sz="quarter" idx="50" hasCustomPrompt="1"/>
          </p:nvPr>
        </p:nvSpPr>
        <p:spPr>
          <a:xfrm>
            <a:off x="3594476" y="198884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92" name="Picture Placeholder 2"/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4260235" y="198884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93" name="Picture Placeholder 2"/>
          <p:cNvSpPr>
            <a:spLocks noGrp="1" noChangeAspect="1"/>
          </p:cNvSpPr>
          <p:nvPr>
            <p:ph type="pic" sz="quarter" idx="52" hasCustomPrompt="1"/>
          </p:nvPr>
        </p:nvSpPr>
        <p:spPr>
          <a:xfrm>
            <a:off x="4925994" y="198884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94" name="Picture Placeholder 2"/>
          <p:cNvSpPr>
            <a:spLocks noGrp="1" noChangeAspect="1"/>
          </p:cNvSpPr>
          <p:nvPr>
            <p:ph type="pic" sz="quarter" idx="53" hasCustomPrompt="1"/>
          </p:nvPr>
        </p:nvSpPr>
        <p:spPr>
          <a:xfrm>
            <a:off x="5591753" y="198884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95" name="Picture Placeholder 2"/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6257512" y="198884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96" name="Picture Placeholder 2"/>
          <p:cNvSpPr>
            <a:spLocks noGrp="1" noChangeAspect="1"/>
          </p:cNvSpPr>
          <p:nvPr>
            <p:ph type="pic" sz="quarter" idx="55" hasCustomPrompt="1"/>
          </p:nvPr>
        </p:nvSpPr>
        <p:spPr>
          <a:xfrm>
            <a:off x="6923271" y="198884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97" name="Picture Placeholder 2"/>
          <p:cNvSpPr>
            <a:spLocks noGrp="1" noChangeAspect="1"/>
          </p:cNvSpPr>
          <p:nvPr>
            <p:ph type="pic" sz="quarter" idx="56" hasCustomPrompt="1"/>
          </p:nvPr>
        </p:nvSpPr>
        <p:spPr>
          <a:xfrm>
            <a:off x="7589030" y="198884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98" name="Picture Placeholder 2"/>
          <p:cNvSpPr>
            <a:spLocks noGrp="1" noChangeAspect="1"/>
          </p:cNvSpPr>
          <p:nvPr>
            <p:ph type="pic" sz="quarter" idx="57" hasCustomPrompt="1"/>
          </p:nvPr>
        </p:nvSpPr>
        <p:spPr>
          <a:xfrm>
            <a:off x="8254788" y="198884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99" name="Picture Placeholder 2"/>
          <p:cNvSpPr>
            <a:spLocks noGrp="1" noChangeAspect="1"/>
          </p:cNvSpPr>
          <p:nvPr>
            <p:ph type="pic" sz="quarter" idx="58" hasCustomPrompt="1"/>
          </p:nvPr>
        </p:nvSpPr>
        <p:spPr>
          <a:xfrm>
            <a:off x="265681" y="2637146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00" name="Picture Placeholder 2"/>
          <p:cNvSpPr>
            <a:spLocks noGrp="1" noChangeAspect="1"/>
          </p:cNvSpPr>
          <p:nvPr>
            <p:ph type="pic" sz="quarter" idx="59" hasCustomPrompt="1"/>
          </p:nvPr>
        </p:nvSpPr>
        <p:spPr>
          <a:xfrm>
            <a:off x="931440" y="2637146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01" name="Picture Placeholder 2"/>
          <p:cNvSpPr>
            <a:spLocks noGrp="1" noChangeAspect="1"/>
          </p:cNvSpPr>
          <p:nvPr>
            <p:ph type="pic" sz="quarter" idx="60" hasCustomPrompt="1"/>
          </p:nvPr>
        </p:nvSpPr>
        <p:spPr>
          <a:xfrm>
            <a:off x="1597199" y="2637146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02" name="Picture Placeholder 2"/>
          <p:cNvSpPr>
            <a:spLocks noGrp="1" noChangeAspect="1"/>
          </p:cNvSpPr>
          <p:nvPr>
            <p:ph type="pic" sz="quarter" idx="61" hasCustomPrompt="1"/>
          </p:nvPr>
        </p:nvSpPr>
        <p:spPr>
          <a:xfrm>
            <a:off x="2262958" y="2637146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03" name="Picture Placeholder 2"/>
          <p:cNvSpPr>
            <a:spLocks noGrp="1" noChangeAspect="1"/>
          </p:cNvSpPr>
          <p:nvPr>
            <p:ph type="pic" sz="quarter" idx="62" hasCustomPrompt="1"/>
          </p:nvPr>
        </p:nvSpPr>
        <p:spPr>
          <a:xfrm>
            <a:off x="2928717" y="2637146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04" name="Picture Placeholder 2"/>
          <p:cNvSpPr>
            <a:spLocks noGrp="1" noChangeAspect="1"/>
          </p:cNvSpPr>
          <p:nvPr>
            <p:ph type="pic" sz="quarter" idx="63" hasCustomPrompt="1"/>
          </p:nvPr>
        </p:nvSpPr>
        <p:spPr>
          <a:xfrm>
            <a:off x="3594476" y="2637146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05" name="Picture Placeholder 2"/>
          <p:cNvSpPr>
            <a:spLocks noGrp="1" noChangeAspect="1"/>
          </p:cNvSpPr>
          <p:nvPr>
            <p:ph type="pic" sz="quarter" idx="64" hasCustomPrompt="1"/>
          </p:nvPr>
        </p:nvSpPr>
        <p:spPr>
          <a:xfrm>
            <a:off x="4260235" y="2637146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06" name="Picture Placeholder 2"/>
          <p:cNvSpPr>
            <a:spLocks noGrp="1" noChangeAspect="1"/>
          </p:cNvSpPr>
          <p:nvPr>
            <p:ph type="pic" sz="quarter" idx="65" hasCustomPrompt="1"/>
          </p:nvPr>
        </p:nvSpPr>
        <p:spPr>
          <a:xfrm>
            <a:off x="4925994" y="2637146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07" name="Picture Placeholder 2"/>
          <p:cNvSpPr>
            <a:spLocks noGrp="1" noChangeAspect="1"/>
          </p:cNvSpPr>
          <p:nvPr>
            <p:ph type="pic" sz="quarter" idx="66" hasCustomPrompt="1"/>
          </p:nvPr>
        </p:nvSpPr>
        <p:spPr>
          <a:xfrm>
            <a:off x="5591753" y="2637146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08" name="Picture Placeholder 2"/>
          <p:cNvSpPr>
            <a:spLocks noGrp="1" noChangeAspect="1"/>
          </p:cNvSpPr>
          <p:nvPr>
            <p:ph type="pic" sz="quarter" idx="67" hasCustomPrompt="1"/>
          </p:nvPr>
        </p:nvSpPr>
        <p:spPr>
          <a:xfrm>
            <a:off x="6257512" y="2637146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09" name="Picture Placeholder 2"/>
          <p:cNvSpPr>
            <a:spLocks noGrp="1" noChangeAspect="1"/>
          </p:cNvSpPr>
          <p:nvPr>
            <p:ph type="pic" sz="quarter" idx="68" hasCustomPrompt="1"/>
          </p:nvPr>
        </p:nvSpPr>
        <p:spPr>
          <a:xfrm>
            <a:off x="6923271" y="2637146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10" name="Picture Placeholder 2"/>
          <p:cNvSpPr>
            <a:spLocks noGrp="1" noChangeAspect="1"/>
          </p:cNvSpPr>
          <p:nvPr>
            <p:ph type="pic" sz="quarter" idx="69" hasCustomPrompt="1"/>
          </p:nvPr>
        </p:nvSpPr>
        <p:spPr>
          <a:xfrm>
            <a:off x="7589030" y="2637146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11" name="Picture Placeholder 2"/>
          <p:cNvSpPr>
            <a:spLocks noGrp="1" noChangeAspect="1"/>
          </p:cNvSpPr>
          <p:nvPr>
            <p:ph type="pic" sz="quarter" idx="70" hasCustomPrompt="1"/>
          </p:nvPr>
        </p:nvSpPr>
        <p:spPr>
          <a:xfrm>
            <a:off x="8254788" y="2637146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12" name="Picture Placeholder 2"/>
          <p:cNvSpPr>
            <a:spLocks noGrp="1" noChangeAspect="1"/>
          </p:cNvSpPr>
          <p:nvPr>
            <p:ph type="pic" sz="quarter" idx="71" hasCustomPrompt="1"/>
          </p:nvPr>
        </p:nvSpPr>
        <p:spPr>
          <a:xfrm>
            <a:off x="265681" y="3285452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13" name="Picture Placeholder 2"/>
          <p:cNvSpPr>
            <a:spLocks noGrp="1" noChangeAspect="1"/>
          </p:cNvSpPr>
          <p:nvPr>
            <p:ph type="pic" sz="quarter" idx="72" hasCustomPrompt="1"/>
          </p:nvPr>
        </p:nvSpPr>
        <p:spPr>
          <a:xfrm>
            <a:off x="931440" y="3285452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14" name="Picture Placeholder 2"/>
          <p:cNvSpPr>
            <a:spLocks noGrp="1" noChangeAspect="1"/>
          </p:cNvSpPr>
          <p:nvPr>
            <p:ph type="pic" sz="quarter" idx="73" hasCustomPrompt="1"/>
          </p:nvPr>
        </p:nvSpPr>
        <p:spPr>
          <a:xfrm>
            <a:off x="1597199" y="3285452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15" name="Picture Placeholder 2"/>
          <p:cNvSpPr>
            <a:spLocks noGrp="1" noChangeAspect="1"/>
          </p:cNvSpPr>
          <p:nvPr>
            <p:ph type="pic" sz="quarter" idx="74" hasCustomPrompt="1"/>
          </p:nvPr>
        </p:nvSpPr>
        <p:spPr>
          <a:xfrm>
            <a:off x="2262958" y="3285452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16" name="Picture Placeholder 2"/>
          <p:cNvSpPr>
            <a:spLocks noGrp="1" noChangeAspect="1"/>
          </p:cNvSpPr>
          <p:nvPr>
            <p:ph type="pic" sz="quarter" idx="75" hasCustomPrompt="1"/>
          </p:nvPr>
        </p:nvSpPr>
        <p:spPr>
          <a:xfrm>
            <a:off x="2928717" y="3285452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17" name="Picture Placeholder 2"/>
          <p:cNvSpPr>
            <a:spLocks noGrp="1" noChangeAspect="1"/>
          </p:cNvSpPr>
          <p:nvPr>
            <p:ph type="pic" sz="quarter" idx="76" hasCustomPrompt="1"/>
          </p:nvPr>
        </p:nvSpPr>
        <p:spPr>
          <a:xfrm>
            <a:off x="3594476" y="3285452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18" name="Picture Placeholder 2"/>
          <p:cNvSpPr>
            <a:spLocks noGrp="1" noChangeAspect="1"/>
          </p:cNvSpPr>
          <p:nvPr>
            <p:ph type="pic" sz="quarter" idx="77" hasCustomPrompt="1"/>
          </p:nvPr>
        </p:nvSpPr>
        <p:spPr>
          <a:xfrm>
            <a:off x="4260235" y="3285452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19" name="Picture Placeholder 2"/>
          <p:cNvSpPr>
            <a:spLocks noGrp="1" noChangeAspect="1"/>
          </p:cNvSpPr>
          <p:nvPr>
            <p:ph type="pic" sz="quarter" idx="78" hasCustomPrompt="1"/>
          </p:nvPr>
        </p:nvSpPr>
        <p:spPr>
          <a:xfrm>
            <a:off x="4925994" y="3285452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20" name="Picture Placeholder 2"/>
          <p:cNvSpPr>
            <a:spLocks noGrp="1" noChangeAspect="1"/>
          </p:cNvSpPr>
          <p:nvPr>
            <p:ph type="pic" sz="quarter" idx="79" hasCustomPrompt="1"/>
          </p:nvPr>
        </p:nvSpPr>
        <p:spPr>
          <a:xfrm>
            <a:off x="5591753" y="3285452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21" name="Picture Placeholder 2"/>
          <p:cNvSpPr>
            <a:spLocks noGrp="1" noChangeAspect="1"/>
          </p:cNvSpPr>
          <p:nvPr>
            <p:ph type="pic" sz="quarter" idx="80" hasCustomPrompt="1"/>
          </p:nvPr>
        </p:nvSpPr>
        <p:spPr>
          <a:xfrm>
            <a:off x="6257512" y="3285452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22" name="Picture Placeholder 2"/>
          <p:cNvSpPr>
            <a:spLocks noGrp="1" noChangeAspect="1"/>
          </p:cNvSpPr>
          <p:nvPr>
            <p:ph type="pic" sz="quarter" idx="81" hasCustomPrompt="1"/>
          </p:nvPr>
        </p:nvSpPr>
        <p:spPr>
          <a:xfrm>
            <a:off x="6923271" y="3285452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23" name="Picture Placeholder 2"/>
          <p:cNvSpPr>
            <a:spLocks noGrp="1" noChangeAspect="1"/>
          </p:cNvSpPr>
          <p:nvPr>
            <p:ph type="pic" sz="quarter" idx="82" hasCustomPrompt="1"/>
          </p:nvPr>
        </p:nvSpPr>
        <p:spPr>
          <a:xfrm>
            <a:off x="7589030" y="3285452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24" name="Picture Placeholder 2"/>
          <p:cNvSpPr>
            <a:spLocks noGrp="1" noChangeAspect="1"/>
          </p:cNvSpPr>
          <p:nvPr>
            <p:ph type="pic" sz="quarter" idx="83" hasCustomPrompt="1"/>
          </p:nvPr>
        </p:nvSpPr>
        <p:spPr>
          <a:xfrm>
            <a:off x="8254788" y="3285452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25" name="Picture Placeholder 2"/>
          <p:cNvSpPr>
            <a:spLocks noGrp="1" noChangeAspect="1"/>
          </p:cNvSpPr>
          <p:nvPr>
            <p:ph type="pic" sz="quarter" idx="84" hasCustomPrompt="1"/>
          </p:nvPr>
        </p:nvSpPr>
        <p:spPr>
          <a:xfrm>
            <a:off x="265681" y="3933758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26" name="Picture Placeholder 2"/>
          <p:cNvSpPr>
            <a:spLocks noGrp="1" noChangeAspect="1"/>
          </p:cNvSpPr>
          <p:nvPr>
            <p:ph type="pic" sz="quarter" idx="85" hasCustomPrompt="1"/>
          </p:nvPr>
        </p:nvSpPr>
        <p:spPr>
          <a:xfrm>
            <a:off x="931440" y="3933758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27" name="Picture Placeholder 2"/>
          <p:cNvSpPr>
            <a:spLocks noGrp="1" noChangeAspect="1"/>
          </p:cNvSpPr>
          <p:nvPr>
            <p:ph type="pic" sz="quarter" idx="86" hasCustomPrompt="1"/>
          </p:nvPr>
        </p:nvSpPr>
        <p:spPr>
          <a:xfrm>
            <a:off x="1597199" y="3933758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28" name="Picture Placeholder 2"/>
          <p:cNvSpPr>
            <a:spLocks noGrp="1" noChangeAspect="1"/>
          </p:cNvSpPr>
          <p:nvPr>
            <p:ph type="pic" sz="quarter" idx="87" hasCustomPrompt="1"/>
          </p:nvPr>
        </p:nvSpPr>
        <p:spPr>
          <a:xfrm>
            <a:off x="2262958" y="3933758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29" name="Picture Placeholder 2"/>
          <p:cNvSpPr>
            <a:spLocks noGrp="1" noChangeAspect="1"/>
          </p:cNvSpPr>
          <p:nvPr>
            <p:ph type="pic" sz="quarter" idx="88" hasCustomPrompt="1"/>
          </p:nvPr>
        </p:nvSpPr>
        <p:spPr>
          <a:xfrm>
            <a:off x="2928717" y="3933758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30" name="Picture Placeholder 2"/>
          <p:cNvSpPr>
            <a:spLocks noGrp="1" noChangeAspect="1"/>
          </p:cNvSpPr>
          <p:nvPr>
            <p:ph type="pic" sz="quarter" idx="89" hasCustomPrompt="1"/>
          </p:nvPr>
        </p:nvSpPr>
        <p:spPr>
          <a:xfrm>
            <a:off x="3594476" y="3933758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31" name="Picture Placeholder 2"/>
          <p:cNvSpPr>
            <a:spLocks noGrp="1" noChangeAspect="1"/>
          </p:cNvSpPr>
          <p:nvPr>
            <p:ph type="pic" sz="quarter" idx="90" hasCustomPrompt="1"/>
          </p:nvPr>
        </p:nvSpPr>
        <p:spPr>
          <a:xfrm>
            <a:off x="4260235" y="3933758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32" name="Picture Placeholder 2"/>
          <p:cNvSpPr>
            <a:spLocks noGrp="1" noChangeAspect="1"/>
          </p:cNvSpPr>
          <p:nvPr>
            <p:ph type="pic" sz="quarter" idx="91" hasCustomPrompt="1"/>
          </p:nvPr>
        </p:nvSpPr>
        <p:spPr>
          <a:xfrm>
            <a:off x="4925994" y="3933758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33" name="Picture Placeholder 2"/>
          <p:cNvSpPr>
            <a:spLocks noGrp="1" noChangeAspect="1"/>
          </p:cNvSpPr>
          <p:nvPr>
            <p:ph type="pic" sz="quarter" idx="92" hasCustomPrompt="1"/>
          </p:nvPr>
        </p:nvSpPr>
        <p:spPr>
          <a:xfrm>
            <a:off x="5591753" y="3933758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34" name="Picture Placeholder 2"/>
          <p:cNvSpPr>
            <a:spLocks noGrp="1" noChangeAspect="1"/>
          </p:cNvSpPr>
          <p:nvPr>
            <p:ph type="pic" sz="quarter" idx="93" hasCustomPrompt="1"/>
          </p:nvPr>
        </p:nvSpPr>
        <p:spPr>
          <a:xfrm>
            <a:off x="6257512" y="3933758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35" name="Picture Placeholder 2"/>
          <p:cNvSpPr>
            <a:spLocks noGrp="1" noChangeAspect="1"/>
          </p:cNvSpPr>
          <p:nvPr>
            <p:ph type="pic" sz="quarter" idx="94" hasCustomPrompt="1"/>
          </p:nvPr>
        </p:nvSpPr>
        <p:spPr>
          <a:xfrm>
            <a:off x="6923271" y="3933758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36" name="Picture Placeholder 2"/>
          <p:cNvSpPr>
            <a:spLocks noGrp="1" noChangeAspect="1"/>
          </p:cNvSpPr>
          <p:nvPr>
            <p:ph type="pic" sz="quarter" idx="95" hasCustomPrompt="1"/>
          </p:nvPr>
        </p:nvSpPr>
        <p:spPr>
          <a:xfrm>
            <a:off x="7589030" y="3933758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37" name="Picture Placeholder 2"/>
          <p:cNvSpPr>
            <a:spLocks noGrp="1" noChangeAspect="1"/>
          </p:cNvSpPr>
          <p:nvPr>
            <p:ph type="pic" sz="quarter" idx="96" hasCustomPrompt="1"/>
          </p:nvPr>
        </p:nvSpPr>
        <p:spPr>
          <a:xfrm>
            <a:off x="8254788" y="3933758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38" name="Picture Placeholder 2"/>
          <p:cNvSpPr>
            <a:spLocks noGrp="1" noChangeAspect="1"/>
          </p:cNvSpPr>
          <p:nvPr>
            <p:ph type="pic" sz="quarter" idx="97" hasCustomPrompt="1"/>
          </p:nvPr>
        </p:nvSpPr>
        <p:spPr>
          <a:xfrm>
            <a:off x="265681" y="458206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39" name="Picture Placeholder 2"/>
          <p:cNvSpPr>
            <a:spLocks noGrp="1" noChangeAspect="1"/>
          </p:cNvSpPr>
          <p:nvPr>
            <p:ph type="pic" sz="quarter" idx="98" hasCustomPrompt="1"/>
          </p:nvPr>
        </p:nvSpPr>
        <p:spPr>
          <a:xfrm>
            <a:off x="931440" y="458206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40" name="Picture Placeholder 2"/>
          <p:cNvSpPr>
            <a:spLocks noGrp="1" noChangeAspect="1"/>
          </p:cNvSpPr>
          <p:nvPr>
            <p:ph type="pic" sz="quarter" idx="99" hasCustomPrompt="1"/>
          </p:nvPr>
        </p:nvSpPr>
        <p:spPr>
          <a:xfrm>
            <a:off x="1597199" y="458206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41" name="Picture Placeholder 2"/>
          <p:cNvSpPr>
            <a:spLocks noGrp="1" noChangeAspect="1"/>
          </p:cNvSpPr>
          <p:nvPr>
            <p:ph type="pic" sz="quarter" idx="100" hasCustomPrompt="1"/>
          </p:nvPr>
        </p:nvSpPr>
        <p:spPr>
          <a:xfrm>
            <a:off x="2262958" y="458206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42" name="Picture Placeholder 2"/>
          <p:cNvSpPr>
            <a:spLocks noGrp="1" noChangeAspect="1"/>
          </p:cNvSpPr>
          <p:nvPr>
            <p:ph type="pic" sz="quarter" idx="101" hasCustomPrompt="1"/>
          </p:nvPr>
        </p:nvSpPr>
        <p:spPr>
          <a:xfrm>
            <a:off x="2928717" y="458206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43" name="Picture Placeholder 2"/>
          <p:cNvSpPr>
            <a:spLocks noGrp="1" noChangeAspect="1"/>
          </p:cNvSpPr>
          <p:nvPr>
            <p:ph type="pic" sz="quarter" idx="102" hasCustomPrompt="1"/>
          </p:nvPr>
        </p:nvSpPr>
        <p:spPr>
          <a:xfrm>
            <a:off x="3594476" y="458206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44" name="Picture Placeholder 2"/>
          <p:cNvSpPr>
            <a:spLocks noGrp="1" noChangeAspect="1"/>
          </p:cNvSpPr>
          <p:nvPr>
            <p:ph type="pic" sz="quarter" idx="103" hasCustomPrompt="1"/>
          </p:nvPr>
        </p:nvSpPr>
        <p:spPr>
          <a:xfrm>
            <a:off x="4260235" y="458206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45" name="Picture Placeholder 2"/>
          <p:cNvSpPr>
            <a:spLocks noGrp="1" noChangeAspect="1"/>
          </p:cNvSpPr>
          <p:nvPr>
            <p:ph type="pic" sz="quarter" idx="104" hasCustomPrompt="1"/>
          </p:nvPr>
        </p:nvSpPr>
        <p:spPr>
          <a:xfrm>
            <a:off x="4925994" y="458206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46" name="Picture Placeholder 2"/>
          <p:cNvSpPr>
            <a:spLocks noGrp="1" noChangeAspect="1"/>
          </p:cNvSpPr>
          <p:nvPr>
            <p:ph type="pic" sz="quarter" idx="105" hasCustomPrompt="1"/>
          </p:nvPr>
        </p:nvSpPr>
        <p:spPr>
          <a:xfrm>
            <a:off x="5591753" y="458206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47" name="Picture Placeholder 2"/>
          <p:cNvSpPr>
            <a:spLocks noGrp="1" noChangeAspect="1"/>
          </p:cNvSpPr>
          <p:nvPr>
            <p:ph type="pic" sz="quarter" idx="106" hasCustomPrompt="1"/>
          </p:nvPr>
        </p:nvSpPr>
        <p:spPr>
          <a:xfrm>
            <a:off x="6257512" y="458206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48" name="Picture Placeholder 2"/>
          <p:cNvSpPr>
            <a:spLocks noGrp="1" noChangeAspect="1"/>
          </p:cNvSpPr>
          <p:nvPr>
            <p:ph type="pic" sz="quarter" idx="107" hasCustomPrompt="1"/>
          </p:nvPr>
        </p:nvSpPr>
        <p:spPr>
          <a:xfrm>
            <a:off x="6923271" y="458206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49" name="Picture Placeholder 2"/>
          <p:cNvSpPr>
            <a:spLocks noGrp="1" noChangeAspect="1"/>
          </p:cNvSpPr>
          <p:nvPr>
            <p:ph type="pic" sz="quarter" idx="108" hasCustomPrompt="1"/>
          </p:nvPr>
        </p:nvSpPr>
        <p:spPr>
          <a:xfrm>
            <a:off x="7589030" y="458206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50" name="Picture Placeholder 2"/>
          <p:cNvSpPr>
            <a:spLocks noGrp="1" noChangeAspect="1"/>
          </p:cNvSpPr>
          <p:nvPr>
            <p:ph type="pic" sz="quarter" idx="109" hasCustomPrompt="1"/>
          </p:nvPr>
        </p:nvSpPr>
        <p:spPr>
          <a:xfrm>
            <a:off x="8254788" y="4582064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51" name="Picture Placeholder 2"/>
          <p:cNvSpPr>
            <a:spLocks noGrp="1" noChangeAspect="1"/>
          </p:cNvSpPr>
          <p:nvPr>
            <p:ph type="pic" sz="quarter" idx="110" hasCustomPrompt="1"/>
          </p:nvPr>
        </p:nvSpPr>
        <p:spPr>
          <a:xfrm>
            <a:off x="265681" y="523037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52" name="Picture Placeholder 2"/>
          <p:cNvSpPr>
            <a:spLocks noGrp="1" noChangeAspect="1"/>
          </p:cNvSpPr>
          <p:nvPr>
            <p:ph type="pic" sz="quarter" idx="111" hasCustomPrompt="1"/>
          </p:nvPr>
        </p:nvSpPr>
        <p:spPr>
          <a:xfrm>
            <a:off x="931440" y="523037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53" name="Picture Placeholder 2"/>
          <p:cNvSpPr>
            <a:spLocks noGrp="1" noChangeAspect="1"/>
          </p:cNvSpPr>
          <p:nvPr>
            <p:ph type="pic" sz="quarter" idx="112" hasCustomPrompt="1"/>
          </p:nvPr>
        </p:nvSpPr>
        <p:spPr>
          <a:xfrm>
            <a:off x="1597199" y="523037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54" name="Picture Placeholder 2"/>
          <p:cNvSpPr>
            <a:spLocks noGrp="1" noChangeAspect="1"/>
          </p:cNvSpPr>
          <p:nvPr>
            <p:ph type="pic" sz="quarter" idx="113" hasCustomPrompt="1"/>
          </p:nvPr>
        </p:nvSpPr>
        <p:spPr>
          <a:xfrm>
            <a:off x="2262958" y="523037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55" name="Picture Placeholder 2"/>
          <p:cNvSpPr>
            <a:spLocks noGrp="1" noChangeAspect="1"/>
          </p:cNvSpPr>
          <p:nvPr>
            <p:ph type="pic" sz="quarter" idx="114" hasCustomPrompt="1"/>
          </p:nvPr>
        </p:nvSpPr>
        <p:spPr>
          <a:xfrm>
            <a:off x="2928717" y="523037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56" name="Picture Placeholder 2"/>
          <p:cNvSpPr>
            <a:spLocks noGrp="1" noChangeAspect="1"/>
          </p:cNvSpPr>
          <p:nvPr>
            <p:ph type="pic" sz="quarter" idx="115" hasCustomPrompt="1"/>
          </p:nvPr>
        </p:nvSpPr>
        <p:spPr>
          <a:xfrm>
            <a:off x="3594476" y="523037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57" name="Picture Placeholder 2"/>
          <p:cNvSpPr>
            <a:spLocks noGrp="1" noChangeAspect="1"/>
          </p:cNvSpPr>
          <p:nvPr>
            <p:ph type="pic" sz="quarter" idx="116" hasCustomPrompt="1"/>
          </p:nvPr>
        </p:nvSpPr>
        <p:spPr>
          <a:xfrm>
            <a:off x="4260235" y="523037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58" name="Picture Placeholder 2"/>
          <p:cNvSpPr>
            <a:spLocks noGrp="1" noChangeAspect="1"/>
          </p:cNvSpPr>
          <p:nvPr>
            <p:ph type="pic" sz="quarter" idx="117" hasCustomPrompt="1"/>
          </p:nvPr>
        </p:nvSpPr>
        <p:spPr>
          <a:xfrm>
            <a:off x="4925994" y="523037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59" name="Picture Placeholder 2"/>
          <p:cNvSpPr>
            <a:spLocks noGrp="1" noChangeAspect="1"/>
          </p:cNvSpPr>
          <p:nvPr>
            <p:ph type="pic" sz="quarter" idx="118" hasCustomPrompt="1"/>
          </p:nvPr>
        </p:nvSpPr>
        <p:spPr>
          <a:xfrm>
            <a:off x="5591753" y="523037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60" name="Picture Placeholder 2"/>
          <p:cNvSpPr>
            <a:spLocks noGrp="1" noChangeAspect="1"/>
          </p:cNvSpPr>
          <p:nvPr>
            <p:ph type="pic" sz="quarter" idx="119" hasCustomPrompt="1"/>
          </p:nvPr>
        </p:nvSpPr>
        <p:spPr>
          <a:xfrm>
            <a:off x="6257512" y="523037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61" name="Picture Placeholder 2"/>
          <p:cNvSpPr>
            <a:spLocks noGrp="1" noChangeAspect="1"/>
          </p:cNvSpPr>
          <p:nvPr>
            <p:ph type="pic" sz="quarter" idx="120" hasCustomPrompt="1"/>
          </p:nvPr>
        </p:nvSpPr>
        <p:spPr>
          <a:xfrm>
            <a:off x="6923271" y="523037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62" name="Picture Placeholder 2"/>
          <p:cNvSpPr>
            <a:spLocks noGrp="1" noChangeAspect="1"/>
          </p:cNvSpPr>
          <p:nvPr>
            <p:ph type="pic" sz="quarter" idx="121" hasCustomPrompt="1"/>
          </p:nvPr>
        </p:nvSpPr>
        <p:spPr>
          <a:xfrm>
            <a:off x="7589030" y="523037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63" name="Picture Placeholder 2"/>
          <p:cNvSpPr>
            <a:spLocks noGrp="1" noChangeAspect="1"/>
          </p:cNvSpPr>
          <p:nvPr>
            <p:ph type="pic" sz="quarter" idx="122" hasCustomPrompt="1"/>
          </p:nvPr>
        </p:nvSpPr>
        <p:spPr>
          <a:xfrm>
            <a:off x="8254788" y="5230370"/>
            <a:ext cx="503873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5198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5869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4067944" y="1628800"/>
            <a:ext cx="1079500" cy="863600"/>
          </a:xfrm>
        </p:spPr>
        <p:txBody>
          <a:bodyPr>
            <a:no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/>
              <a:t>IF logo</a:t>
            </a:r>
            <a:endParaRPr lang="en-IN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1979464" y="2708895"/>
            <a:ext cx="5040560" cy="433387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PRESENTATION TOPIC</a:t>
            </a:r>
            <a:endParaRPr lang="en-IN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763688" y="3212976"/>
            <a:ext cx="5472112" cy="21590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lang="en-IN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250825" y="6383710"/>
            <a:ext cx="2809007" cy="287337"/>
          </a:xfrm>
        </p:spPr>
        <p:txBody>
          <a:bodyPr>
            <a:noAutofit/>
          </a:bodyPr>
          <a:lstStyle>
            <a:lvl1pPr marL="0" indent="0">
              <a:buNone/>
              <a:defRPr sz="900" b="1" spc="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/>
              <a:t>PRESENTER NAME / DATE</a:t>
            </a:r>
            <a:endParaRPr lang="en-IN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7423960" y="6419656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Copyright © 2016 IF Group</a:t>
            </a:r>
          </a:p>
        </p:txBody>
      </p:sp>
    </p:spTree>
    <p:extLst>
      <p:ext uri="{BB962C8B-B14F-4D97-AF65-F5344CB8AC3E}">
        <p14:creationId xmlns:p14="http://schemas.microsoft.com/office/powerpoint/2010/main" val="1385653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4864" y="162972"/>
            <a:ext cx="2133600" cy="365125"/>
          </a:xfrm>
        </p:spPr>
        <p:txBody>
          <a:bodyPr/>
          <a:lstStyle>
            <a:lvl1pPr>
              <a:defRPr b="1"/>
            </a:lvl1pPr>
          </a:lstStyle>
          <a:p>
            <a:fld id="{EEF0AA90-7F0B-48EA-9407-1565AA29FFF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212466" y="6419656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Copyright © 2016 IF Group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23528" y="548680"/>
            <a:ext cx="8424936" cy="0"/>
          </a:xfrm>
          <a:prstGeom prst="line">
            <a:avLst/>
          </a:prstGeom>
          <a:ln w="19050">
            <a:solidFill>
              <a:srgbClr val="EDD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41031" y="145480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="1" dirty="0"/>
              <a:t>INTELLIGENT </a:t>
            </a:r>
          </a:p>
          <a:p>
            <a:pPr algn="l"/>
            <a:r>
              <a:rPr lang="en-US" sz="1000" b="1" dirty="0"/>
              <a:t>FACTORY</a:t>
            </a:r>
          </a:p>
        </p:txBody>
      </p:sp>
      <p:sp>
        <p:nvSpPr>
          <p:cNvPr id="16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539552" y="3140968"/>
            <a:ext cx="8064896" cy="115239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200">
                <a:solidFill>
                  <a:schemeClr val="bg1"/>
                </a:solidFill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message</a:t>
            </a:r>
          </a:p>
        </p:txBody>
      </p:sp>
      <p:sp>
        <p:nvSpPr>
          <p:cNvPr id="165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616081" y="4678422"/>
            <a:ext cx="1911838" cy="38320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900" b="1">
                <a:solidFill>
                  <a:srgbClr val="00B0F0"/>
                </a:solidFill>
              </a:defRPr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ADD CLIENT NAME</a:t>
            </a:r>
            <a:endParaRPr lang="en-IN" dirty="0"/>
          </a:p>
        </p:txBody>
      </p:sp>
      <p:sp>
        <p:nvSpPr>
          <p:cNvPr id="166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616081" y="5157661"/>
            <a:ext cx="1911838" cy="38320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900" b="0" i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Designation</a:t>
            </a:r>
            <a:endParaRPr lang="en-IN" dirty="0"/>
          </a:p>
        </p:txBody>
      </p:sp>
      <p:sp>
        <p:nvSpPr>
          <p:cNvPr id="167" name="Picture Placeholder 5"/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4092063" y="932210"/>
            <a:ext cx="959875" cy="8953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/>
            </a:lvl1pPr>
          </a:lstStyle>
          <a:p>
            <a:r>
              <a:rPr lang="en-US" dirty="0"/>
              <a:t>Director photo</a:t>
            </a:r>
            <a:endParaRPr lang="en-IN" dirty="0"/>
          </a:p>
        </p:txBody>
      </p:sp>
      <p:sp>
        <p:nvSpPr>
          <p:cNvPr id="168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2742849" y="1988575"/>
            <a:ext cx="3658303" cy="38320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1">
                <a:solidFill>
                  <a:srgbClr val="154076"/>
                </a:solidFill>
              </a:defRPr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Welcome Message</a:t>
            </a:r>
          </a:p>
        </p:txBody>
      </p:sp>
      <p:sp>
        <p:nvSpPr>
          <p:cNvPr id="169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2742849" y="2332162"/>
            <a:ext cx="3658303" cy="38320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9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Message From Director</a:t>
            </a:r>
          </a:p>
        </p:txBody>
      </p:sp>
    </p:spTree>
    <p:extLst>
      <p:ext uri="{BB962C8B-B14F-4D97-AF65-F5344CB8AC3E}">
        <p14:creationId xmlns:p14="http://schemas.microsoft.com/office/powerpoint/2010/main" val="1546265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4864" y="162972"/>
            <a:ext cx="2133600" cy="365125"/>
          </a:xfrm>
        </p:spPr>
        <p:txBody>
          <a:bodyPr/>
          <a:lstStyle>
            <a:lvl1pPr>
              <a:defRPr b="1"/>
            </a:lvl1pPr>
          </a:lstStyle>
          <a:p>
            <a:fld id="{EEF0AA90-7F0B-48EA-9407-1565AA29FFF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212466" y="6419656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Copyright © 2016 IF Group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23528" y="548680"/>
            <a:ext cx="8424936" cy="0"/>
          </a:xfrm>
          <a:prstGeom prst="line">
            <a:avLst/>
          </a:prstGeom>
          <a:ln w="19050">
            <a:solidFill>
              <a:srgbClr val="EDD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41031" y="145480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="1" dirty="0"/>
              <a:t>INTELLIGENT </a:t>
            </a:r>
          </a:p>
          <a:p>
            <a:pPr algn="l"/>
            <a:r>
              <a:rPr lang="en-US" sz="1000" b="1" dirty="0"/>
              <a:t>FACTORY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41031" y="663351"/>
            <a:ext cx="5761038" cy="50460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002060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225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4864" y="162972"/>
            <a:ext cx="2133600" cy="365125"/>
          </a:xfrm>
        </p:spPr>
        <p:txBody>
          <a:bodyPr/>
          <a:lstStyle>
            <a:lvl1pPr>
              <a:defRPr b="1"/>
            </a:lvl1pPr>
          </a:lstStyle>
          <a:p>
            <a:fld id="{EEF0AA90-7F0B-48EA-9407-1565AA29FFF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212466" y="6419656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Copyright © 2016 IF Group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23528" y="548680"/>
            <a:ext cx="8424936" cy="0"/>
          </a:xfrm>
          <a:prstGeom prst="line">
            <a:avLst/>
          </a:prstGeom>
          <a:ln w="19050">
            <a:solidFill>
              <a:srgbClr val="EDD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41031" y="145480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="1" dirty="0"/>
              <a:t>INTELLIGENT </a:t>
            </a:r>
          </a:p>
          <a:p>
            <a:pPr algn="l"/>
            <a:r>
              <a:rPr lang="en-US" sz="1000" b="1" dirty="0"/>
              <a:t>FACTORY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41031" y="663351"/>
            <a:ext cx="5761038" cy="50460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002060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41300" y="1341438"/>
            <a:ext cx="5770563" cy="4608512"/>
          </a:xfrm>
        </p:spPr>
        <p:txBody>
          <a:bodyPr>
            <a:normAutofit/>
          </a:bodyPr>
          <a:lstStyle>
            <a:lvl1pPr marL="514350" indent="-514350"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+mj-lt"/>
              <a:buAutoNum type="arabicPeriod"/>
              <a:defRPr sz="1400"/>
            </a:lvl1pPr>
            <a:lvl2pPr marL="971550" indent="-51435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IN" dirty="0"/>
              <a:t> 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431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rgbClr val="1540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46275" y="1340769"/>
            <a:ext cx="8579441" cy="280831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IN" dirty="0"/>
              <a:t>“CREATIVITY IS JUST CONNECTING THINGS. WHEN YOU ASK CREATIVE PEOPLE HOW THEY DID SOMETHING, THEY FEEL A LITTLE GUILTY BECAUSE THEY DIDN’T REALLY DO IT, THEY JUST SAW SOMETHING. IT SEEMED OBVIOUS TO THEM AFTER A WHILE.”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092950" y="4292600"/>
            <a:ext cx="1727200" cy="288925"/>
          </a:xfrm>
        </p:spPr>
        <p:txBody>
          <a:bodyPr>
            <a:noAutofit/>
          </a:bodyPr>
          <a:lstStyle>
            <a:lvl1pPr marL="0" indent="0" algn="r">
              <a:buNone/>
              <a:defRPr sz="1400">
                <a:solidFill>
                  <a:srgbClr val="EDD059"/>
                </a:solidFill>
              </a:defRPr>
            </a:lvl1pPr>
          </a:lstStyle>
          <a:p>
            <a:pPr lvl="0"/>
            <a:r>
              <a:rPr lang="en-IN" dirty="0"/>
              <a:t>Steve Jobs</a:t>
            </a:r>
          </a:p>
          <a:p>
            <a:pPr lvl="0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8742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4864" y="162972"/>
            <a:ext cx="2133600" cy="365125"/>
          </a:xfrm>
        </p:spPr>
        <p:txBody>
          <a:bodyPr/>
          <a:lstStyle>
            <a:lvl1pPr>
              <a:defRPr b="1"/>
            </a:lvl1pPr>
          </a:lstStyle>
          <a:p>
            <a:fld id="{EEF0AA90-7F0B-48EA-9407-1565AA29FFF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212466" y="6419656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Copyright © 2016 IF Group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23528" y="548680"/>
            <a:ext cx="8424936" cy="0"/>
          </a:xfrm>
          <a:prstGeom prst="line">
            <a:avLst/>
          </a:prstGeom>
          <a:ln w="19050">
            <a:solidFill>
              <a:srgbClr val="EDD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41031" y="145480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="1" dirty="0"/>
              <a:t>INTELLIGENT </a:t>
            </a:r>
          </a:p>
          <a:p>
            <a:pPr algn="l"/>
            <a:r>
              <a:rPr lang="en-US" sz="1000" b="1" dirty="0"/>
              <a:t>FACTORY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41031" y="663351"/>
            <a:ext cx="4619001" cy="50460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002060"/>
                </a:solidFill>
              </a:defRPr>
            </a:lvl1pPr>
          </a:lstStyle>
          <a:p>
            <a:pPr lvl="0"/>
            <a:r>
              <a:rPr lang="en-IN" dirty="0"/>
              <a:t>SIDE BAR LAYOUT WITH  IMAGE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41301" y="1700808"/>
            <a:ext cx="4618732" cy="453650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+mj-lt"/>
              <a:buNone/>
              <a:defRPr sz="1400" baseline="0"/>
            </a:lvl1pPr>
            <a:lvl2pPr marL="971550" indent="-51435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IN" dirty="0"/>
              <a:t> Click to edit  &amp; type your Text Or Copy Paste here…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5148263" y="692696"/>
            <a:ext cx="3527425" cy="5544592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</a:lstStyle>
          <a:p>
            <a:r>
              <a:rPr lang="en-US" dirty="0"/>
              <a:t>Insert  image related to Your subject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6181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4864" y="162972"/>
            <a:ext cx="2133600" cy="365125"/>
          </a:xfrm>
        </p:spPr>
        <p:txBody>
          <a:bodyPr/>
          <a:lstStyle>
            <a:lvl1pPr>
              <a:defRPr b="1"/>
            </a:lvl1pPr>
          </a:lstStyle>
          <a:p>
            <a:fld id="{EEF0AA90-7F0B-48EA-9407-1565AA29FFF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212466" y="6419656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Copyright © 2016 IF Group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23528" y="548680"/>
            <a:ext cx="8424936" cy="0"/>
          </a:xfrm>
          <a:prstGeom prst="line">
            <a:avLst/>
          </a:prstGeom>
          <a:ln w="19050">
            <a:solidFill>
              <a:srgbClr val="EDD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41031" y="145480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="1" dirty="0"/>
              <a:t>INTELLIGENT </a:t>
            </a:r>
          </a:p>
          <a:p>
            <a:pPr algn="l"/>
            <a:r>
              <a:rPr lang="en-US" sz="1000" b="1" dirty="0"/>
              <a:t>FACTORY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41031" y="663351"/>
            <a:ext cx="8507433" cy="50460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002060"/>
                </a:solidFill>
              </a:defRPr>
            </a:lvl1pPr>
          </a:lstStyle>
          <a:p>
            <a:pPr lvl="0"/>
            <a:r>
              <a:rPr lang="en-IN" dirty="0"/>
              <a:t>HEAVY TEXT SLIDE LAYOUT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41300" y="1340768"/>
            <a:ext cx="8507163" cy="482453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+mj-lt"/>
              <a:buNone/>
              <a:defRPr sz="1400" baseline="0"/>
            </a:lvl1pPr>
            <a:lvl2pPr marL="971550" indent="-51435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IN" dirty="0"/>
              <a:t> Click to edit  &amp; type your Text Or Copy Paste here…</a:t>
            </a:r>
          </a:p>
        </p:txBody>
      </p:sp>
    </p:spTree>
    <p:extLst>
      <p:ext uri="{BB962C8B-B14F-4D97-AF65-F5344CB8AC3E}">
        <p14:creationId xmlns:p14="http://schemas.microsoft.com/office/powerpoint/2010/main" val="4174030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4864" y="162972"/>
            <a:ext cx="2133600" cy="365125"/>
          </a:xfrm>
        </p:spPr>
        <p:txBody>
          <a:bodyPr/>
          <a:lstStyle>
            <a:lvl1pPr>
              <a:defRPr b="1"/>
            </a:lvl1pPr>
          </a:lstStyle>
          <a:p>
            <a:fld id="{EEF0AA90-7F0B-48EA-9407-1565AA29FFF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212466" y="6419656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Copyright © 2016 IF Group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23528" y="548680"/>
            <a:ext cx="8424936" cy="0"/>
          </a:xfrm>
          <a:prstGeom prst="line">
            <a:avLst/>
          </a:prstGeom>
          <a:ln w="19050">
            <a:solidFill>
              <a:srgbClr val="EDD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41031" y="145480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="1" dirty="0"/>
              <a:t>INTELLIGENT </a:t>
            </a:r>
          </a:p>
          <a:p>
            <a:pPr algn="l"/>
            <a:r>
              <a:rPr lang="en-US" sz="1000" b="1" dirty="0"/>
              <a:t>FACTORY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41031" y="663351"/>
            <a:ext cx="8507433" cy="50460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002060"/>
                </a:solidFill>
              </a:defRPr>
            </a:lvl1pPr>
          </a:lstStyle>
          <a:p>
            <a:pPr lvl="0"/>
            <a:r>
              <a:rPr lang="en-IN" dirty="0"/>
              <a:t>TWO COLUMN SLIDE LAYOUT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41300" y="1340768"/>
            <a:ext cx="4186683" cy="4824536"/>
          </a:xfrm>
        </p:spPr>
        <p:txBody>
          <a:bodyPr>
            <a:normAutofit/>
          </a:bodyPr>
          <a:lstStyle>
            <a:lvl1pPr marL="0" indent="0" algn="just"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+mj-lt"/>
              <a:buNone/>
              <a:defRPr sz="1400" baseline="0"/>
            </a:lvl1pPr>
            <a:lvl2pPr marL="971550" indent="-51435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IN" dirty="0"/>
              <a:t> Click to edit  &amp; type your Text Or Copy Paste here…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698220" y="1340768"/>
            <a:ext cx="4042668" cy="4824536"/>
          </a:xfrm>
        </p:spPr>
        <p:txBody>
          <a:bodyPr>
            <a:normAutofit/>
          </a:bodyPr>
          <a:lstStyle>
            <a:lvl1pPr marL="0" indent="0" algn="just"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+mj-lt"/>
              <a:buNone/>
              <a:defRPr sz="1400" baseline="0"/>
            </a:lvl1pPr>
            <a:lvl2pPr marL="971550" indent="-51435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IN" dirty="0"/>
              <a:t> Click to edit  &amp; type your Text Or Copy Paste here…</a:t>
            </a:r>
          </a:p>
        </p:txBody>
      </p:sp>
    </p:spTree>
    <p:extLst>
      <p:ext uri="{BB962C8B-B14F-4D97-AF65-F5344CB8AC3E}">
        <p14:creationId xmlns:p14="http://schemas.microsoft.com/office/powerpoint/2010/main" val="3899200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14657-35CE-488C-8DCD-C3706D084985}" type="datetime1">
              <a:rPr lang="en-IN" smtClean="0"/>
              <a:t>10-10-2016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0AA90-7F0B-48EA-9407-1565AA29F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423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3" r:id="rId2"/>
    <p:sldLayoutId id="2147483672" r:id="rId3"/>
    <p:sldLayoutId id="2147483650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4" r:id="rId17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mailto:&#26469;&#33258;tianyi.shen@cz-tek.com" TargetMode="Externa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66" b="22766"/>
          <a:stretch>
            <a:fillRect/>
          </a:stretch>
        </p:blipFill>
        <p:spPr/>
      </p:pic>
      <p:pic>
        <p:nvPicPr>
          <p:cNvPr id="8" name="Picture Placeholder 7"/>
          <p:cNvPicPr>
            <a:picLocks noGrp="1" noChangeAspect="1"/>
          </p:cNvPicPr>
          <p:nvPr>
            <p:ph type="pic" sz="quarter" idx="1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2" r="4792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156460" y="4869160"/>
            <a:ext cx="5040560" cy="433387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b="1" dirty="0"/>
              <a:t>I. F. </a:t>
            </a:r>
            <a:r>
              <a:rPr lang="zh-CN" altLang="en-US" b="1" dirty="0"/>
              <a:t>培训系列</a:t>
            </a:r>
            <a:endParaRPr lang="en-IN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79388" y="5553782"/>
            <a:ext cx="5472112" cy="289346"/>
          </a:xfrm>
        </p:spPr>
        <p:txBody>
          <a:bodyPr/>
          <a:lstStyle/>
          <a:p>
            <a:r>
              <a:rPr lang="zh-CN" altLang="en-US" dirty="0"/>
              <a:t>前端开发基础培训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CN" altLang="en-US" dirty="0"/>
              <a:t>前端开发基础培训  </a:t>
            </a:r>
            <a:r>
              <a:rPr lang="en-IN" altLang="zh-CN" dirty="0"/>
              <a:t>/ 2016-10-14</a:t>
            </a:r>
          </a:p>
        </p:txBody>
      </p:sp>
    </p:spTree>
    <p:extLst>
      <p:ext uri="{BB962C8B-B14F-4D97-AF65-F5344CB8AC3E}">
        <p14:creationId xmlns:p14="http://schemas.microsoft.com/office/powerpoint/2010/main" val="206613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10</a:t>
            </a:fld>
            <a:endParaRPr lang="en-IN" dirty="0"/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sz="quarter" idx="2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" r="11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29"/>
          </p:nvPr>
        </p:nvSpPr>
        <p:spPr/>
        <p:txBody>
          <a:bodyPr>
            <a:noAutofit/>
          </a:bodyPr>
          <a:lstStyle/>
          <a:p>
            <a:r>
              <a:rPr lang="zh-CN" altLang="en-US" sz="1800" b="0" dirty="0">
                <a:solidFill>
                  <a:schemeClr val="tx1"/>
                </a:solidFill>
              </a:rPr>
              <a:t>工艺</a:t>
            </a:r>
            <a:endParaRPr lang="en-IN" sz="1800" b="0" dirty="0">
              <a:solidFill>
                <a:schemeClr val="tx1"/>
              </a:solidFill>
            </a:endParaRPr>
          </a:p>
        </p:txBody>
      </p:sp>
      <p:pic>
        <p:nvPicPr>
          <p:cNvPr id="17" name="Picture Placeholder 16"/>
          <p:cNvPicPr>
            <a:picLocks noGrp="1" noChangeAspect="1"/>
          </p:cNvPicPr>
          <p:nvPr>
            <p:ph type="pic" sz="quarter" idx="3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35"/>
          </p:nvPr>
        </p:nvSpPr>
        <p:spPr/>
        <p:txBody>
          <a:bodyPr>
            <a:noAutofit/>
          </a:bodyPr>
          <a:lstStyle/>
          <a:p>
            <a:r>
              <a:rPr lang="en-US" altLang="zh-CN" sz="2000" b="0" dirty="0">
                <a:solidFill>
                  <a:schemeClr val="tx1"/>
                </a:solidFill>
              </a:rPr>
              <a:t>BOM</a:t>
            </a:r>
            <a:endParaRPr lang="en-IN" sz="2000" b="0" dirty="0">
              <a:solidFill>
                <a:schemeClr val="tx1"/>
              </a:solidFill>
            </a:endParaRPr>
          </a:p>
        </p:txBody>
      </p:sp>
      <p:pic>
        <p:nvPicPr>
          <p:cNvPr id="18" name="Picture Placeholder 17"/>
          <p:cNvPicPr>
            <a:picLocks noGrp="1" noChangeAspect="1"/>
          </p:cNvPicPr>
          <p:nvPr>
            <p:ph type="pic" sz="quarter" idx="37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Text Placeholder 9"/>
          <p:cNvSpPr>
            <a:spLocks noGrp="1"/>
          </p:cNvSpPr>
          <p:nvPr>
            <p:ph type="body" sz="quarter" idx="38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000" b="0" dirty="0">
                <a:solidFill>
                  <a:schemeClr val="tx1"/>
                </a:solidFill>
              </a:rPr>
              <a:t>作业指导书</a:t>
            </a:r>
            <a:endParaRPr lang="en-IN" sz="2000" b="0" dirty="0">
              <a:solidFill>
                <a:schemeClr val="tx1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pPr algn="ctr"/>
            <a:r>
              <a:rPr lang="zh-CN" altLang="en-US" dirty="0"/>
              <a:t>工艺工程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25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11</a:t>
            </a:fld>
            <a:endParaRPr lang="en-IN" dirty="0"/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sz="quarter" idx="2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" r="11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29"/>
          </p:nvPr>
        </p:nvSpPr>
        <p:spPr/>
        <p:txBody>
          <a:bodyPr>
            <a:noAutofit/>
          </a:bodyPr>
          <a:lstStyle/>
          <a:p>
            <a:r>
              <a:rPr lang="en-US" altLang="zh-CN" sz="1800" b="0" dirty="0">
                <a:solidFill>
                  <a:schemeClr val="tx1"/>
                </a:solidFill>
              </a:rPr>
              <a:t>SRM</a:t>
            </a:r>
            <a:endParaRPr lang="en-IN" sz="1800" b="0" dirty="0">
              <a:solidFill>
                <a:schemeClr val="tx1"/>
              </a:solidFill>
            </a:endParaRPr>
          </a:p>
        </p:txBody>
      </p:sp>
      <p:pic>
        <p:nvPicPr>
          <p:cNvPr id="17" name="Picture Placeholder 16"/>
          <p:cNvPicPr>
            <a:picLocks noGrp="1" noChangeAspect="1"/>
          </p:cNvPicPr>
          <p:nvPr>
            <p:ph type="pic" sz="quarter" idx="3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35"/>
          </p:nvPr>
        </p:nvSpPr>
        <p:spPr/>
        <p:txBody>
          <a:bodyPr>
            <a:noAutofit/>
          </a:bodyPr>
          <a:lstStyle/>
          <a:p>
            <a:r>
              <a:rPr lang="en-US" altLang="zh-CN" sz="2000" b="0" dirty="0">
                <a:solidFill>
                  <a:schemeClr val="tx1"/>
                </a:solidFill>
              </a:rPr>
              <a:t>Sourcing</a:t>
            </a:r>
            <a:endParaRPr lang="en-IN" sz="2000" b="0" dirty="0">
              <a:solidFill>
                <a:schemeClr val="tx1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pPr algn="ctr"/>
            <a:r>
              <a:rPr lang="zh-CN" altLang="en-US" dirty="0"/>
              <a:t>采购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25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12</a:t>
            </a:fld>
            <a:endParaRPr lang="en-IN" dirty="0"/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sz="quarter" idx="2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" r="11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29"/>
          </p:nvPr>
        </p:nvSpPr>
        <p:spPr/>
        <p:txBody>
          <a:bodyPr>
            <a:noAutofit/>
          </a:bodyPr>
          <a:lstStyle/>
          <a:p>
            <a:r>
              <a:rPr lang="en-US" altLang="zh-CN" sz="1800" b="0" dirty="0">
                <a:solidFill>
                  <a:schemeClr val="tx1"/>
                </a:solidFill>
              </a:rPr>
              <a:t>MRP</a:t>
            </a:r>
            <a:endParaRPr lang="en-IN" sz="1800" b="0" dirty="0">
              <a:solidFill>
                <a:schemeClr val="tx1"/>
              </a:solidFill>
            </a:endParaRPr>
          </a:p>
        </p:txBody>
      </p:sp>
      <p:pic>
        <p:nvPicPr>
          <p:cNvPr id="17" name="Picture Placeholder 16"/>
          <p:cNvPicPr>
            <a:picLocks noGrp="1" noChangeAspect="1"/>
          </p:cNvPicPr>
          <p:nvPr>
            <p:ph type="pic" sz="quarter" idx="3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35"/>
          </p:nvPr>
        </p:nvSpPr>
        <p:spPr/>
        <p:txBody>
          <a:bodyPr>
            <a:noAutofit/>
          </a:bodyPr>
          <a:lstStyle/>
          <a:p>
            <a:r>
              <a:rPr lang="zh-CN" altLang="en-US" sz="2000" b="0" dirty="0">
                <a:solidFill>
                  <a:schemeClr val="tx1"/>
                </a:solidFill>
              </a:rPr>
              <a:t>订单</a:t>
            </a:r>
            <a:r>
              <a:rPr lang="en-US" altLang="zh-CN" sz="2000" b="0" dirty="0">
                <a:solidFill>
                  <a:schemeClr val="tx1"/>
                </a:solidFill>
              </a:rPr>
              <a:t>/</a:t>
            </a:r>
            <a:r>
              <a:rPr lang="zh-CN" altLang="en-US" sz="2000" b="0" dirty="0">
                <a:solidFill>
                  <a:schemeClr val="tx1"/>
                </a:solidFill>
              </a:rPr>
              <a:t>滚动订单</a:t>
            </a:r>
            <a:endParaRPr lang="en-IN" sz="2000" b="0" dirty="0">
              <a:solidFill>
                <a:schemeClr val="tx1"/>
              </a:solidFill>
            </a:endParaRPr>
          </a:p>
        </p:txBody>
      </p:sp>
      <p:pic>
        <p:nvPicPr>
          <p:cNvPr id="18" name="Picture Placeholder 17"/>
          <p:cNvPicPr>
            <a:picLocks noGrp="1" noChangeAspect="1"/>
          </p:cNvPicPr>
          <p:nvPr>
            <p:ph type="pic" sz="quarter" idx="37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Text Placeholder 9"/>
          <p:cNvSpPr>
            <a:spLocks noGrp="1"/>
          </p:cNvSpPr>
          <p:nvPr>
            <p:ph type="body" sz="quarter" idx="38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000" b="0" dirty="0">
                <a:solidFill>
                  <a:schemeClr val="tx1"/>
                </a:solidFill>
              </a:rPr>
              <a:t>入账</a:t>
            </a:r>
            <a:endParaRPr lang="en-IN" sz="2000" b="0" dirty="0">
              <a:solidFill>
                <a:schemeClr val="tx1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pPr algn="ctr"/>
            <a:r>
              <a:rPr lang="zh-CN" altLang="en-US" dirty="0"/>
              <a:t>物料计划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25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13</a:t>
            </a:fld>
            <a:endParaRPr lang="en-IN" dirty="0"/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sz="quarter" idx="2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" r="11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29"/>
          </p:nvPr>
        </p:nvSpPr>
        <p:spPr/>
        <p:txBody>
          <a:bodyPr>
            <a:noAutofit/>
          </a:bodyPr>
          <a:lstStyle/>
          <a:p>
            <a:r>
              <a:rPr lang="en-US" altLang="zh-CN" sz="1800" b="0" dirty="0">
                <a:solidFill>
                  <a:schemeClr val="tx1"/>
                </a:solidFill>
              </a:rPr>
              <a:t>APS</a:t>
            </a:r>
            <a:endParaRPr lang="en-IN" sz="1800" b="0" dirty="0">
              <a:solidFill>
                <a:schemeClr val="tx1"/>
              </a:solidFill>
            </a:endParaRPr>
          </a:p>
        </p:txBody>
      </p:sp>
      <p:pic>
        <p:nvPicPr>
          <p:cNvPr id="17" name="Picture Placeholder 16"/>
          <p:cNvPicPr>
            <a:picLocks noGrp="1" noChangeAspect="1"/>
          </p:cNvPicPr>
          <p:nvPr>
            <p:ph type="pic" sz="quarter" idx="3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35"/>
          </p:nvPr>
        </p:nvSpPr>
        <p:spPr/>
        <p:txBody>
          <a:bodyPr>
            <a:noAutofit/>
          </a:bodyPr>
          <a:lstStyle/>
          <a:p>
            <a:r>
              <a:rPr lang="en-US" altLang="zh-CN" sz="2000" b="0" dirty="0">
                <a:solidFill>
                  <a:schemeClr val="tx1"/>
                </a:solidFill>
              </a:rPr>
              <a:t>MES</a:t>
            </a:r>
            <a:endParaRPr lang="en-IN" sz="2000" b="0" dirty="0">
              <a:solidFill>
                <a:schemeClr val="tx1"/>
              </a:solidFill>
            </a:endParaRPr>
          </a:p>
        </p:txBody>
      </p:sp>
      <p:pic>
        <p:nvPicPr>
          <p:cNvPr id="18" name="Picture Placeholder 17"/>
          <p:cNvPicPr>
            <a:picLocks noGrp="1" noChangeAspect="1"/>
          </p:cNvPicPr>
          <p:nvPr>
            <p:ph type="pic" sz="quarter" idx="37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Text Placeholder 9"/>
          <p:cNvSpPr>
            <a:spLocks noGrp="1"/>
          </p:cNvSpPr>
          <p:nvPr>
            <p:ph type="body" sz="quarter" idx="38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000" b="0" dirty="0">
                <a:solidFill>
                  <a:schemeClr val="tx1"/>
                </a:solidFill>
              </a:rPr>
              <a:t>现场管理</a:t>
            </a:r>
            <a:endParaRPr lang="en-IN" sz="2000" b="0" dirty="0">
              <a:solidFill>
                <a:schemeClr val="tx1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pPr algn="ctr"/>
            <a:r>
              <a:rPr lang="zh-CN" altLang="en-US" dirty="0"/>
              <a:t>生产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25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14</a:t>
            </a:fld>
            <a:endParaRPr lang="en-IN" dirty="0"/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sz="quarter" idx="2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" r="11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29"/>
          </p:nvPr>
        </p:nvSpPr>
        <p:spPr/>
        <p:txBody>
          <a:bodyPr>
            <a:noAutofit/>
          </a:bodyPr>
          <a:lstStyle/>
          <a:p>
            <a:r>
              <a:rPr lang="en-US" altLang="zh-CN" sz="1800" b="0" dirty="0">
                <a:solidFill>
                  <a:schemeClr val="tx1"/>
                </a:solidFill>
              </a:rPr>
              <a:t>OP</a:t>
            </a:r>
            <a:endParaRPr lang="en-IN" sz="1800" b="0" dirty="0">
              <a:solidFill>
                <a:schemeClr val="tx1"/>
              </a:solidFill>
            </a:endParaRPr>
          </a:p>
        </p:txBody>
      </p:sp>
      <p:pic>
        <p:nvPicPr>
          <p:cNvPr id="17" name="Picture Placeholder 16"/>
          <p:cNvPicPr>
            <a:picLocks noGrp="1" noChangeAspect="1"/>
          </p:cNvPicPr>
          <p:nvPr>
            <p:ph type="pic" sz="quarter" idx="3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35"/>
          </p:nvPr>
        </p:nvSpPr>
        <p:spPr/>
        <p:txBody>
          <a:bodyPr>
            <a:noAutofit/>
          </a:bodyPr>
          <a:lstStyle/>
          <a:p>
            <a:r>
              <a:rPr lang="en-US" altLang="zh-CN" sz="2000" b="0" dirty="0">
                <a:solidFill>
                  <a:schemeClr val="tx1"/>
                </a:solidFill>
              </a:rPr>
              <a:t>LOB</a:t>
            </a:r>
            <a:r>
              <a:rPr lang="zh-CN" altLang="en-US" sz="2000" b="0" dirty="0">
                <a:solidFill>
                  <a:schemeClr val="tx1"/>
                </a:solidFill>
              </a:rPr>
              <a:t>，效率，</a:t>
            </a:r>
            <a:r>
              <a:rPr lang="en-US" altLang="zh-CN" sz="2000" b="0" dirty="0">
                <a:solidFill>
                  <a:schemeClr val="tx1"/>
                </a:solidFill>
              </a:rPr>
              <a:t>OEE</a:t>
            </a:r>
            <a:endParaRPr lang="en-IN" sz="2000" b="0" dirty="0">
              <a:solidFill>
                <a:schemeClr val="tx1"/>
              </a:solidFill>
            </a:endParaRPr>
          </a:p>
        </p:txBody>
      </p:sp>
      <p:pic>
        <p:nvPicPr>
          <p:cNvPr id="18" name="Picture Placeholder 17"/>
          <p:cNvPicPr>
            <a:picLocks noGrp="1" noChangeAspect="1"/>
          </p:cNvPicPr>
          <p:nvPr>
            <p:ph type="pic" sz="quarter" idx="37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Text Placeholder 9"/>
          <p:cNvSpPr>
            <a:spLocks noGrp="1"/>
          </p:cNvSpPr>
          <p:nvPr>
            <p:ph type="body" sz="quarter" idx="38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000" b="0" dirty="0">
                <a:solidFill>
                  <a:schemeClr val="tx1"/>
                </a:solidFill>
              </a:rPr>
              <a:t>现场优化</a:t>
            </a:r>
            <a:endParaRPr lang="en-IN" sz="2000" b="0" dirty="0">
              <a:solidFill>
                <a:schemeClr val="tx1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pPr algn="ctr"/>
            <a:r>
              <a:rPr lang="zh-CN" altLang="en-US" dirty="0"/>
              <a:t>工业工程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25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15</a:t>
            </a:fld>
            <a:endParaRPr lang="en-IN" dirty="0"/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sz="quarter" idx="2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" r="11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29"/>
          </p:nvPr>
        </p:nvSpPr>
        <p:spPr/>
        <p:txBody>
          <a:bodyPr>
            <a:noAutofit/>
          </a:bodyPr>
          <a:lstStyle/>
          <a:p>
            <a:r>
              <a:rPr lang="zh-CN" altLang="en-US" sz="2000" b="0" dirty="0">
                <a:solidFill>
                  <a:schemeClr val="tx1"/>
                </a:solidFill>
              </a:rPr>
              <a:t>体系</a:t>
            </a:r>
            <a:endParaRPr lang="en-IN" sz="1800" b="0" dirty="0">
              <a:solidFill>
                <a:schemeClr val="tx1"/>
              </a:solidFill>
            </a:endParaRPr>
          </a:p>
        </p:txBody>
      </p:sp>
      <p:pic>
        <p:nvPicPr>
          <p:cNvPr id="17" name="Picture Placeholder 16"/>
          <p:cNvPicPr>
            <a:picLocks noGrp="1" noChangeAspect="1"/>
          </p:cNvPicPr>
          <p:nvPr>
            <p:ph type="pic" sz="quarter" idx="3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35"/>
          </p:nvPr>
        </p:nvSpPr>
        <p:spPr/>
        <p:txBody>
          <a:bodyPr>
            <a:noAutofit/>
          </a:bodyPr>
          <a:lstStyle/>
          <a:p>
            <a:r>
              <a:rPr lang="zh-CN" altLang="en-US" sz="2000" b="0" dirty="0">
                <a:solidFill>
                  <a:schemeClr val="tx1"/>
                </a:solidFill>
              </a:rPr>
              <a:t>方法论</a:t>
            </a:r>
            <a:endParaRPr lang="en-IN" sz="2000" b="0" dirty="0">
              <a:solidFill>
                <a:schemeClr val="tx1"/>
              </a:solidFill>
            </a:endParaRPr>
          </a:p>
        </p:txBody>
      </p:sp>
      <p:pic>
        <p:nvPicPr>
          <p:cNvPr id="18" name="Picture Placeholder 17"/>
          <p:cNvPicPr>
            <a:picLocks noGrp="1" noChangeAspect="1"/>
          </p:cNvPicPr>
          <p:nvPr>
            <p:ph type="pic" sz="quarter" idx="37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Text Placeholder 9"/>
          <p:cNvSpPr>
            <a:spLocks noGrp="1"/>
          </p:cNvSpPr>
          <p:nvPr>
            <p:ph type="body" sz="quarter" idx="38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b="0" dirty="0">
                <a:solidFill>
                  <a:schemeClr val="tx1"/>
                </a:solidFill>
              </a:rPr>
              <a:t>IPQC/OPQC</a:t>
            </a:r>
            <a:endParaRPr lang="en-IN" sz="2000" b="0" dirty="0">
              <a:solidFill>
                <a:schemeClr val="tx1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pPr algn="ctr"/>
            <a:r>
              <a:rPr lang="zh-CN" altLang="en-US" dirty="0"/>
              <a:t>质量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25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16</a:t>
            </a:fld>
            <a:endParaRPr lang="en-IN" dirty="0"/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sz="quarter" idx="2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" r="11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29"/>
          </p:nvPr>
        </p:nvSpPr>
        <p:spPr/>
        <p:txBody>
          <a:bodyPr>
            <a:noAutofit/>
          </a:bodyPr>
          <a:lstStyle/>
          <a:p>
            <a:r>
              <a:rPr lang="en-US" altLang="zh-CN" sz="1800" b="0" dirty="0">
                <a:solidFill>
                  <a:schemeClr val="tx1"/>
                </a:solidFill>
              </a:rPr>
              <a:t>SCM</a:t>
            </a:r>
            <a:endParaRPr lang="en-IN" sz="1800" b="0" dirty="0">
              <a:solidFill>
                <a:schemeClr val="tx1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pPr algn="ctr"/>
            <a:r>
              <a:rPr lang="zh-CN" altLang="en-US" dirty="0"/>
              <a:t>供应链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25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17</a:t>
            </a:fld>
            <a:endParaRPr lang="en-IN" dirty="0"/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sz="quarter" idx="2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" r="11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29"/>
          </p:nvPr>
        </p:nvSpPr>
        <p:spPr/>
        <p:txBody>
          <a:bodyPr>
            <a:noAutofit/>
          </a:bodyPr>
          <a:lstStyle/>
          <a:p>
            <a:r>
              <a:rPr lang="zh-CN" altLang="en-US" sz="1800" b="0" dirty="0">
                <a:solidFill>
                  <a:schemeClr val="tx1"/>
                </a:solidFill>
              </a:rPr>
              <a:t>设备管理</a:t>
            </a:r>
            <a:endParaRPr lang="en-IN" sz="1800" b="0" dirty="0">
              <a:solidFill>
                <a:schemeClr val="tx1"/>
              </a:solidFill>
            </a:endParaRPr>
          </a:p>
        </p:txBody>
      </p:sp>
      <p:pic>
        <p:nvPicPr>
          <p:cNvPr id="17" name="Picture Placeholder 16"/>
          <p:cNvPicPr>
            <a:picLocks noGrp="1" noChangeAspect="1"/>
          </p:cNvPicPr>
          <p:nvPr>
            <p:ph type="pic" sz="quarter" idx="3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35"/>
          </p:nvPr>
        </p:nvSpPr>
        <p:spPr/>
        <p:txBody>
          <a:bodyPr>
            <a:noAutofit/>
          </a:bodyPr>
          <a:lstStyle/>
          <a:p>
            <a:r>
              <a:rPr lang="zh-CN" altLang="en-US" sz="2000" b="0" dirty="0">
                <a:solidFill>
                  <a:schemeClr val="tx1"/>
                </a:solidFill>
              </a:rPr>
              <a:t>关键设备管理</a:t>
            </a:r>
            <a:endParaRPr lang="en-IN" sz="2000" b="0" dirty="0">
              <a:solidFill>
                <a:schemeClr val="tx1"/>
              </a:solidFill>
            </a:endParaRPr>
          </a:p>
        </p:txBody>
      </p:sp>
      <p:pic>
        <p:nvPicPr>
          <p:cNvPr id="18" name="Picture Placeholder 17"/>
          <p:cNvPicPr>
            <a:picLocks noGrp="1" noChangeAspect="1"/>
          </p:cNvPicPr>
          <p:nvPr>
            <p:ph type="pic" sz="quarter" idx="37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Text Placeholder 9"/>
          <p:cNvSpPr>
            <a:spLocks noGrp="1"/>
          </p:cNvSpPr>
          <p:nvPr>
            <p:ph type="body" sz="quarter" idx="38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000" b="0" dirty="0">
                <a:solidFill>
                  <a:schemeClr val="tx1"/>
                </a:solidFill>
              </a:rPr>
              <a:t>放行，维护</a:t>
            </a:r>
            <a:endParaRPr lang="en-IN" sz="2000" b="0" dirty="0">
              <a:solidFill>
                <a:schemeClr val="tx1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pPr algn="ctr"/>
            <a:r>
              <a:rPr lang="en-US" altLang="zh-CN" dirty="0"/>
              <a:t>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25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18</a:t>
            </a:fld>
            <a:endParaRPr lang="en-IN" dirty="0"/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sz="quarter" idx="2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" r="11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29"/>
          </p:nvPr>
        </p:nvSpPr>
        <p:spPr/>
        <p:txBody>
          <a:bodyPr>
            <a:noAutofit/>
          </a:bodyPr>
          <a:lstStyle/>
          <a:p>
            <a:r>
              <a:rPr lang="zh-CN" altLang="en-US" sz="1800" b="0" dirty="0">
                <a:solidFill>
                  <a:schemeClr val="tx1"/>
                </a:solidFill>
              </a:rPr>
              <a:t>时间</a:t>
            </a:r>
            <a:endParaRPr lang="en-IN" sz="1800" b="0" dirty="0">
              <a:solidFill>
                <a:schemeClr val="tx1"/>
              </a:solidFill>
            </a:endParaRPr>
          </a:p>
        </p:txBody>
      </p:sp>
      <p:pic>
        <p:nvPicPr>
          <p:cNvPr id="17" name="Picture Placeholder 16"/>
          <p:cNvPicPr>
            <a:picLocks noGrp="1" noChangeAspect="1"/>
          </p:cNvPicPr>
          <p:nvPr>
            <p:ph type="pic" sz="quarter" idx="3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35"/>
          </p:nvPr>
        </p:nvSpPr>
        <p:spPr/>
        <p:txBody>
          <a:bodyPr>
            <a:noAutofit/>
          </a:bodyPr>
          <a:lstStyle/>
          <a:p>
            <a:r>
              <a:rPr lang="zh-CN" altLang="en-US" sz="2000" b="0" dirty="0">
                <a:solidFill>
                  <a:schemeClr val="tx1"/>
                </a:solidFill>
              </a:rPr>
              <a:t>资源</a:t>
            </a:r>
            <a:endParaRPr lang="en-IN" sz="2000" b="0" dirty="0">
              <a:solidFill>
                <a:schemeClr val="tx1"/>
              </a:solidFill>
            </a:endParaRPr>
          </a:p>
        </p:txBody>
      </p:sp>
      <p:pic>
        <p:nvPicPr>
          <p:cNvPr id="18" name="Picture Placeholder 17"/>
          <p:cNvPicPr>
            <a:picLocks noGrp="1" noChangeAspect="1"/>
          </p:cNvPicPr>
          <p:nvPr>
            <p:ph type="pic" sz="quarter" idx="37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Text Placeholder 9"/>
          <p:cNvSpPr>
            <a:spLocks noGrp="1"/>
          </p:cNvSpPr>
          <p:nvPr>
            <p:ph type="body" sz="quarter" idx="38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000" b="0" dirty="0">
                <a:solidFill>
                  <a:schemeClr val="tx1"/>
                </a:solidFill>
              </a:rPr>
              <a:t>目标</a:t>
            </a:r>
            <a:endParaRPr lang="en-IN" sz="2000" b="0" dirty="0">
              <a:solidFill>
                <a:schemeClr val="tx1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pPr algn="ctr"/>
            <a:r>
              <a:rPr lang="zh-CN" altLang="en-US" dirty="0"/>
              <a:t>项目管理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25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19</a:t>
            </a:fld>
            <a:endParaRPr lang="en-IN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工业</a:t>
            </a:r>
            <a:r>
              <a:rPr lang="en-US" altLang="zh-CN" dirty="0"/>
              <a:t>4.0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259" y="1556792"/>
            <a:ext cx="6768752" cy="4743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0375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2" r="4792"/>
          <a:stretch>
            <a:fillRect/>
          </a:stretch>
        </p:blipFill>
        <p:spPr>
          <a:xfrm>
            <a:off x="3995936" y="1556792"/>
            <a:ext cx="1079500" cy="863600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>
            <a:noAutofit/>
          </a:bodyPr>
          <a:lstStyle/>
          <a:p>
            <a:r>
              <a:rPr lang="zh-CN" altLang="en-US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前端开发</a:t>
            </a:r>
            <a:endParaRPr lang="en-IN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CN" altLang="en-US" dirty="0"/>
              <a:t>前端开发基础培训  </a:t>
            </a:r>
            <a:r>
              <a:rPr lang="en-IN" dirty="0"/>
              <a:t>/ 2016-10-14</a:t>
            </a:r>
          </a:p>
        </p:txBody>
      </p:sp>
      <p:sp>
        <p:nvSpPr>
          <p:cNvPr id="3" name="矩形 2"/>
          <p:cNvSpPr/>
          <p:nvPr/>
        </p:nvSpPr>
        <p:spPr>
          <a:xfrm>
            <a:off x="2958593" y="3718524"/>
            <a:ext cx="2906565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</a:rPr>
              <a:t>Front-End Development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58593" y="5007248"/>
            <a:ext cx="2023311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</a:rPr>
              <a:t>UI Development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80112" y="5053414"/>
            <a:ext cx="1308371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accent5"/>
                </a:solidFill>
              </a:rPr>
              <a:t>User Interface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14" name="左大括号 13"/>
          <p:cNvSpPr/>
          <p:nvPr/>
        </p:nvSpPr>
        <p:spPr>
          <a:xfrm>
            <a:off x="2342083" y="3940518"/>
            <a:ext cx="432048" cy="1216674"/>
          </a:xfrm>
          <a:prstGeom prst="leftBrac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656298" y="4368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别名</a:t>
            </a:r>
          </a:p>
        </p:txBody>
      </p:sp>
    </p:spTree>
    <p:extLst>
      <p:ext uri="{BB962C8B-B14F-4D97-AF65-F5344CB8AC3E}">
        <p14:creationId xmlns:p14="http://schemas.microsoft.com/office/powerpoint/2010/main" val="298973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3" grpId="0"/>
      <p:bldP spid="14" grpId="0" animBg="1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20</a:t>
            </a:fld>
            <a:endParaRPr lang="en-IN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课后作业</a:t>
            </a:r>
            <a:r>
              <a:rPr lang="en-US" altLang="zh-CN" dirty="0"/>
              <a:t>1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84784"/>
            <a:ext cx="7920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i="1" dirty="0"/>
              <a:t>请总结你们在这堂课听到的所有奇奇怪怪的术语及缩写</a:t>
            </a:r>
            <a:endParaRPr lang="en-US" altLang="zh-CN" sz="1600" i="1" dirty="0"/>
          </a:p>
        </p:txBody>
      </p:sp>
    </p:spTree>
    <p:extLst>
      <p:ext uri="{BB962C8B-B14F-4D97-AF65-F5344CB8AC3E}">
        <p14:creationId xmlns:p14="http://schemas.microsoft.com/office/powerpoint/2010/main" val="3615277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21</a:t>
            </a:fld>
            <a:endParaRPr lang="en-IN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课后作业</a:t>
            </a:r>
            <a:r>
              <a:rPr lang="en-US" altLang="zh-CN" dirty="0"/>
              <a:t>2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84784"/>
            <a:ext cx="79208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i="1" dirty="0"/>
              <a:t>我们是一家工厂，发现工业企业中需要一款计时器。一家企业一般需要</a:t>
            </a:r>
            <a:r>
              <a:rPr lang="en-US" altLang="zh-CN" sz="1600" i="1" dirty="0"/>
              <a:t>100</a:t>
            </a:r>
            <a:r>
              <a:rPr lang="zh-CN" altLang="en-US" sz="1600" i="1" dirty="0"/>
              <a:t>左右这样的设备，用于各个工位上的员工计时。计时器通过无线电将记录下来的时间传送到服务器。一般的客户并不会承担过高的费用。</a:t>
            </a:r>
            <a:endParaRPr lang="en-US" altLang="zh-CN" sz="1600" i="1" dirty="0"/>
          </a:p>
          <a:p>
            <a:r>
              <a:rPr lang="zh-CN" altLang="en-US" sz="1600" i="1" dirty="0"/>
              <a:t>请各自选择两个关键职位，并且合作制定一份计划书，计划书中必须包括销售计划，客户，供应商，材料计划，采购，存储，生产设备等关键信息。使用更多的表格，图表等可视化信息会加强计划的表达性。使用更多的数字可以增加计划的可信性。</a:t>
            </a:r>
            <a:endParaRPr lang="en-US" altLang="zh-CN" sz="1600" i="1" dirty="0"/>
          </a:p>
          <a:p>
            <a:r>
              <a:rPr lang="zh-CN" altLang="en-US" sz="1600" i="1" dirty="0"/>
              <a:t>在行进过程中，请注意自己的邮箱，</a:t>
            </a:r>
            <a:r>
              <a:rPr lang="zh-CN" altLang="en-US" sz="1600" i="1" dirty="0">
                <a:hlinkClick r:id="rId2"/>
              </a:rPr>
              <a:t>来自</a:t>
            </a:r>
            <a:r>
              <a:rPr lang="en-US" altLang="zh-CN" sz="1600" i="1" dirty="0">
                <a:hlinkClick r:id="rId2"/>
              </a:rPr>
              <a:t>tianyi.shen@cz-tek.com</a:t>
            </a:r>
            <a:r>
              <a:rPr lang="zh-CN" altLang="en-US" sz="1600" i="1" dirty="0"/>
              <a:t>的邮件代表了客户和供应商。</a:t>
            </a:r>
            <a:endParaRPr lang="en-US" altLang="zh-CN" sz="1600" i="1" dirty="0"/>
          </a:p>
        </p:txBody>
      </p:sp>
    </p:spTree>
    <p:extLst>
      <p:ext uri="{BB962C8B-B14F-4D97-AF65-F5344CB8AC3E}">
        <p14:creationId xmlns:p14="http://schemas.microsoft.com/office/powerpoint/2010/main" val="1933803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7259" y="3702425"/>
            <a:ext cx="9151259" cy="31555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614864" y="6243762"/>
            <a:ext cx="2133600" cy="365125"/>
          </a:xfrm>
        </p:spPr>
        <p:txBody>
          <a:bodyPr/>
          <a:lstStyle/>
          <a:p>
            <a:fld id="{EEF0AA90-7F0B-48EA-9407-1565AA29FFF0}" type="slidenum">
              <a:rPr lang="en-IN" smtClean="0">
                <a:solidFill>
                  <a:schemeClr val="bg1"/>
                </a:solidFill>
              </a:rPr>
              <a:pPr/>
              <a:t>22</a:t>
            </a:fld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93" b="16772"/>
          <a:stretch/>
        </p:blipFill>
        <p:spPr>
          <a:xfrm>
            <a:off x="-7260" y="1"/>
            <a:ext cx="9151259" cy="3702424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323528" y="6165304"/>
            <a:ext cx="8424936" cy="0"/>
          </a:xfrm>
          <a:prstGeom prst="line">
            <a:avLst/>
          </a:prstGeom>
          <a:ln w="19050">
            <a:solidFill>
              <a:srgbClr val="EDD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1031" y="6226269"/>
            <a:ext cx="1059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="1" dirty="0">
                <a:solidFill>
                  <a:schemeClr val="bg1"/>
                </a:solidFill>
              </a:rPr>
              <a:t>INTELLIGENT </a:t>
            </a:r>
          </a:p>
          <a:p>
            <a:pPr algn="l"/>
            <a:r>
              <a:rPr lang="en-US" sz="1000" b="1" dirty="0">
                <a:solidFill>
                  <a:schemeClr val="bg1"/>
                </a:solidFill>
              </a:rPr>
              <a:t>FACTORY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3528" y="4193499"/>
            <a:ext cx="2263568" cy="1352729"/>
            <a:chOff x="323528" y="4193499"/>
            <a:chExt cx="2263568" cy="1352729"/>
          </a:xfrm>
        </p:grpSpPr>
        <p:sp>
          <p:nvSpPr>
            <p:cNvPr id="8" name="TextBox 7"/>
            <p:cNvSpPr txBox="1"/>
            <p:nvPr/>
          </p:nvSpPr>
          <p:spPr>
            <a:xfrm>
              <a:off x="323528" y="4193499"/>
              <a:ext cx="13276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EDD059"/>
                  </a:solidFill>
                </a:rPr>
                <a:t>Our Contact :</a:t>
              </a:r>
              <a:endParaRPr lang="en-IN" sz="1400" b="1" dirty="0">
                <a:solidFill>
                  <a:srgbClr val="EDD059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3528" y="4622898"/>
              <a:ext cx="226356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b="1" dirty="0">
                  <a:solidFill>
                    <a:schemeClr val="bg1"/>
                  </a:solidFill>
                </a:rPr>
                <a:t>Tel: </a:t>
              </a:r>
              <a:r>
                <a:rPr lang="en-US" sz="1200" dirty="0">
                  <a:solidFill>
                    <a:schemeClr val="bg1"/>
                  </a:solidFill>
                </a:rPr>
                <a:t>+86-21-61623230</a:t>
              </a:r>
            </a:p>
            <a:p>
              <a:pPr>
                <a:lnSpc>
                  <a:spcPct val="150000"/>
                </a:lnSpc>
              </a:pPr>
              <a:r>
                <a:rPr lang="en-US" sz="1200" b="1" dirty="0">
                  <a:solidFill>
                    <a:schemeClr val="bg1"/>
                  </a:solidFill>
                </a:rPr>
                <a:t>email: </a:t>
              </a:r>
              <a:r>
                <a:rPr lang="en-US" sz="1200" dirty="0">
                  <a:solidFill>
                    <a:schemeClr val="bg1"/>
                  </a:solidFill>
                </a:rPr>
                <a:t>info@if-industry.com</a:t>
              </a:r>
            </a:p>
            <a:p>
              <a:pPr>
                <a:lnSpc>
                  <a:spcPct val="150000"/>
                </a:lnSpc>
              </a:pPr>
              <a:r>
                <a:rPr lang="en-US" sz="1200" b="1" dirty="0">
                  <a:solidFill>
                    <a:schemeClr val="bg1"/>
                  </a:solidFill>
                </a:rPr>
                <a:t>Website : </a:t>
              </a:r>
              <a:r>
                <a:rPr lang="en-US" sz="1200" dirty="0">
                  <a:solidFill>
                    <a:schemeClr val="bg1"/>
                  </a:solidFill>
                </a:rPr>
                <a:t>www.if-industry.com</a:t>
              </a:r>
              <a:endParaRPr lang="en-IN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071853" y="4193499"/>
            <a:ext cx="2679957" cy="1352729"/>
            <a:chOff x="3404212" y="4193499"/>
            <a:chExt cx="2679957" cy="1352729"/>
          </a:xfrm>
        </p:grpSpPr>
        <p:sp>
          <p:nvSpPr>
            <p:cNvPr id="10" name="TextBox 9"/>
            <p:cNvSpPr txBox="1"/>
            <p:nvPr/>
          </p:nvSpPr>
          <p:spPr>
            <a:xfrm>
              <a:off x="3404212" y="4193499"/>
              <a:ext cx="18996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EDD059"/>
                  </a:solidFill>
                </a:rPr>
                <a:t>Apartment Address:</a:t>
              </a:r>
              <a:endParaRPr lang="en-IN" sz="1400" b="1" dirty="0">
                <a:solidFill>
                  <a:srgbClr val="EDD059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04213" y="4622898"/>
              <a:ext cx="26799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N" sz="1200" b="1" dirty="0">
                  <a:solidFill>
                    <a:schemeClr val="bg1"/>
                  </a:solidFill>
                </a:rPr>
                <a:t>Address: </a:t>
              </a:r>
              <a:r>
                <a:rPr lang="en-IN" sz="1200" dirty="0">
                  <a:solidFill>
                    <a:schemeClr val="bg1"/>
                  </a:solidFill>
                </a:rPr>
                <a:t>Building 19, Room 405B, No. 498, </a:t>
              </a:r>
              <a:r>
                <a:rPr lang="en-IN" sz="1200" dirty="0" err="1">
                  <a:solidFill>
                    <a:schemeClr val="bg1"/>
                  </a:solidFill>
                </a:rPr>
                <a:t>Guo</a:t>
              </a:r>
              <a:r>
                <a:rPr lang="en-IN" sz="1200" dirty="0">
                  <a:solidFill>
                    <a:schemeClr val="bg1"/>
                  </a:solidFill>
                </a:rPr>
                <a:t> </a:t>
              </a:r>
              <a:r>
                <a:rPr lang="en-IN" sz="1200" dirty="0" err="1">
                  <a:solidFill>
                    <a:schemeClr val="bg1"/>
                  </a:solidFill>
                </a:rPr>
                <a:t>Shou</a:t>
              </a:r>
              <a:r>
                <a:rPr lang="en-IN" sz="1200" dirty="0">
                  <a:solidFill>
                    <a:schemeClr val="bg1"/>
                  </a:solidFill>
                </a:rPr>
                <a:t> Jing Road, </a:t>
              </a:r>
              <a:r>
                <a:rPr lang="en-IN" sz="1200" dirty="0" err="1">
                  <a:solidFill>
                    <a:schemeClr val="bg1"/>
                  </a:solidFill>
                </a:rPr>
                <a:t>Pudong</a:t>
              </a:r>
              <a:r>
                <a:rPr lang="en-IN" sz="1200" dirty="0">
                  <a:solidFill>
                    <a:schemeClr val="bg1"/>
                  </a:solidFill>
                </a:rPr>
                <a:t> District, Shanghai, China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236568" y="4224277"/>
            <a:ext cx="2679957" cy="1352729"/>
            <a:chOff x="6236568" y="4224277"/>
            <a:chExt cx="2679957" cy="1352729"/>
          </a:xfrm>
        </p:grpSpPr>
        <p:sp>
          <p:nvSpPr>
            <p:cNvPr id="12" name="TextBox 11"/>
            <p:cNvSpPr txBox="1"/>
            <p:nvPr/>
          </p:nvSpPr>
          <p:spPr>
            <a:xfrm>
              <a:off x="6236568" y="4224277"/>
              <a:ext cx="16369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EDD059"/>
                  </a:solidFill>
                </a:rPr>
                <a:t>Our Social Media</a:t>
              </a:r>
              <a:endParaRPr lang="en-IN" sz="1400" b="1" dirty="0">
                <a:solidFill>
                  <a:srgbClr val="EDD059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6569" y="4653676"/>
              <a:ext cx="26799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N" sz="1200" b="1" dirty="0">
                  <a:solidFill>
                    <a:schemeClr val="bg1"/>
                  </a:solidFill>
                </a:rPr>
                <a:t>Facebook: </a:t>
              </a:r>
              <a:r>
                <a:rPr lang="en-IN" sz="1200" dirty="0">
                  <a:solidFill>
                    <a:schemeClr val="bg1"/>
                  </a:solidFill>
                </a:rPr>
                <a:t>Your  Company add</a:t>
              </a:r>
            </a:p>
            <a:p>
              <a:pPr>
                <a:lnSpc>
                  <a:spcPct val="150000"/>
                </a:lnSpc>
              </a:pPr>
              <a:r>
                <a:rPr lang="en-IN" sz="1200" b="1" dirty="0">
                  <a:solidFill>
                    <a:schemeClr val="bg1"/>
                  </a:solidFill>
                </a:rPr>
                <a:t>Twitter: </a:t>
              </a:r>
              <a:r>
                <a:rPr lang="en-IN" sz="1200" dirty="0">
                  <a:solidFill>
                    <a:schemeClr val="bg1"/>
                  </a:solidFill>
                </a:rPr>
                <a:t>Your  Company add</a:t>
              </a:r>
            </a:p>
            <a:p>
              <a:pPr>
                <a:lnSpc>
                  <a:spcPct val="150000"/>
                </a:lnSpc>
              </a:pPr>
              <a:endParaRPr lang="en-IN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7830168" y="12171"/>
            <a:ext cx="746301" cy="648072"/>
          </a:xfrm>
          <a:prstGeom prst="rect">
            <a:avLst/>
          </a:prstGeom>
          <a:solidFill>
            <a:srgbClr val="EDD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000" y="163694"/>
            <a:ext cx="325148" cy="3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389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课程计划</a:t>
            </a:r>
            <a:endParaRPr lang="en-IN" dirty="0"/>
          </a:p>
        </p:txBody>
      </p:sp>
      <p:graphicFrame>
        <p:nvGraphicFramePr>
          <p:cNvPr id="4" name="Table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5024933"/>
              </p:ext>
            </p:extLst>
          </p:nvPr>
        </p:nvGraphicFramePr>
        <p:xfrm>
          <a:off x="239155" y="1485578"/>
          <a:ext cx="8581318" cy="1219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4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275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01</a:t>
                      </a:r>
                      <a:endParaRPr lang="en-IN" sz="12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latin typeface="+mj-lt"/>
                          <a:cs typeface="Arial" pitchFamily="34" charset="0"/>
                        </a:rPr>
                        <a:t>课程概览</a:t>
                      </a:r>
                      <a:endParaRPr lang="en-IN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04</a:t>
                      </a:r>
                      <a:endParaRPr lang="en-IN" sz="12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275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02</a:t>
                      </a:r>
                      <a:endParaRPr lang="en-IN" sz="12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组建一个自己的工厂企业</a:t>
                      </a:r>
                      <a:endParaRPr lang="en-IN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06</a:t>
                      </a:r>
                      <a:endParaRPr lang="en-IN" sz="12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275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03</a:t>
                      </a:r>
                      <a:endParaRPr lang="en-IN" sz="12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工业</a:t>
                      </a: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4.0</a:t>
                      </a:r>
                      <a:endParaRPr lang="en-IN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08</a:t>
                      </a:r>
                      <a:endParaRPr lang="en-IN" sz="12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275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05</a:t>
                      </a:r>
                      <a:endParaRPr lang="en-IN" sz="12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课后作业</a:t>
                      </a:r>
                      <a:endParaRPr lang="en-IN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20</a:t>
                      </a:r>
                      <a:endParaRPr lang="en-IN" sz="12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121904" marR="121904" marT="60974" marB="60974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7244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20" name="文本框 19"/>
          <p:cNvSpPr txBox="1"/>
          <p:nvPr/>
        </p:nvSpPr>
        <p:spPr>
          <a:xfrm>
            <a:off x="326028" y="69269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5"/>
                </a:solidFill>
                <a:cs typeface="Arial" pitchFamily="34" charset="0"/>
              </a:rPr>
              <a:t>课程概览</a:t>
            </a:r>
            <a:endParaRPr lang="en-IN" altLang="zh-CN" sz="2000" dirty="0">
              <a:solidFill>
                <a:schemeClr val="accent5"/>
              </a:solidFill>
              <a:cs typeface="Arial" pitchFamily="34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2063870" y="1988840"/>
            <a:ext cx="1328068" cy="637619"/>
            <a:chOff x="1083692" y="1340768"/>
            <a:chExt cx="1328068" cy="637619"/>
          </a:xfrm>
        </p:grpSpPr>
        <p:sp>
          <p:nvSpPr>
            <p:cNvPr id="30" name="矩形: 圆角 29"/>
            <p:cNvSpPr/>
            <p:nvPr/>
          </p:nvSpPr>
          <p:spPr>
            <a:xfrm>
              <a:off x="1083692" y="1340768"/>
              <a:ext cx="1328068" cy="637619"/>
            </a:xfrm>
            <a:prstGeom prst="round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1176100" y="1393612"/>
              <a:ext cx="118333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70C0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HTML</a:t>
              </a:r>
              <a:endParaRPr lang="zh-CN" alt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063870" y="3406386"/>
            <a:ext cx="1328068" cy="637619"/>
            <a:chOff x="1083692" y="1340768"/>
            <a:chExt cx="1328068" cy="637619"/>
          </a:xfrm>
        </p:grpSpPr>
        <p:sp>
          <p:nvSpPr>
            <p:cNvPr id="34" name="矩形: 圆角 33"/>
            <p:cNvSpPr/>
            <p:nvPr/>
          </p:nvSpPr>
          <p:spPr>
            <a:xfrm>
              <a:off x="1083692" y="1340768"/>
              <a:ext cx="1328068" cy="637619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1286702" y="1397967"/>
              <a:ext cx="922048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CSS</a:t>
              </a:r>
              <a:endParaRPr lang="zh-CN" alt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063870" y="4805852"/>
            <a:ext cx="2004074" cy="637619"/>
            <a:chOff x="1081305" y="1340768"/>
            <a:chExt cx="1332841" cy="637619"/>
          </a:xfrm>
        </p:grpSpPr>
        <p:sp>
          <p:nvSpPr>
            <p:cNvPr id="37" name="矩形: 圆角 36"/>
            <p:cNvSpPr/>
            <p:nvPr/>
          </p:nvSpPr>
          <p:spPr>
            <a:xfrm>
              <a:off x="1083692" y="1340768"/>
              <a:ext cx="1328068" cy="637619"/>
            </a:xfrm>
            <a:prstGeom prst="round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081305" y="1375758"/>
              <a:ext cx="1332841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B050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JavaScript</a:t>
              </a:r>
              <a:endParaRPr lang="zh-CN" alt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074284" y="2712387"/>
            <a:ext cx="1015372" cy="1260823"/>
            <a:chOff x="326028" y="2536971"/>
            <a:chExt cx="1015372" cy="1260823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028" y="2536971"/>
              <a:ext cx="1015372" cy="860713"/>
            </a:xfrm>
            <a:prstGeom prst="rect">
              <a:avLst/>
            </a:prstGeom>
          </p:spPr>
        </p:pic>
        <p:sp>
          <p:nvSpPr>
            <p:cNvPr id="64" name="矩形 63"/>
            <p:cNvSpPr/>
            <p:nvPr/>
          </p:nvSpPr>
          <p:spPr>
            <a:xfrm>
              <a:off x="448832" y="3397684"/>
              <a:ext cx="769763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WEB</a:t>
              </a:r>
              <a:endParaRPr lang="zh-CN" altLang="en-US" sz="2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41" name="左大括号 40"/>
          <p:cNvSpPr/>
          <p:nvPr/>
        </p:nvSpPr>
        <p:spPr>
          <a:xfrm>
            <a:off x="1356804" y="2325731"/>
            <a:ext cx="504056" cy="2798931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 L -0.41059 0.0027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538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20" name="文本框 19"/>
          <p:cNvSpPr txBox="1"/>
          <p:nvPr/>
        </p:nvSpPr>
        <p:spPr>
          <a:xfrm>
            <a:off x="326028" y="69269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5"/>
                </a:solidFill>
                <a:cs typeface="Arial" pitchFamily="34" charset="0"/>
              </a:rPr>
              <a:t>课程概览</a:t>
            </a:r>
            <a:endParaRPr lang="en-IN" altLang="zh-CN" sz="2000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76775" y="125336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总课时</a:t>
            </a:r>
          </a:p>
        </p:txBody>
      </p:sp>
      <p:sp>
        <p:nvSpPr>
          <p:cNvPr id="23" name="矩形 22"/>
          <p:cNvSpPr/>
          <p:nvPr/>
        </p:nvSpPr>
        <p:spPr>
          <a:xfrm>
            <a:off x="2049577" y="1188041"/>
            <a:ext cx="303801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</a:t>
            </a:r>
            <a:r>
              <a:rPr lang="zh-CN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次</a:t>
            </a:r>
            <a:r>
              <a:rPr lang="en-US" altLang="zh-C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x 2h  =  12h</a:t>
            </a:r>
            <a:endParaRPr lang="zh-CN" altLang="en-US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9895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9" name="文本框 8"/>
          <p:cNvSpPr txBox="1"/>
          <p:nvPr/>
        </p:nvSpPr>
        <p:spPr>
          <a:xfrm>
            <a:off x="1187624" y="4976811"/>
            <a:ext cx="81304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HTML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711710" y="4980871"/>
            <a:ext cx="65915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CSS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021818" y="4976811"/>
            <a:ext cx="126188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JavaScript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187624" y="5949280"/>
            <a:ext cx="94128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HTML5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634765" y="5949280"/>
            <a:ext cx="78739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CSS3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2728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7</a:t>
            </a:fld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前六个部门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9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销售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3"/>
          </p:nvPr>
        </p:nvSpPr>
        <p:spPr/>
        <p:txBody>
          <a:bodyPr anchor="t"/>
          <a:lstStyle/>
          <a:p>
            <a:r>
              <a:rPr lang="zh-CN" altLang="en-US" dirty="0"/>
              <a:t>找到你的客户</a:t>
            </a:r>
            <a:endParaRPr lang="en-IN" dirty="0"/>
          </a:p>
        </p:txBody>
      </p:sp>
      <p:pic>
        <p:nvPicPr>
          <p:cNvPr id="22" name="Picture Placeholder 21"/>
          <p:cNvPicPr>
            <a:picLocks noGrp="1" noChangeAspect="1"/>
          </p:cNvPicPr>
          <p:nvPr>
            <p:ph type="pic" sz="quarter" idx="3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" r="165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3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产品研发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6"/>
          </p:nvPr>
        </p:nvSpPr>
        <p:spPr/>
        <p:txBody>
          <a:bodyPr anchor="t"/>
          <a:lstStyle/>
          <a:p>
            <a:r>
              <a:rPr lang="zh-CN" altLang="en-US" dirty="0"/>
              <a:t>找到你客户的需求</a:t>
            </a:r>
            <a:endParaRPr lang="en-IN" dirty="0"/>
          </a:p>
        </p:txBody>
      </p:sp>
      <p:pic>
        <p:nvPicPr>
          <p:cNvPr id="23" name="Picture Placeholder 22"/>
          <p:cNvPicPr>
            <a:picLocks noGrp="1" noChangeAspect="1"/>
          </p:cNvPicPr>
          <p:nvPr>
            <p:ph type="pic" sz="quarter" idx="37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Text Placeholder 9"/>
          <p:cNvSpPr>
            <a:spLocks noGrp="1"/>
          </p:cNvSpPr>
          <p:nvPr>
            <p:ph type="body" sz="quarter" idx="38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工艺工程</a:t>
            </a:r>
            <a:endParaRPr lang="en-IN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9"/>
          </p:nvPr>
        </p:nvSpPr>
        <p:spPr/>
        <p:txBody>
          <a:bodyPr anchor="t"/>
          <a:lstStyle/>
          <a:p>
            <a:r>
              <a:rPr lang="zh-CN" altLang="en-US" dirty="0"/>
              <a:t>规划实现产品的路径</a:t>
            </a:r>
            <a:endParaRPr lang="en-IN" dirty="0"/>
          </a:p>
        </p:txBody>
      </p:sp>
      <p:pic>
        <p:nvPicPr>
          <p:cNvPr id="24" name="Picture Placeholder 23"/>
          <p:cNvPicPr>
            <a:picLocks noGrp="1" noChangeAspect="1"/>
          </p:cNvPicPr>
          <p:nvPr>
            <p:ph type="pic" sz="quarter" idx="4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3" name="Text Placeholder 12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采购</a:t>
            </a:r>
            <a:endParaRPr lang="en-IN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42"/>
          </p:nvPr>
        </p:nvSpPr>
        <p:spPr/>
        <p:txBody>
          <a:bodyPr anchor="t"/>
          <a:lstStyle/>
          <a:p>
            <a:r>
              <a:rPr lang="zh-CN" altLang="en-US" dirty="0"/>
              <a:t>购买生产所需的设备和材料</a:t>
            </a:r>
            <a:endParaRPr lang="en-IN" dirty="0"/>
          </a:p>
        </p:txBody>
      </p:sp>
      <p:pic>
        <p:nvPicPr>
          <p:cNvPr id="27" name="Picture Placeholder 26"/>
          <p:cNvPicPr>
            <a:picLocks noGrp="1" noChangeAspect="1"/>
          </p:cNvPicPr>
          <p:nvPr>
            <p:ph type="pic" sz="quarter" idx="43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6" name="Text Placeholder 15"/>
          <p:cNvSpPr>
            <a:spLocks noGrp="1"/>
          </p:cNvSpPr>
          <p:nvPr>
            <p:ph type="body" sz="quarter" idx="4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物料计划</a:t>
            </a:r>
            <a:endParaRPr lang="en-IN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45"/>
          </p:nvPr>
        </p:nvSpPr>
        <p:spPr/>
        <p:txBody>
          <a:bodyPr anchor="t"/>
          <a:lstStyle/>
          <a:p>
            <a:r>
              <a:rPr lang="zh-CN" altLang="en-US" dirty="0"/>
              <a:t>补充材料</a:t>
            </a:r>
            <a:endParaRPr lang="en-IN" dirty="0"/>
          </a:p>
        </p:txBody>
      </p:sp>
      <p:pic>
        <p:nvPicPr>
          <p:cNvPr id="26" name="Picture Placeholder 25"/>
          <p:cNvPicPr>
            <a:picLocks noGrp="1" noChangeAspect="1"/>
          </p:cNvPicPr>
          <p:nvPr>
            <p:ph type="pic" sz="quarter" idx="46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" b="165"/>
          <a:stretch>
            <a:fillRect/>
          </a:stretch>
        </p:blipFill>
        <p:spPr/>
      </p:pic>
      <p:sp>
        <p:nvSpPr>
          <p:cNvPr id="19" name="Text Placeholder 18"/>
          <p:cNvSpPr>
            <a:spLocks noGrp="1"/>
          </p:cNvSpPr>
          <p:nvPr>
            <p:ph type="body" sz="quarter" idx="47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物流</a:t>
            </a:r>
            <a:endParaRPr lang="en-IN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8"/>
          </p:nvPr>
        </p:nvSpPr>
        <p:spPr/>
        <p:txBody>
          <a:bodyPr anchor="t"/>
          <a:lstStyle/>
          <a:p>
            <a:r>
              <a:rPr lang="zh-CN" altLang="en-US" dirty="0"/>
              <a:t>存放和运输</a:t>
            </a:r>
            <a:endParaRPr lang="en-IN" dirty="0"/>
          </a:p>
        </p:txBody>
      </p:sp>
      <p:pic>
        <p:nvPicPr>
          <p:cNvPr id="25" name="Picture Placeholder 24"/>
          <p:cNvPicPr>
            <a:picLocks noGrp="1" noChangeAspect="1"/>
          </p:cNvPicPr>
          <p:nvPr>
            <p:ph type="pic" sz="quarter" idx="49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" b="1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51201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后六个部门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9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生产管理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3"/>
          </p:nvPr>
        </p:nvSpPr>
        <p:spPr/>
        <p:txBody>
          <a:bodyPr anchor="t"/>
          <a:lstStyle/>
          <a:p>
            <a:r>
              <a:rPr lang="zh-CN" altLang="en-US" dirty="0"/>
              <a:t>制造出你需要的东西</a:t>
            </a:r>
            <a:endParaRPr lang="en-IN" dirty="0"/>
          </a:p>
        </p:txBody>
      </p:sp>
      <p:pic>
        <p:nvPicPr>
          <p:cNvPr id="22" name="Picture Placeholder 21"/>
          <p:cNvPicPr>
            <a:picLocks noGrp="1" noChangeAspect="1"/>
          </p:cNvPicPr>
          <p:nvPr>
            <p:ph type="pic" sz="quarter" idx="3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" r="165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3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工业工程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6"/>
          </p:nvPr>
        </p:nvSpPr>
        <p:spPr/>
        <p:txBody>
          <a:bodyPr anchor="t"/>
          <a:lstStyle/>
          <a:p>
            <a:r>
              <a:rPr lang="zh-CN" altLang="en-US" dirty="0"/>
              <a:t>降低成本</a:t>
            </a:r>
            <a:endParaRPr lang="en-IN" dirty="0"/>
          </a:p>
        </p:txBody>
      </p:sp>
      <p:pic>
        <p:nvPicPr>
          <p:cNvPr id="23" name="Picture Placeholder 22"/>
          <p:cNvPicPr>
            <a:picLocks noGrp="1" noChangeAspect="1"/>
          </p:cNvPicPr>
          <p:nvPr>
            <p:ph type="pic" sz="quarter" idx="37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Text Placeholder 9"/>
          <p:cNvSpPr>
            <a:spLocks noGrp="1"/>
          </p:cNvSpPr>
          <p:nvPr>
            <p:ph type="body" sz="quarter" idx="38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质量</a:t>
            </a:r>
            <a:endParaRPr lang="en-IN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9"/>
          </p:nvPr>
        </p:nvSpPr>
        <p:spPr/>
        <p:txBody>
          <a:bodyPr anchor="t"/>
          <a:lstStyle/>
          <a:p>
            <a:r>
              <a:rPr lang="zh-CN" altLang="en-US" dirty="0"/>
              <a:t>完美无缺的产品</a:t>
            </a:r>
            <a:endParaRPr lang="en-IN" dirty="0"/>
          </a:p>
        </p:txBody>
      </p:sp>
      <p:pic>
        <p:nvPicPr>
          <p:cNvPr id="24" name="Picture Placeholder 23"/>
          <p:cNvPicPr>
            <a:picLocks noGrp="1" noChangeAspect="1"/>
          </p:cNvPicPr>
          <p:nvPr>
            <p:ph type="pic" sz="quarter" idx="4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3" name="Text Placeholder 12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供应链</a:t>
            </a:r>
            <a:endParaRPr lang="en-IN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42"/>
          </p:nvPr>
        </p:nvSpPr>
        <p:spPr/>
        <p:txBody>
          <a:bodyPr anchor="t"/>
          <a:lstStyle/>
          <a:p>
            <a:r>
              <a:rPr lang="zh-CN" altLang="en-US" dirty="0"/>
              <a:t>更紧密的商业伙伴</a:t>
            </a:r>
            <a:endParaRPr lang="en-IN" dirty="0"/>
          </a:p>
        </p:txBody>
      </p:sp>
      <p:pic>
        <p:nvPicPr>
          <p:cNvPr id="27" name="Picture Placeholder 26"/>
          <p:cNvPicPr>
            <a:picLocks noGrp="1" noChangeAspect="1"/>
          </p:cNvPicPr>
          <p:nvPr>
            <p:ph type="pic" sz="quarter" idx="43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6" name="Text Placeholder 15"/>
          <p:cNvSpPr>
            <a:spLocks noGrp="1"/>
          </p:cNvSpPr>
          <p:nvPr>
            <p:ph type="body" sz="quarter" idx="4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TS	</a:t>
            </a:r>
            <a:endParaRPr lang="en-IN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45"/>
          </p:nvPr>
        </p:nvSpPr>
        <p:spPr/>
        <p:txBody>
          <a:bodyPr anchor="t"/>
          <a:lstStyle/>
          <a:p>
            <a:r>
              <a:rPr lang="zh-CN" altLang="en-US" dirty="0"/>
              <a:t>设备保障</a:t>
            </a:r>
            <a:endParaRPr lang="en-IN" dirty="0"/>
          </a:p>
        </p:txBody>
      </p:sp>
      <p:pic>
        <p:nvPicPr>
          <p:cNvPr id="26" name="Picture Placeholder 25"/>
          <p:cNvPicPr>
            <a:picLocks noGrp="1" noChangeAspect="1"/>
          </p:cNvPicPr>
          <p:nvPr>
            <p:ph type="pic" sz="quarter" idx="46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" b="165"/>
          <a:stretch>
            <a:fillRect/>
          </a:stretch>
        </p:blipFill>
        <p:spPr/>
      </p:pic>
      <p:sp>
        <p:nvSpPr>
          <p:cNvPr id="19" name="Text Placeholder 18"/>
          <p:cNvSpPr>
            <a:spLocks noGrp="1"/>
          </p:cNvSpPr>
          <p:nvPr>
            <p:ph type="body" sz="quarter" idx="47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项目管理</a:t>
            </a:r>
            <a:endParaRPr lang="en-IN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8"/>
          </p:nvPr>
        </p:nvSpPr>
        <p:spPr/>
        <p:txBody>
          <a:bodyPr anchor="t"/>
          <a:lstStyle/>
          <a:p>
            <a:r>
              <a:rPr lang="zh-CN" altLang="en-US" dirty="0"/>
              <a:t>时间管理</a:t>
            </a:r>
            <a:endParaRPr lang="en-IN" dirty="0"/>
          </a:p>
        </p:txBody>
      </p:sp>
      <p:pic>
        <p:nvPicPr>
          <p:cNvPr id="25" name="Picture Placeholder 24"/>
          <p:cNvPicPr>
            <a:picLocks noGrp="1" noChangeAspect="1"/>
          </p:cNvPicPr>
          <p:nvPr>
            <p:ph type="pic" sz="quarter" idx="49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" b="1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44526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AA90-7F0B-48EA-9407-1565AA29FFF0}" type="slidenum">
              <a:rPr lang="en-IN" smtClean="0"/>
              <a:pPr/>
              <a:t>9</a:t>
            </a:fld>
            <a:endParaRPr lang="en-IN" dirty="0"/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sz="quarter" idx="2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" r="11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29"/>
          </p:nvPr>
        </p:nvSpPr>
        <p:spPr/>
        <p:txBody>
          <a:bodyPr>
            <a:noAutofit/>
          </a:bodyPr>
          <a:lstStyle/>
          <a:p>
            <a:r>
              <a:rPr lang="zh-CN" altLang="en-US" sz="1800" b="0" dirty="0">
                <a:solidFill>
                  <a:schemeClr val="tx1"/>
                </a:solidFill>
              </a:rPr>
              <a:t>需求管理</a:t>
            </a:r>
            <a:endParaRPr lang="en-IN" sz="1800" b="0" dirty="0">
              <a:solidFill>
                <a:schemeClr val="tx1"/>
              </a:solidFill>
            </a:endParaRPr>
          </a:p>
        </p:txBody>
      </p:sp>
      <p:pic>
        <p:nvPicPr>
          <p:cNvPr id="17" name="Picture Placeholder 16"/>
          <p:cNvPicPr>
            <a:picLocks noGrp="1" noChangeAspect="1"/>
          </p:cNvPicPr>
          <p:nvPr>
            <p:ph type="pic" sz="quarter" idx="3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35"/>
          </p:nvPr>
        </p:nvSpPr>
        <p:spPr/>
        <p:txBody>
          <a:bodyPr>
            <a:noAutofit/>
          </a:bodyPr>
          <a:lstStyle/>
          <a:p>
            <a:r>
              <a:rPr lang="zh-CN" altLang="en-US" sz="2000" b="0" dirty="0">
                <a:solidFill>
                  <a:schemeClr val="tx1"/>
                </a:solidFill>
              </a:rPr>
              <a:t>图纸管理</a:t>
            </a:r>
            <a:endParaRPr lang="en-IN" sz="2000" b="0" dirty="0">
              <a:solidFill>
                <a:schemeClr val="tx1"/>
              </a:solidFill>
            </a:endParaRPr>
          </a:p>
        </p:txBody>
      </p:sp>
      <p:pic>
        <p:nvPicPr>
          <p:cNvPr id="18" name="Picture Placeholder 17"/>
          <p:cNvPicPr>
            <a:picLocks noGrp="1" noChangeAspect="1"/>
          </p:cNvPicPr>
          <p:nvPr>
            <p:ph type="pic" sz="quarter" idx="37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Text Placeholder 9"/>
          <p:cNvSpPr>
            <a:spLocks noGrp="1"/>
          </p:cNvSpPr>
          <p:nvPr>
            <p:ph type="body" sz="quarter" idx="38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b="0" dirty="0">
                <a:solidFill>
                  <a:schemeClr val="tx1"/>
                </a:solidFill>
              </a:rPr>
              <a:t>BOM</a:t>
            </a:r>
            <a:endParaRPr lang="en-IN" sz="2000" b="0" dirty="0">
              <a:solidFill>
                <a:schemeClr val="tx1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pPr algn="ctr"/>
            <a:r>
              <a:rPr lang="zh-CN" altLang="en-US" dirty="0"/>
              <a:t>产品研发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25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5593</TotalTime>
  <Words>447</Words>
  <Application>Microsoft Office PowerPoint</Application>
  <PresentationFormat>全屏显示(4:3)</PresentationFormat>
  <Paragraphs>139</Paragraphs>
  <Slides>22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黑体</vt:lpstr>
      <vt:lpstr>宋体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Pixielit</dc:creator>
  <cp:lastModifiedBy>宋福祯</cp:lastModifiedBy>
  <cp:revision>149</cp:revision>
  <dcterms:created xsi:type="dcterms:W3CDTF">2016-09-10T06:13:36Z</dcterms:created>
  <dcterms:modified xsi:type="dcterms:W3CDTF">2016-10-10T10:28:04Z</dcterms:modified>
</cp:coreProperties>
</file>