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6DB78-4631-4DF4-808E-B1FACC3619B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4F2B-DF41-4F40-B18C-21B3EB31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 smtClean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90388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33935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开发培训</a:t>
            </a:r>
            <a:r>
              <a:rPr lang="en-US" altLang="zh-CN" dirty="0" smtClean="0"/>
              <a:t>-</a:t>
            </a:r>
            <a:r>
              <a:rPr lang="zh-CN" altLang="en-US" smtClean="0"/>
              <a:t>开发演练与实战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 smtClean="0"/>
              <a:t>PRESENTER NAME / DATE</a:t>
            </a:r>
          </a:p>
        </p:txBody>
      </p:sp>
    </p:spTree>
    <p:extLst>
      <p:ext uri="{BB962C8B-B14F-4D97-AF65-F5344CB8AC3E}">
        <p14:creationId xmlns:p14="http://schemas.microsoft.com/office/powerpoint/2010/main" val="135017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都资产管控系统</a:t>
            </a:r>
            <a:endParaRPr lang="en-I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V1.0.0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 smtClean="0"/>
              <a:t>PRESENTER NAME / DATE</a:t>
            </a:r>
          </a:p>
        </p:txBody>
      </p:sp>
    </p:spTree>
    <p:extLst>
      <p:ext uri="{BB962C8B-B14F-4D97-AF65-F5344CB8AC3E}">
        <p14:creationId xmlns:p14="http://schemas.microsoft.com/office/powerpoint/2010/main" val="8127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488832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4928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7030A0"/>
                </a:solidFill>
              </a:rPr>
              <a:t>Go Visio…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管理车辆、</a:t>
            </a:r>
            <a:r>
              <a:rPr lang="en-US" altLang="zh-CN" dirty="0" smtClean="0"/>
              <a:t>4S</a:t>
            </a:r>
            <a:r>
              <a:rPr lang="zh-CN" altLang="en-US" dirty="0" smtClean="0"/>
              <a:t>店、银行、各类人员关系，权限</a:t>
            </a:r>
            <a:endParaRPr lang="en-US" altLang="zh-CN" dirty="0" smtClean="0"/>
          </a:p>
          <a:p>
            <a:r>
              <a:rPr lang="zh-CN" altLang="en-US" dirty="0" smtClean="0"/>
              <a:t>车辆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设备关系</a:t>
            </a:r>
            <a:endParaRPr lang="en-US" altLang="zh-CN" dirty="0" smtClean="0"/>
          </a:p>
          <a:p>
            <a:r>
              <a:rPr lang="zh-CN" altLang="en-US" dirty="0" smtClean="0"/>
              <a:t>跟踪监控车辆</a:t>
            </a:r>
            <a:endParaRPr lang="en-US" altLang="zh-CN" dirty="0" smtClean="0"/>
          </a:p>
          <a:p>
            <a:r>
              <a:rPr lang="zh-CN" altLang="en-US" dirty="0"/>
              <a:t>报警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2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07524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24928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7030A0"/>
                </a:solidFill>
              </a:rPr>
              <a:t>Go Visio…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阶段目标（</a:t>
            </a:r>
            <a:r>
              <a:rPr lang="zh-CN" altLang="en-US" dirty="0"/>
              <a:t>一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熟悉项目结构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端学习</a:t>
            </a:r>
            <a:endParaRPr lang="en-US" altLang="zh-CN" dirty="0" smtClean="0"/>
          </a:p>
          <a:p>
            <a:r>
              <a:rPr lang="zh-CN" altLang="en-US" dirty="0" smtClean="0"/>
              <a:t>后台学习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架设、运行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学习：以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为蓝本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阶段目标（二）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端开发</a:t>
            </a:r>
            <a:r>
              <a:rPr lang="en-US" altLang="zh-CN" dirty="0"/>
              <a:t>: </a:t>
            </a:r>
            <a:r>
              <a:rPr lang="zh-CN" altLang="en-US" dirty="0"/>
              <a:t>参与正式项目</a:t>
            </a:r>
            <a:endParaRPr lang="en-US" altLang="zh-CN" dirty="0" smtClean="0"/>
          </a:p>
          <a:p>
            <a:r>
              <a:rPr lang="zh-CN" altLang="en-US" dirty="0" smtClean="0"/>
              <a:t>后台开发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参与正式项目</a:t>
            </a:r>
            <a:endParaRPr lang="en-US" altLang="zh-CN" dirty="0" smtClean="0"/>
          </a:p>
          <a:p>
            <a:r>
              <a:rPr lang="zh-CN" altLang="en-US" b="1" dirty="0">
                <a:solidFill>
                  <a:schemeClr val="accent2"/>
                </a:solidFill>
              </a:rPr>
              <a:t>安</a:t>
            </a:r>
            <a:r>
              <a:rPr lang="zh-CN" altLang="en-US" b="1" dirty="0">
                <a:solidFill>
                  <a:schemeClr val="accent2"/>
                </a:solidFill>
              </a:rPr>
              <a:t>卓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App</a:t>
            </a:r>
            <a:r>
              <a:rPr lang="zh-CN" altLang="en-US" b="1" dirty="0" smtClean="0">
                <a:solidFill>
                  <a:schemeClr val="accent2"/>
                </a:solidFill>
              </a:rPr>
              <a:t> 开发：正式立项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胡航同学开课</a:t>
            </a: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4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简介</vt:lpstr>
      <vt:lpstr>主要点</vt:lpstr>
      <vt:lpstr>系统结构</vt:lpstr>
      <vt:lpstr>阶段目标（一）</vt:lpstr>
      <vt:lpstr>阶段目标（二）</vt:lpstr>
      <vt:lpstr>胡航同学开课…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Wangsong</dc:creator>
  <cp:lastModifiedBy>Wangsong</cp:lastModifiedBy>
  <cp:revision>29</cp:revision>
  <dcterms:created xsi:type="dcterms:W3CDTF">2016-10-19T01:35:40Z</dcterms:created>
  <dcterms:modified xsi:type="dcterms:W3CDTF">2016-10-19T02:39:20Z</dcterms:modified>
</cp:coreProperties>
</file>