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jpg" ContentType="image/jpeg"/>
  <Override PartName="/ppt/slides/slide.xml" ContentType="application/vnd.openxmlformats-officedocument.presentationml.slide+xml"/>
  <Override PartName="/ppt/slideLayouts/slideLayout.xml" ContentType="application/vnd.openxmlformats-officedocument.presentationml.slideLayout+xml"/>
  <Override PartName="/ppt/slideLayouts/slideMasters/slideMaster.xml" ContentType="application/vnd.openxmlformats-officedocument.presentationml.slideMaster+xml"/>
  <Override PartName="/ppt/slideLayouts/slideMasters/theme/theme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0e59a00dd45470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.xml" Id="rId2" /><Relationship Type="http://schemas.openxmlformats.org/officeDocument/2006/relationships/slideMaster" Target="/ppt/slideLayouts/slideMasters/slideMaster.xml" Id="rId1" /><Relationship Type="http://schemas.openxmlformats.org/officeDocument/2006/relationships/theme" Target="/ppt/slideLayouts/slideMasters/theme/theme.xml" Id="rId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.xml" Id="rId5" /><Relationship Type="http://schemas.openxmlformats.org/officeDocument/2006/relationships/slideLayout" Target="/ppt/slideLayouts/slideLayout.xml" Id="rId1" /></Relationships>
</file>

<file path=ppt/slideLayouts/slideMasters/slideMaster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image" Target="/ppt/media/image.jpg" Id="R8ecfbeb744f04480" /><Relationship Type="http://schemas.openxmlformats.org/officeDocument/2006/relationships/slideLayout" Target="/ppt/slideLayouts/slideLayout.xml" Id="rId1" /></Relationships>
</file>

<file path=ppt/slides/slide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</p:spTree>
  </p:cSld>
  <p:clrMapOvr>
    <a:masterClrMapping xmlns:a="http://schemas.openxmlformats.org/drawingml/2006/main"/>
  </p:clrMapOvr>
</p:sld>
</file>