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in" ContentType="image/jpg"/>
  <Override PartName="/ppt/slides/slide.xml" ContentType="application/vnd.openxmlformats-officedocument.presentationml.slide+xml"/>
  <Override PartName="/ppt/slideLayouts/slideLayout.xml" ContentType="application/vnd.openxmlformats-officedocument.presentationml.slideLayout+xml"/>
  <Override PartName="/ppt/slideLayouts/slideMasters/slideMaster.xml" ContentType="application/vnd.openxmlformats-officedocument.presentationml.slideMaster+xml"/>
  <Override PartName="/ppt/slideLayouts/slideMasters/theme/theme.xml" ContentType="application/vnd.openxmlformats-officedocument.them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0b833e0e32a471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</p:sldIdLst>
  <p:sldSz cx="9144000" cy="6858000" type="screen4x3"/>
  <p:notesSz cx="6858000" cy="91440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.xml" Id="rId2" /><Relationship Type="http://schemas.openxmlformats.org/officeDocument/2006/relationships/slideMaster" Target="/ppt/slideLayouts/slideMasters/slideMaster.xml" Id="rId1" /><Relationship Type="http://schemas.openxmlformats.org/officeDocument/2006/relationships/theme" Target="/ppt/slideLayouts/slideMasters/theme/theme.xml" Id="rId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/>
          </a:p>
        </p:txBody>
      </p:sp>
    </p:spTree>
  </p:cSld>
  <p:clrMapOvr>
    <a:masterClrMapping xmlns:a="http://schemas.openxmlformats.org/drawingml/2006/main"/>
  </p:clrMapOvr>
</p:sldLayout>
</file>

<file path=ppt/slideLayouts/slideMasters/_rels/slideMaster.xml.rels>&#65279;<?xml version="1.0" encoding="utf-8"?><Relationships xmlns="http://schemas.openxmlformats.org/package/2006/relationships"><Relationship Type="http://schemas.openxmlformats.org/officeDocument/2006/relationships/theme" Target="/ppt/slideLayouts/slideMasters/theme/theme.xml" Id="rId5" /><Relationship Type="http://schemas.openxmlformats.org/officeDocument/2006/relationships/slideLayout" Target="/ppt/slideLayouts/slideLayout.xml" Id="rId1" /></Relationships>
</file>

<file path=ppt/slideLayouts/slideMasters/slideMaster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Placeholder 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49" r:id="rId1"/>
  </p:sldLayoutIdLst>
  <p:txStyles>
    <p:titleStyle/>
    <p:bodyStyle/>
    <p:otherStyle/>
  </p:txStyles>
</p:sldMaster>
</file>

<file path=ppt/slideLayouts/slideMasters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image" Target="/ppt/media/image.bin" Id="rId2" /><Relationship Type="http://schemas.openxmlformats.org/officeDocument/2006/relationships/slideLayout" Target="/ppt/slideLayouts/slideLayout.xml" Id="rId1" /></Relationships>
</file>

<file path=ppt/slides/slide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1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  <p:pic>
        <p:blipFill>
          <a:blip xmlns:r="http://schemas.openxmlformats.org/officeDocument/2006/relationships" xmlns:a="http://schemas.openxmlformats.org/drawingml/2006/main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7544" y="548680"/>
            <a:ext cx="3743848" cy="3886743"/>
          </a:xfrm>
          <a:prstGeom xmlns:a="http://schemas.openxmlformats.org/drawingml/2006/main" prst="rect">
            <a:avLst/>
          </a:prstGeom>
        </p:spPr>
      </p:pic>
    </p:spTree>
  </p:cSld>
  <p:clrMapOvr>
    <a:masterClrMapping xmlns:a="http://schemas.openxmlformats.org/drawingml/2006/main"/>
  </p:clrMapOvr>
</p:sld>
</file>