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QMail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</a:rPr>
              <a:t>原理及扩展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2400" dirty="0" smtClean="0">
                <a:solidFill>
                  <a:schemeClr val="accent5"/>
                </a:solidFill>
              </a:rPr>
              <a:t>-- </a:t>
            </a:r>
            <a:r>
              <a:rPr lang="zh-CN" altLang="en-US" sz="2400" dirty="0" smtClean="0">
                <a:solidFill>
                  <a:schemeClr val="accent5"/>
                </a:solidFill>
              </a:rPr>
              <a:t>上海彩卓 </a:t>
            </a:r>
            <a:r>
              <a:rPr lang="en-US" altLang="zh-CN" sz="2400" dirty="0" smtClean="0">
                <a:solidFill>
                  <a:schemeClr val="accent5"/>
                </a:solidFill>
              </a:rPr>
              <a:t>20140007 </a:t>
            </a:r>
            <a:r>
              <a:rPr lang="zh-CN" altLang="en-US" sz="2400" dirty="0" smtClean="0">
                <a:solidFill>
                  <a:schemeClr val="accent5"/>
                </a:solidFill>
              </a:rPr>
              <a:t>王松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</a:rPr>
              <a:t>基本流程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886389" cy="261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8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基本</a:t>
            </a:r>
            <a:r>
              <a:rPr lang="zh-CN" altLang="en-US" b="1" dirty="0">
                <a:solidFill>
                  <a:schemeClr val="accent1"/>
                </a:solidFill>
              </a:rPr>
              <a:t>步骤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1</a:t>
            </a:r>
            <a:r>
              <a:rPr lang="en-US" altLang="zh-CN" sz="3600" b="1" dirty="0">
                <a:solidFill>
                  <a:schemeClr val="accent1"/>
                </a:solidFill>
              </a:rPr>
              <a:t>. </a:t>
            </a:r>
            <a:r>
              <a:rPr lang="zh-CN" altLang="en-US" sz="3600" b="1" dirty="0" smtClean="0">
                <a:solidFill>
                  <a:schemeClr val="accent1"/>
                </a:solidFill>
              </a:rPr>
              <a:t>新建数据库存储过程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79928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在数据库中建立存储过程，提供数据查询如：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sz="1600" dirty="0"/>
              <a:t>CREATE PROCEDURE [</a:t>
            </a:r>
            <a:r>
              <a:rPr lang="en-US" sz="1600" dirty="0" err="1"/>
              <a:t>dbo</a:t>
            </a:r>
            <a:r>
              <a:rPr lang="en-US" sz="1600" dirty="0"/>
              <a:t>].[TSK_0730_To_1930_Sum]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UserTskNo</a:t>
            </a:r>
            <a:r>
              <a:rPr lang="en-US" sz="1600" dirty="0"/>
              <a:t> </a:t>
            </a:r>
            <a:r>
              <a:rPr lang="en-US" sz="1600" dirty="0" err="1"/>
              <a:t>varchar</a:t>
            </a:r>
            <a:r>
              <a:rPr lang="en-US" sz="1600" dirty="0"/>
              <a:t>(2000)</a:t>
            </a:r>
          </a:p>
          <a:p>
            <a:r>
              <a:rPr lang="en-US" sz="1600" dirty="0"/>
              <a:t>AS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TskNo,LeoniNo,CusNo,ClipScanNo,ClipScanTime1,ClipScanTime2,TskScanNo,TskScanTime3,Time3MinTime2,OkOrNot,CreatedAt</a:t>
            </a:r>
          </a:p>
          <a:p>
            <a:r>
              <a:rPr lang="en-US" sz="1600" dirty="0"/>
              <a:t> from Inspect</a:t>
            </a:r>
          </a:p>
          <a:p>
            <a:r>
              <a:rPr lang="en-US" sz="1600" dirty="0"/>
              <a:t> where (ClipScanTime1 between CONVERT(</a:t>
            </a:r>
            <a:r>
              <a:rPr lang="en-US" sz="1600" dirty="0" err="1"/>
              <a:t>varchar</a:t>
            </a:r>
            <a:r>
              <a:rPr lang="en-US" sz="1600" dirty="0"/>
              <a:t>(100), GETDATE() , 23) + ' 07:30:00.000'</a:t>
            </a:r>
          </a:p>
          <a:p>
            <a:r>
              <a:rPr lang="en-US" sz="1600" dirty="0"/>
              <a:t> and CONVERT(</a:t>
            </a:r>
            <a:r>
              <a:rPr lang="en-US" sz="1600" dirty="0" err="1"/>
              <a:t>varchar</a:t>
            </a:r>
            <a:r>
              <a:rPr lang="en-US" sz="1600" dirty="0"/>
              <a:t>(100), GETDATE(), 23) + ' 19:29:59.999')</a:t>
            </a:r>
          </a:p>
          <a:p>
            <a:r>
              <a:rPr lang="en-US" sz="1600" dirty="0"/>
              <a:t> and </a:t>
            </a:r>
            <a:r>
              <a:rPr lang="en-US" sz="1600" dirty="0" err="1"/>
              <a:t>TskNo</a:t>
            </a:r>
            <a:r>
              <a:rPr lang="en-US" sz="1600" dirty="0"/>
              <a:t> in(select * from Split(@</a:t>
            </a:r>
            <a:r>
              <a:rPr lang="en-US" sz="1600" dirty="0" err="1"/>
              <a:t>UserTskNo</a:t>
            </a:r>
            <a:r>
              <a:rPr lang="en-US" sz="1600" dirty="0"/>
              <a:t>,','))</a:t>
            </a:r>
          </a:p>
          <a:p>
            <a:r>
              <a:rPr lang="en-US" sz="1600" dirty="0"/>
              <a:t> order by ClipScanTime1 </a:t>
            </a:r>
            <a:r>
              <a:rPr lang="en-US" sz="1600" dirty="0" err="1"/>
              <a:t>desc</a:t>
            </a:r>
            <a:r>
              <a:rPr lang="en-US" sz="1600" dirty="0"/>
              <a:t>;</a:t>
            </a:r>
          </a:p>
          <a:p>
            <a:r>
              <a:rPr lang="en-US" sz="1600" dirty="0"/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617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新建定时任务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定时任务用以查询数据库数据，然后生成文件，最后发送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QMail 原理及扩展 </vt:lpstr>
      <vt:lpstr>基本流程</vt:lpstr>
      <vt:lpstr>基本步骤</vt:lpstr>
      <vt:lpstr>1. 新建数据库存储过程</vt:lpstr>
      <vt:lpstr>2. 新建定时任务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QMail 原理及扩展 </dc:title>
  <dc:creator>Wangsong</dc:creator>
  <cp:lastModifiedBy>Wangsong</cp:lastModifiedBy>
  <cp:revision>2</cp:revision>
  <dcterms:created xsi:type="dcterms:W3CDTF">2014-11-17T07:11:57Z</dcterms:created>
  <dcterms:modified xsi:type="dcterms:W3CDTF">2014-11-17T07:30:17Z</dcterms:modified>
</cp:coreProperties>
</file>