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7C28-DB78-433F-B9D4-26121DE86A51}" type="datetimeFigureOut">
              <a:rPr lang="zh-CN" altLang="en-US" smtClean="0"/>
              <a:t>2012/11/6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58B64-BEFD-4720-B3CA-304B5AE825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ianyi\Desktop\pag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15883" cy="469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274638"/>
            <a:ext cx="2818656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Screen 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lenovo\Desktop\logo-moto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First screen of the application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Show the E1 overview of a certain plant when you touch the point representing the plant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Touch the button to view details of a plant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4186238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Short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description of screen 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lenovo\Desktop\logo-moto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C:\Users\tianyi\Desktop\p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2" y="1214422"/>
            <a:ext cx="8917902" cy="5249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2818656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Screen 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lenovo\Desktop\logo-moto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First row: the production line ID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Row 2: Some instant notification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Row 3 Column 1: The KPI indicator, indicate the percentage of the target and current value. Warning and alarm will be indicated beside the progress bar.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Row 3 Column 2: More details of the KPI indicator. For this screen shoot, it’s a tendency bubble diagram of current E1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3257544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Short description of screen 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lenovo\Desktop\logo-moto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anyi\Desktop\page2-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251" y="1600200"/>
            <a:ext cx="7673498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2818656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Screen 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lenovo\Desktop\logo-moto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When touch the progress bar, the target and current value is presented.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3257544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Short description of screen 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lenovo\Desktop\logo-moto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ianyi\Desktop\page2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300" y="1600200"/>
            <a:ext cx="7693399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3257544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screen 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lenovo\Desktop\logo-moto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To get the contact information of the responsible person for current production line, simply touch the user icon beside the production line id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3257544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Short description of screen 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65377"/>
            <a:ext cx="914400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lenovo\Desktop\logo-moto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286512" y="285728"/>
            <a:ext cx="2562214" cy="6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164</Words>
  <Application>Microsoft Office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tianyi</dc:creator>
  <cp:lastModifiedBy>tianyi</cp:lastModifiedBy>
  <cp:revision>3</cp:revision>
  <dcterms:created xsi:type="dcterms:W3CDTF">2012-11-06T14:31:30Z</dcterms:created>
  <dcterms:modified xsi:type="dcterms:W3CDTF">2012-11-06T14:45:08Z</dcterms:modified>
</cp:coreProperties>
</file>