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Lst>
  <p:notesMasterIdLst>
    <p:notesMasterId r:id="rId8"/>
  </p:notesMasterIdLst>
  <p:sldIdLst>
    <p:sldId id="256" r:id="rId6"/>
    <p:sldId id="1028" r:id="rId7"/>
    <p:sldId id="258" r:id="rId9"/>
    <p:sldId id="421" r:id="rId10"/>
    <p:sldId id="431" r:id="rId11"/>
    <p:sldId id="1002" r:id="rId12"/>
    <p:sldId id="1003" r:id="rId13"/>
    <p:sldId id="435" r:id="rId14"/>
    <p:sldId id="427" r:id="rId15"/>
    <p:sldId id="1004" r:id="rId16"/>
    <p:sldId id="1006" r:id="rId17"/>
    <p:sldId id="1036" r:id="rId18"/>
    <p:sldId id="1007" r:id="rId19"/>
    <p:sldId id="1008" r:id="rId20"/>
    <p:sldId id="437" r:id="rId21"/>
    <p:sldId id="1037" r:id="rId22"/>
    <p:sldId id="439" r:id="rId23"/>
    <p:sldId id="441" r:id="rId24"/>
    <p:sldId id="443" r:id="rId25"/>
    <p:sldId id="448" r:id="rId26"/>
    <p:sldId id="1000" r:id="rId27"/>
    <p:sldId id="444" r:id="rId28"/>
    <p:sldId id="445" r:id="rId29"/>
    <p:sldId id="1055" r:id="rId30"/>
    <p:sldId id="1011" r:id="rId31"/>
    <p:sldId id="1012" r:id="rId32"/>
    <p:sldId id="1010" r:id="rId33"/>
    <p:sldId id="481" r:id="rId34"/>
  </p:sldIdLst>
  <p:sldSz cx="1274445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1">
          <p15:clr>
            <a:srgbClr val="A4A3A4"/>
          </p15:clr>
        </p15:guide>
        <p15:guide id="2" pos="40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2BB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643" y="67"/>
      </p:cViewPr>
      <p:guideLst>
        <p:guide orient="horz" pos="2143"/>
        <p:guide pos="40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07B94-2371-4332-A041-88EFEABA9FA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888" y="685800"/>
            <a:ext cx="63722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40A5C-0125-453A-B63A-CA6CD42D13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79400" y="685800"/>
            <a:ext cx="62992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242888" y="685800"/>
            <a:ext cx="6372225"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hemeOverride" Target="../theme/themeOverride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hemeOverride" Target="../theme/themeOverride4.xml"/><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4" Type="http://schemas.openxmlformats.org/officeDocument/2006/relationships/themeOverride" Target="../theme/themeOverride8.xml"/><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5834" y="2130427"/>
            <a:ext cx="10832783"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911668" y="3886200"/>
            <a:ext cx="892111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E81685-5FAF-4980-B5BD-5BEE06C7B63D}"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9180830" y="-2667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39726" y="274640"/>
            <a:ext cx="2867501"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37223" y="274640"/>
            <a:ext cx="8390096"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16"/>
          <p:cNvSpPr/>
          <p:nvPr/>
        </p:nvSpPr>
        <p:spPr>
          <a:xfrm>
            <a:off x="0" y="4664075"/>
            <a:ext cx="1275330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grpSp>
        <p:nvGrpSpPr>
          <p:cNvPr id="5" name="Group 18"/>
          <p:cNvGrpSpPr/>
          <p:nvPr/>
        </p:nvGrpSpPr>
        <p:grpSpPr bwMode="auto">
          <a:xfrm>
            <a:off x="-4424" y="4953000"/>
            <a:ext cx="12748875" cy="1911350"/>
            <a:chOff x="-3765" y="4832896"/>
            <a:chExt cx="9147765" cy="2032192"/>
          </a:xfrm>
        </p:grpSpPr>
        <p:sp>
          <p:nvSpPr>
            <p:cNvPr id="6" name="Freeform 19"/>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7" name="Freeform 20"/>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8" name="Freeform 22"/>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10" name="Straight Connector 23"/>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9" name="Title 8"/>
          <p:cNvSpPr>
            <a:spLocks noGrp="1"/>
          </p:cNvSpPr>
          <p:nvPr>
            <p:ph type="ctrTitle"/>
          </p:nvPr>
        </p:nvSpPr>
        <p:spPr>
          <a:xfrm>
            <a:off x="955834" y="1752603"/>
            <a:ext cx="10832783"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endParaRPr lang="en-US"/>
          </a:p>
        </p:txBody>
      </p:sp>
      <p:sp>
        <p:nvSpPr>
          <p:cNvPr id="17" name="Subtitle 16"/>
          <p:cNvSpPr>
            <a:spLocks noGrp="1"/>
          </p:cNvSpPr>
          <p:nvPr>
            <p:ph type="subTitle" idx="1"/>
          </p:nvPr>
        </p:nvSpPr>
        <p:spPr>
          <a:xfrm>
            <a:off x="955834" y="3611607"/>
            <a:ext cx="10832783"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lstStyle>
          <a:p>
            <a:pPr>
              <a:defRPr/>
            </a:pPr>
            <a:fld id="{95A9447D-FC51-41E2-B4AD-0B40BE94EBBD}" type="datetime1">
              <a:rPr lang="en-US" altLang="zh-CN"/>
            </a:fld>
            <a:endParaRPr lang="en-US" altLang="zh-CN"/>
          </a:p>
        </p:txBody>
      </p:sp>
      <p:sp>
        <p:nvSpPr>
          <p:cNvPr id="13" name="Slide Number Placeholder 26"/>
          <p:cNvSpPr>
            <a:spLocks noGrp="1"/>
          </p:cNvSpPr>
          <p:nvPr>
            <p:ph type="sldNum" sz="quarter" idx="11"/>
          </p:nvPr>
        </p:nvSpPr>
        <p:spPr/>
        <p:txBody>
          <a:bodyPr/>
          <a:lstStyle>
            <a:lvl1pPr>
              <a:defRPr smtClean="0">
                <a:solidFill>
                  <a:srgbClr val="FFFFFF"/>
                </a:solidFill>
              </a:defRPr>
            </a:lvl1pPr>
          </a:lstStyle>
          <a:p>
            <a:pPr>
              <a:defRPr/>
            </a:pPr>
            <a:fld id="{E96903E8-2148-45CB-9EFE-3B259656DD8C}" type="slidenum">
              <a:rPr lang="en-US" altLang="zh-CN"/>
            </a:fld>
            <a:endParaRPr lang="en-US" altLang="zh-CN"/>
          </a:p>
        </p:txBody>
      </p:sp>
      <p:sp>
        <p:nvSpPr>
          <p:cNvPr id="14" name="Footer Placeholder 18"/>
          <p:cNvSpPr>
            <a:spLocks noGrp="1"/>
          </p:cNvSpPr>
          <p:nvPr>
            <p:ph type="ftr" sz="quarter" idx="12"/>
          </p:nvPr>
        </p:nvSpPr>
        <p:spPr>
          <a:xfrm>
            <a:off x="3823335" y="6408740"/>
            <a:ext cx="5557996" cy="365125"/>
          </a:xfrm>
        </p:spPr>
        <p:txBody>
          <a:bodyPr/>
          <a:lstStyle>
            <a:lvl1pPr>
              <a:defRPr>
                <a:solidFill>
                  <a:schemeClr val="accent1">
                    <a:tint val="20000"/>
                  </a:schemeClr>
                </a:solidFill>
              </a:defRPr>
            </a:lvl1pPr>
          </a:lstStyle>
          <a:p>
            <a:pPr>
              <a:defRPr/>
            </a:pPr>
            <a:r>
              <a:rPr lang="en-US">
                <a:solidFill>
                  <a:srgbClr val="2DA2BF">
                    <a:tint val="20000"/>
                  </a:srgbClr>
                </a:solidFill>
              </a:rPr>
              <a:t>© 1992-2010 by Pearson Education, Inc. All Rights Reserved.</a:t>
            </a:r>
            <a:endParaRPr lang="en-US">
              <a:solidFill>
                <a:srgbClr val="2DA2BF">
                  <a:tint val="2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11576209" y="152400"/>
            <a:ext cx="424815"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5" name="Action Button: Forward or Next 18">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3" name="Content Placeholder 2"/>
          <p:cNvSpPr>
            <a:spLocks noGrp="1"/>
          </p:cNvSpPr>
          <p:nvPr>
            <p:ph idx="1"/>
          </p:nvPr>
        </p:nvSpPr>
        <p:spPr/>
        <p:txBody>
          <a:bodyPr/>
          <a:lstStyle>
            <a:lvl2pPr>
              <a:buFont typeface="Wingdings" panose="05000000000000000000" pitchFamily="2" charset="2"/>
              <a:buChar char="§"/>
              <a:defRPr/>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a:p>
        </p:txBody>
      </p:sp>
      <p:sp>
        <p:nvSpPr>
          <p:cNvPr id="6" name="Date Placeholder 3"/>
          <p:cNvSpPr>
            <a:spLocks noGrp="1"/>
          </p:cNvSpPr>
          <p:nvPr>
            <p:ph type="dt" sz="half" idx="10"/>
          </p:nvPr>
        </p:nvSpPr>
        <p:spPr/>
        <p:txBody>
          <a:bodyPr/>
          <a:lstStyle>
            <a:lvl1pPr>
              <a:defRPr smtClean="0"/>
            </a:lvl1pPr>
          </a:lstStyle>
          <a:p>
            <a:pPr>
              <a:defRPr/>
            </a:pPr>
            <a:fld id="{4CA4E6B2-104F-47C0-BBE7-13A7D4A6F9D5}" type="datetime1">
              <a:rPr lang="en-US" altLang="zh-CN">
                <a:solidFill>
                  <a:prstClr val="black"/>
                </a:solidFill>
              </a:rPr>
            </a:fld>
            <a:endParaRPr lang="en-US" altLang="zh-CN">
              <a:solidFill>
                <a:prstClr val="black"/>
              </a:solidFill>
            </a:endParaRPr>
          </a:p>
        </p:txBody>
      </p:sp>
      <p:sp>
        <p:nvSpPr>
          <p:cNvPr id="8" name="Footer Placeholder 4"/>
          <p:cNvSpPr>
            <a:spLocks noGrp="1"/>
          </p:cNvSpPr>
          <p:nvPr>
            <p:ph type="ftr" sz="quarter" idx="11"/>
          </p:nvPr>
        </p:nvSpPr>
        <p:spPr>
          <a:xfrm>
            <a:off x="5735002" y="6408740"/>
            <a:ext cx="3646329" cy="365125"/>
          </a:xfrm>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FE8BFFC7-04C9-4359-834A-A0B7F2C974EE}"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Chevron 16"/>
          <p:cNvSpPr/>
          <p:nvPr/>
        </p:nvSpPr>
        <p:spPr>
          <a:xfrm>
            <a:off x="5069017" y="3005138"/>
            <a:ext cx="25444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5" name="Chevron 18"/>
          <p:cNvSpPr/>
          <p:nvPr/>
        </p:nvSpPr>
        <p:spPr>
          <a:xfrm>
            <a:off x="4807933" y="3005138"/>
            <a:ext cx="256659"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2" name="Title 1"/>
          <p:cNvSpPr>
            <a:spLocks noGrp="1"/>
          </p:cNvSpPr>
          <p:nvPr>
            <p:ph type="title"/>
          </p:nvPr>
        </p:nvSpPr>
        <p:spPr>
          <a:xfrm>
            <a:off x="1006811" y="1059713"/>
            <a:ext cx="10832783"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endParaRPr lang="en-US"/>
          </a:p>
        </p:txBody>
      </p:sp>
      <p:sp>
        <p:nvSpPr>
          <p:cNvPr id="3" name="Text Placeholder 2"/>
          <p:cNvSpPr>
            <a:spLocks noGrp="1"/>
          </p:cNvSpPr>
          <p:nvPr>
            <p:ph type="body" idx="1"/>
          </p:nvPr>
        </p:nvSpPr>
        <p:spPr>
          <a:xfrm>
            <a:off x="5467281" y="2931712"/>
            <a:ext cx="6372225"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6" name="Date Placeholder 3"/>
          <p:cNvSpPr>
            <a:spLocks noGrp="1"/>
          </p:cNvSpPr>
          <p:nvPr>
            <p:ph type="dt" sz="half" idx="10"/>
          </p:nvPr>
        </p:nvSpPr>
        <p:spPr/>
        <p:txBody>
          <a:bodyPr/>
          <a:lstStyle>
            <a:lvl1pPr>
              <a:defRPr smtClean="0"/>
            </a:lvl1pPr>
          </a:lstStyle>
          <a:p>
            <a:pPr>
              <a:defRPr/>
            </a:pPr>
            <a:fld id="{75D47EA7-8634-4E13-BA85-F13AFECE0AFF}" type="datetime1">
              <a:rPr lang="en-US" altLang="zh-CN">
                <a:solidFill>
                  <a:prstClr val="white"/>
                </a:solidFill>
              </a:rPr>
            </a:fld>
            <a:endParaRPr lang="en-US" altLang="zh-CN">
              <a:solidFill>
                <a:prstClr val="white"/>
              </a:solidFill>
            </a:endParaRPr>
          </a:p>
        </p:txBody>
      </p:sp>
      <p:sp>
        <p:nvSpPr>
          <p:cNvPr id="7" name="Footer Placeholder 4"/>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8" name="Slide Number Placeholder 5"/>
          <p:cNvSpPr>
            <a:spLocks noGrp="1"/>
          </p:cNvSpPr>
          <p:nvPr>
            <p:ph type="sldNum" sz="quarter" idx="12"/>
          </p:nvPr>
        </p:nvSpPr>
        <p:spPr/>
        <p:txBody>
          <a:bodyPr/>
          <a:lstStyle>
            <a:lvl1pPr>
              <a:defRPr smtClean="0"/>
            </a:lvl1pPr>
          </a:lstStyle>
          <a:p>
            <a:pPr>
              <a:defRPr/>
            </a:pPr>
            <a:fld id="{2802EEE2-0D19-4890-9310-933EF7E17B98}"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7222" y="1481330"/>
            <a:ext cx="5628799"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78429" y="1481330"/>
            <a:ext cx="5628799"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itle 7"/>
          <p:cNvSpPr>
            <a:spLocks noGrp="1"/>
          </p:cNvSpPr>
          <p:nvPr>
            <p:ph type="title"/>
          </p:nvPr>
        </p:nvSpPr>
        <p:spPr/>
        <p:txBody>
          <a:bodyPr rtlCol="0"/>
          <a:lstStyle/>
          <a:p>
            <a:r>
              <a:rPr lang="en-US"/>
              <a:t>Click to edit Master title style</a:t>
            </a:r>
            <a:endParaRPr lang="en-US"/>
          </a:p>
        </p:txBody>
      </p:sp>
      <p:sp>
        <p:nvSpPr>
          <p:cNvPr id="5" name="Date Placeholder 4"/>
          <p:cNvSpPr>
            <a:spLocks noGrp="1"/>
          </p:cNvSpPr>
          <p:nvPr>
            <p:ph type="dt" sz="half" idx="10"/>
          </p:nvPr>
        </p:nvSpPr>
        <p:spPr/>
        <p:txBody>
          <a:bodyPr/>
          <a:lstStyle>
            <a:lvl1pPr>
              <a:defRPr smtClean="0"/>
            </a:lvl1pPr>
          </a:lstStyle>
          <a:p>
            <a:pPr>
              <a:defRPr/>
            </a:pPr>
            <a:fld id="{42F50C5A-6B0A-4D11-BF1B-A253C72EF4A0}" type="datetime1">
              <a:rPr lang="en-US" altLang="zh-CN">
                <a:solidFill>
                  <a:prstClr val="white"/>
                </a:solidFill>
              </a:rPr>
            </a:fld>
            <a:endParaRPr lang="en-US" altLang="zh-CN">
              <a:solidFill>
                <a:prstClr val="white"/>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C2D29650-E578-4CCA-BE73-CB3701213004}"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223" y="273050"/>
            <a:ext cx="11470005"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37223" y="5410200"/>
            <a:ext cx="5631012"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6474008" y="5410200"/>
            <a:ext cx="563322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637223" y="1444296"/>
            <a:ext cx="5631012"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474007" y="1444296"/>
            <a:ext cx="5633224"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24E092BE-C145-4373-9C62-405CA0CD09B1}" type="datetime1">
              <a:rPr lang="en-US" altLang="zh-CN">
                <a:solidFill>
                  <a:prstClr val="black"/>
                </a:solidFill>
              </a:rPr>
            </a:fld>
            <a:endParaRPr lang="en-US" altLang="zh-CN">
              <a:solidFill>
                <a:prstClr val="black"/>
              </a:solidFill>
            </a:endParaRPr>
          </a:p>
        </p:txBody>
      </p:sp>
      <p:sp>
        <p:nvSpPr>
          <p:cNvPr id="8" name="Footer Placeholder 7"/>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9" name="Slide Number Placeholder 8"/>
          <p:cNvSpPr>
            <a:spLocks noGrp="1"/>
          </p:cNvSpPr>
          <p:nvPr>
            <p:ph type="sldNum" sz="quarter" idx="12"/>
          </p:nvPr>
        </p:nvSpPr>
        <p:spPr/>
        <p:txBody>
          <a:bodyPr/>
          <a:lstStyle>
            <a:lvl1pPr>
              <a:defRPr smtClean="0"/>
            </a:lvl1pPr>
          </a:lstStyle>
          <a:p>
            <a:pPr>
              <a:defRPr/>
            </a:pPr>
            <a:fld id="{581E8DDF-BDAB-40EF-93BF-F2F47DDBE8C9}" type="slidenum">
              <a:rPr lang="en-US" altLang="zh-CN">
                <a:solidFill>
                  <a:prstClr val="black"/>
                </a:solidFill>
              </a:rPr>
            </a:fld>
            <a:endParaRPr lang="en-US" altLang="zh-CN">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9C249690-0509-471F-86AA-1109BFDE7214}" type="datetime1">
              <a:rPr lang="en-US" altLang="zh-CN">
                <a:solidFill>
                  <a:prstClr val="white"/>
                </a:solidFill>
              </a:rPr>
            </a:fld>
            <a:endParaRPr lang="en-US" altLang="zh-CN">
              <a:solidFill>
                <a:prstClr val="white"/>
              </a:solidFill>
            </a:endParaRPr>
          </a:p>
        </p:txBody>
      </p:sp>
      <p:sp>
        <p:nvSpPr>
          <p:cNvPr id="4" name="Footer Placeholder 3"/>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5" name="Slide Number Placeholder 4"/>
          <p:cNvSpPr>
            <a:spLocks noGrp="1"/>
          </p:cNvSpPr>
          <p:nvPr>
            <p:ph type="sldNum" sz="quarter" idx="12"/>
          </p:nvPr>
        </p:nvSpPr>
        <p:spPr/>
        <p:txBody>
          <a:bodyPr/>
          <a:lstStyle>
            <a:lvl1pPr>
              <a:defRPr smtClean="0"/>
            </a:lvl1pPr>
          </a:lstStyle>
          <a:p>
            <a:pPr>
              <a:defRPr/>
            </a:pPr>
            <a:fld id="{843118C1-599B-41D2-81F8-8C68F206C5C3}"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EFDF98C-00E2-420D-8703-5D42A8F779B6}" type="datetime1">
              <a:rPr lang="en-US" altLang="zh-CN">
                <a:solidFill>
                  <a:prstClr val="black"/>
                </a:solidFill>
              </a:rPr>
            </a:fld>
            <a:endParaRPr lang="en-US" altLang="zh-CN">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954CE460-6E4B-44F6-AEA1-79FC0C3DF411}"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4445" y="4876801"/>
            <a:ext cx="10427725"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endParaRPr lang="en-US"/>
          </a:p>
        </p:txBody>
      </p:sp>
      <p:sp>
        <p:nvSpPr>
          <p:cNvPr id="3" name="Text Placeholder 2"/>
          <p:cNvSpPr>
            <a:spLocks noGrp="1"/>
          </p:cNvSpPr>
          <p:nvPr>
            <p:ph type="body" idx="2"/>
          </p:nvPr>
        </p:nvSpPr>
        <p:spPr>
          <a:xfrm>
            <a:off x="6159817" y="5355102"/>
            <a:ext cx="5539588"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1274445" y="274320"/>
            <a:ext cx="10424960"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lstStyle>
          <a:p>
            <a:pPr>
              <a:defRPr/>
            </a:pPr>
            <a:fld id="{B98C6F3E-715E-4021-AA8B-9A3F9D39DF54}" type="datetime1">
              <a:rPr lang="en-US" altLang="zh-CN">
                <a:solidFill>
                  <a:prstClr val="black"/>
                </a:solidFill>
              </a:rPr>
            </a:fld>
            <a:endParaRPr lang="en-US" altLang="zh-CN">
              <a:solidFill>
                <a:prstClr val="black"/>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CBD8CD9E-F1CC-4538-BF53-57757545535C}" type="slidenum">
              <a:rPr lang="en-US" altLang="zh-CN">
                <a:solidFill>
                  <a:prstClr val="black"/>
                </a:solidFill>
              </a:rPr>
            </a:fld>
            <a:endParaRPr lang="en-US" altLang="zh-CN">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Freeform 16"/>
          <p:cNvSpPr/>
          <p:nvPr/>
        </p:nvSpPr>
        <p:spPr bwMode="auto">
          <a:xfrm>
            <a:off x="696963" y="5945188"/>
            <a:ext cx="6885543"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white"/>
              </a:solidFill>
              <a:cs typeface="Arial" panose="020B0604020202020204" pitchFamily="34" charset="0"/>
            </a:endParaRPr>
          </a:p>
        </p:txBody>
      </p:sp>
      <p:sp>
        <p:nvSpPr>
          <p:cNvPr id="6" name="Freeform 18"/>
          <p:cNvSpPr/>
          <p:nvPr/>
        </p:nvSpPr>
        <p:spPr bwMode="auto">
          <a:xfrm>
            <a:off x="677049" y="5938838"/>
            <a:ext cx="5144245"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white"/>
              </a:solidFill>
              <a:cs typeface="Arial" panose="020B0604020202020204" pitchFamily="34" charset="0"/>
            </a:endParaRPr>
          </a:p>
        </p:txBody>
      </p:sp>
      <p:sp>
        <p:nvSpPr>
          <p:cNvPr id="7" name="Right Triangle 19"/>
          <p:cNvSpPr/>
          <p:nvPr/>
        </p:nvSpPr>
        <p:spPr bwMode="auto">
          <a:xfrm>
            <a:off x="-8421" y="5791253"/>
            <a:ext cx="4741975"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8" name="Straight Connector 20"/>
          <p:cNvCxnSpPr/>
          <p:nvPr/>
        </p:nvCxnSpPr>
        <p:spPr>
          <a:xfrm>
            <a:off x="-12873" y="5787740"/>
            <a:ext cx="4746428"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12076255" y="4987925"/>
            <a:ext cx="25444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10" name="Chevron 23"/>
          <p:cNvSpPr/>
          <p:nvPr/>
        </p:nvSpPr>
        <p:spPr>
          <a:xfrm>
            <a:off x="11815171" y="4987925"/>
            <a:ext cx="25444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4" name="Text Placeholder 3"/>
          <p:cNvSpPr>
            <a:spLocks noGrp="1"/>
          </p:cNvSpPr>
          <p:nvPr>
            <p:ph type="body" sz="half" idx="2"/>
          </p:nvPr>
        </p:nvSpPr>
        <p:spPr>
          <a:xfrm>
            <a:off x="1590592" y="5443402"/>
            <a:ext cx="9983153"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a:off x="318611" y="189968"/>
            <a:ext cx="12107228"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endParaRPr lang="en-US" noProof="0" dirty="0"/>
          </a:p>
        </p:txBody>
      </p:sp>
      <p:sp>
        <p:nvSpPr>
          <p:cNvPr id="2" name="Title 1"/>
          <p:cNvSpPr>
            <a:spLocks noGrp="1"/>
          </p:cNvSpPr>
          <p:nvPr>
            <p:ph type="title"/>
          </p:nvPr>
        </p:nvSpPr>
        <p:spPr>
          <a:xfrm>
            <a:off x="318611" y="4865122"/>
            <a:ext cx="1125513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endParaRPr lang="en-US"/>
          </a:p>
        </p:txBody>
      </p:sp>
      <p:sp>
        <p:nvSpPr>
          <p:cNvPr id="11" name="Date Placeholder 4"/>
          <p:cNvSpPr>
            <a:spLocks noGrp="1"/>
          </p:cNvSpPr>
          <p:nvPr>
            <p:ph type="dt" sz="half" idx="10"/>
          </p:nvPr>
        </p:nvSpPr>
        <p:spPr/>
        <p:txBody>
          <a:bodyPr/>
          <a:lstStyle>
            <a:lvl1pPr>
              <a:defRPr smtClean="0"/>
            </a:lvl1pPr>
          </a:lstStyle>
          <a:p>
            <a:pPr>
              <a:defRPr/>
            </a:pPr>
            <a:fld id="{35DBD00E-5535-4B39-9D3E-2F68F5EE0A6D}" type="datetime1">
              <a:rPr lang="en-US" altLang="zh-CN">
                <a:solidFill>
                  <a:prstClr val="white"/>
                </a:solidFill>
              </a:rPr>
            </a:fld>
            <a:endParaRPr lang="en-US" altLang="zh-CN">
              <a:solidFill>
                <a:prstClr val="white"/>
              </a:solidFill>
            </a:endParaRPr>
          </a:p>
        </p:txBody>
      </p:sp>
      <p:sp>
        <p:nvSpPr>
          <p:cNvPr id="12" name="Footer Placeholder 5"/>
          <p:cNvSpPr>
            <a:spLocks noGrp="1"/>
          </p:cNvSpPr>
          <p:nvPr>
            <p:ph type="ftr" sz="quarter" idx="11"/>
          </p:nvPr>
        </p:nvSpPr>
        <p:spPr>
          <a:xfrm>
            <a:off x="6104504" y="6408740"/>
            <a:ext cx="3276828" cy="365125"/>
          </a:xfrm>
        </p:spPr>
        <p:txBody>
          <a:bodyPr/>
          <a:lstStyle>
            <a:lvl1pPr>
              <a:defRPr>
                <a:solidFill>
                  <a:schemeClr val="tx1"/>
                </a:solidFill>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13" name="Slide Number Placeholder 6"/>
          <p:cNvSpPr>
            <a:spLocks noGrp="1"/>
          </p:cNvSpPr>
          <p:nvPr>
            <p:ph type="sldNum" sz="quarter" idx="12"/>
          </p:nvPr>
        </p:nvSpPr>
        <p:spPr/>
        <p:txBody>
          <a:bodyPr/>
          <a:lstStyle>
            <a:lvl1pPr>
              <a:defRPr smtClean="0"/>
            </a:lvl1pPr>
          </a:lstStyle>
          <a:p>
            <a:pPr>
              <a:defRPr/>
            </a:pPr>
            <a:fld id="{B93512BF-D9DD-469A-99BF-A6A0B63DE261}"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37223" y="1481330"/>
            <a:ext cx="11470005" cy="438607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F6E3B570-F842-4531-8C8C-716A70A3EE7B}"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C1B2A261-ECD3-416D-800E-1AC9109E4F94}"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8843" y="274641"/>
            <a:ext cx="2477349" cy="559276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37223" y="274641"/>
            <a:ext cx="8814911" cy="559276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98C3E983-9A16-44E1-860D-3F4F532CE5B1}"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C7A56325-1AB7-4043-B9D2-B69AAA8460FD}"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906FBDB3-8646-43B1-B99F-B6C78B47E704}"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088F5115-AD61-4DC3-8850-1506BAE5C372}"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16"/>
          <p:cNvSpPr/>
          <p:nvPr/>
        </p:nvSpPr>
        <p:spPr>
          <a:xfrm>
            <a:off x="0" y="4664075"/>
            <a:ext cx="1275330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grpSp>
        <p:nvGrpSpPr>
          <p:cNvPr id="5" name="Group 18"/>
          <p:cNvGrpSpPr/>
          <p:nvPr/>
        </p:nvGrpSpPr>
        <p:grpSpPr bwMode="auto">
          <a:xfrm>
            <a:off x="-4424" y="4953000"/>
            <a:ext cx="12748875" cy="1911350"/>
            <a:chOff x="-3765" y="4832896"/>
            <a:chExt cx="9147765" cy="2032192"/>
          </a:xfrm>
        </p:grpSpPr>
        <p:sp>
          <p:nvSpPr>
            <p:cNvPr id="6" name="Freeform 19"/>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7" name="Freeform 20"/>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8" name="Freeform 22"/>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10" name="Straight Connector 23"/>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9" name="Title 8"/>
          <p:cNvSpPr>
            <a:spLocks noGrp="1"/>
          </p:cNvSpPr>
          <p:nvPr>
            <p:ph type="ctrTitle"/>
          </p:nvPr>
        </p:nvSpPr>
        <p:spPr>
          <a:xfrm>
            <a:off x="955834" y="1752603"/>
            <a:ext cx="10832783"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endParaRPr lang="en-US"/>
          </a:p>
        </p:txBody>
      </p:sp>
      <p:sp>
        <p:nvSpPr>
          <p:cNvPr id="17" name="Subtitle 16"/>
          <p:cNvSpPr>
            <a:spLocks noGrp="1"/>
          </p:cNvSpPr>
          <p:nvPr>
            <p:ph type="subTitle" idx="1"/>
          </p:nvPr>
        </p:nvSpPr>
        <p:spPr>
          <a:xfrm>
            <a:off x="955834" y="3611607"/>
            <a:ext cx="10832783"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lstStyle>
          <a:p>
            <a:pPr>
              <a:defRPr/>
            </a:pPr>
            <a:fld id="{95A9447D-FC51-41E2-B4AD-0B40BE94EBBD}" type="datetime1">
              <a:rPr lang="en-US" altLang="zh-CN"/>
            </a:fld>
            <a:endParaRPr lang="en-US" altLang="zh-CN"/>
          </a:p>
        </p:txBody>
      </p:sp>
      <p:sp>
        <p:nvSpPr>
          <p:cNvPr id="13" name="Slide Number Placeholder 26"/>
          <p:cNvSpPr>
            <a:spLocks noGrp="1"/>
          </p:cNvSpPr>
          <p:nvPr>
            <p:ph type="sldNum" sz="quarter" idx="11"/>
          </p:nvPr>
        </p:nvSpPr>
        <p:spPr/>
        <p:txBody>
          <a:bodyPr/>
          <a:lstStyle>
            <a:lvl1pPr>
              <a:defRPr smtClean="0">
                <a:solidFill>
                  <a:srgbClr val="FFFFFF"/>
                </a:solidFill>
              </a:defRPr>
            </a:lvl1pPr>
          </a:lstStyle>
          <a:p>
            <a:pPr>
              <a:defRPr/>
            </a:pPr>
            <a:fld id="{E96903E8-2148-45CB-9EFE-3B259656DD8C}" type="slidenum">
              <a:rPr lang="en-US" altLang="zh-CN"/>
            </a:fld>
            <a:endParaRPr lang="en-US" altLang="zh-CN"/>
          </a:p>
        </p:txBody>
      </p:sp>
      <p:sp>
        <p:nvSpPr>
          <p:cNvPr id="14" name="Footer Placeholder 18"/>
          <p:cNvSpPr>
            <a:spLocks noGrp="1"/>
          </p:cNvSpPr>
          <p:nvPr>
            <p:ph type="ftr" sz="quarter" idx="12"/>
          </p:nvPr>
        </p:nvSpPr>
        <p:spPr>
          <a:xfrm>
            <a:off x="3823335" y="6408740"/>
            <a:ext cx="5557996" cy="365125"/>
          </a:xfrm>
        </p:spPr>
        <p:txBody>
          <a:bodyPr/>
          <a:lstStyle>
            <a:lvl1pPr>
              <a:defRPr>
                <a:solidFill>
                  <a:schemeClr val="accent1">
                    <a:tint val="20000"/>
                  </a:schemeClr>
                </a:solidFill>
              </a:defRPr>
            </a:lvl1pPr>
          </a:lstStyle>
          <a:p>
            <a:pPr>
              <a:defRPr/>
            </a:pPr>
            <a:r>
              <a:rPr lang="en-US">
                <a:solidFill>
                  <a:srgbClr val="2DA2BF">
                    <a:tint val="20000"/>
                  </a:srgbClr>
                </a:solidFill>
              </a:rPr>
              <a:t>© 1992-2010 by Pearson Education, Inc. All Rights Reserved.</a:t>
            </a:r>
            <a:endParaRPr lang="en-US">
              <a:solidFill>
                <a:srgbClr val="2DA2BF">
                  <a:tint val="20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11576209" y="152400"/>
            <a:ext cx="424815"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5" name="Action Button: Forward or Next 18">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3" name="Content Placeholder 2"/>
          <p:cNvSpPr>
            <a:spLocks noGrp="1"/>
          </p:cNvSpPr>
          <p:nvPr>
            <p:ph idx="1"/>
          </p:nvPr>
        </p:nvSpPr>
        <p:spPr/>
        <p:txBody>
          <a:bodyPr/>
          <a:lstStyle>
            <a:lvl2pPr>
              <a:buFont typeface="Wingdings" panose="05000000000000000000" pitchFamily="2" charset="2"/>
              <a:buChar char="§"/>
              <a:defRPr/>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a:p>
        </p:txBody>
      </p:sp>
      <p:sp>
        <p:nvSpPr>
          <p:cNvPr id="6" name="Date Placeholder 3"/>
          <p:cNvSpPr>
            <a:spLocks noGrp="1"/>
          </p:cNvSpPr>
          <p:nvPr>
            <p:ph type="dt" sz="half" idx="10"/>
          </p:nvPr>
        </p:nvSpPr>
        <p:spPr/>
        <p:txBody>
          <a:bodyPr/>
          <a:lstStyle>
            <a:lvl1pPr>
              <a:defRPr smtClean="0"/>
            </a:lvl1pPr>
          </a:lstStyle>
          <a:p>
            <a:pPr>
              <a:defRPr/>
            </a:pPr>
            <a:fld id="{4CA4E6B2-104F-47C0-BBE7-13A7D4A6F9D5}" type="datetime1">
              <a:rPr lang="en-US" altLang="zh-CN">
                <a:solidFill>
                  <a:prstClr val="black"/>
                </a:solidFill>
              </a:rPr>
            </a:fld>
            <a:endParaRPr lang="en-US" altLang="zh-CN">
              <a:solidFill>
                <a:prstClr val="black"/>
              </a:solidFill>
            </a:endParaRPr>
          </a:p>
        </p:txBody>
      </p:sp>
      <p:sp>
        <p:nvSpPr>
          <p:cNvPr id="8" name="Footer Placeholder 4"/>
          <p:cNvSpPr>
            <a:spLocks noGrp="1"/>
          </p:cNvSpPr>
          <p:nvPr>
            <p:ph type="ftr" sz="quarter" idx="11"/>
          </p:nvPr>
        </p:nvSpPr>
        <p:spPr>
          <a:xfrm>
            <a:off x="5735002" y="6408740"/>
            <a:ext cx="3646329" cy="365125"/>
          </a:xfrm>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FE8BFFC7-04C9-4359-834A-A0B7F2C974EE}"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Chevron 16"/>
          <p:cNvSpPr/>
          <p:nvPr/>
        </p:nvSpPr>
        <p:spPr>
          <a:xfrm>
            <a:off x="5069017" y="3005138"/>
            <a:ext cx="25444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5" name="Chevron 18"/>
          <p:cNvSpPr/>
          <p:nvPr/>
        </p:nvSpPr>
        <p:spPr>
          <a:xfrm>
            <a:off x="4807933" y="3005138"/>
            <a:ext cx="256659"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2" name="Title 1"/>
          <p:cNvSpPr>
            <a:spLocks noGrp="1"/>
          </p:cNvSpPr>
          <p:nvPr>
            <p:ph type="title"/>
          </p:nvPr>
        </p:nvSpPr>
        <p:spPr>
          <a:xfrm>
            <a:off x="1006811" y="1059713"/>
            <a:ext cx="10832783"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endParaRPr lang="en-US"/>
          </a:p>
        </p:txBody>
      </p:sp>
      <p:sp>
        <p:nvSpPr>
          <p:cNvPr id="3" name="Text Placeholder 2"/>
          <p:cNvSpPr>
            <a:spLocks noGrp="1"/>
          </p:cNvSpPr>
          <p:nvPr>
            <p:ph type="body" idx="1"/>
          </p:nvPr>
        </p:nvSpPr>
        <p:spPr>
          <a:xfrm>
            <a:off x="5467281" y="2931712"/>
            <a:ext cx="6372225"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6" name="Date Placeholder 3"/>
          <p:cNvSpPr>
            <a:spLocks noGrp="1"/>
          </p:cNvSpPr>
          <p:nvPr>
            <p:ph type="dt" sz="half" idx="10"/>
          </p:nvPr>
        </p:nvSpPr>
        <p:spPr/>
        <p:txBody>
          <a:bodyPr/>
          <a:lstStyle>
            <a:lvl1pPr>
              <a:defRPr smtClean="0"/>
            </a:lvl1pPr>
          </a:lstStyle>
          <a:p>
            <a:pPr>
              <a:defRPr/>
            </a:pPr>
            <a:fld id="{75D47EA7-8634-4E13-BA85-F13AFECE0AFF}" type="datetime1">
              <a:rPr lang="en-US" altLang="zh-CN">
                <a:solidFill>
                  <a:prstClr val="white"/>
                </a:solidFill>
              </a:rPr>
            </a:fld>
            <a:endParaRPr lang="en-US" altLang="zh-CN">
              <a:solidFill>
                <a:prstClr val="white"/>
              </a:solidFill>
            </a:endParaRPr>
          </a:p>
        </p:txBody>
      </p:sp>
      <p:sp>
        <p:nvSpPr>
          <p:cNvPr id="7" name="Footer Placeholder 4"/>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8" name="Slide Number Placeholder 5"/>
          <p:cNvSpPr>
            <a:spLocks noGrp="1"/>
          </p:cNvSpPr>
          <p:nvPr>
            <p:ph type="sldNum" sz="quarter" idx="12"/>
          </p:nvPr>
        </p:nvSpPr>
        <p:spPr/>
        <p:txBody>
          <a:bodyPr/>
          <a:lstStyle>
            <a:lvl1pPr>
              <a:defRPr smtClean="0"/>
            </a:lvl1pPr>
          </a:lstStyle>
          <a:p>
            <a:pPr>
              <a:defRPr/>
            </a:pPr>
            <a:fld id="{2802EEE2-0D19-4890-9310-933EF7E17B98}"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7222" y="1481330"/>
            <a:ext cx="5628799"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78429" y="1481330"/>
            <a:ext cx="5628799"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itle 7"/>
          <p:cNvSpPr>
            <a:spLocks noGrp="1"/>
          </p:cNvSpPr>
          <p:nvPr>
            <p:ph type="title"/>
          </p:nvPr>
        </p:nvSpPr>
        <p:spPr/>
        <p:txBody>
          <a:bodyPr rtlCol="0"/>
          <a:lstStyle/>
          <a:p>
            <a:r>
              <a:rPr lang="en-US"/>
              <a:t>Click to edit Master title style</a:t>
            </a:r>
            <a:endParaRPr lang="en-US"/>
          </a:p>
        </p:txBody>
      </p:sp>
      <p:sp>
        <p:nvSpPr>
          <p:cNvPr id="5" name="Date Placeholder 4"/>
          <p:cNvSpPr>
            <a:spLocks noGrp="1"/>
          </p:cNvSpPr>
          <p:nvPr>
            <p:ph type="dt" sz="half" idx="10"/>
          </p:nvPr>
        </p:nvSpPr>
        <p:spPr/>
        <p:txBody>
          <a:bodyPr/>
          <a:lstStyle>
            <a:lvl1pPr>
              <a:defRPr smtClean="0"/>
            </a:lvl1pPr>
          </a:lstStyle>
          <a:p>
            <a:pPr>
              <a:defRPr/>
            </a:pPr>
            <a:fld id="{42F50C5A-6B0A-4D11-BF1B-A253C72EF4A0}" type="datetime1">
              <a:rPr lang="en-US" altLang="zh-CN">
                <a:solidFill>
                  <a:prstClr val="white"/>
                </a:solidFill>
              </a:rPr>
            </a:fld>
            <a:endParaRPr lang="en-US" altLang="zh-CN">
              <a:solidFill>
                <a:prstClr val="white"/>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C2D29650-E578-4CCA-BE73-CB3701213004}"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223" y="273050"/>
            <a:ext cx="11470005"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37223" y="5410200"/>
            <a:ext cx="5631012"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6474008" y="5410200"/>
            <a:ext cx="563322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637223" y="1444296"/>
            <a:ext cx="5631012"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474007" y="1444296"/>
            <a:ext cx="5633224"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24E092BE-C145-4373-9C62-405CA0CD09B1}" type="datetime1">
              <a:rPr lang="en-US" altLang="zh-CN">
                <a:solidFill>
                  <a:prstClr val="black"/>
                </a:solidFill>
              </a:rPr>
            </a:fld>
            <a:endParaRPr lang="en-US" altLang="zh-CN">
              <a:solidFill>
                <a:prstClr val="black"/>
              </a:solidFill>
            </a:endParaRPr>
          </a:p>
        </p:txBody>
      </p:sp>
      <p:sp>
        <p:nvSpPr>
          <p:cNvPr id="8" name="Footer Placeholder 7"/>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9" name="Slide Number Placeholder 8"/>
          <p:cNvSpPr>
            <a:spLocks noGrp="1"/>
          </p:cNvSpPr>
          <p:nvPr>
            <p:ph type="sldNum" sz="quarter" idx="12"/>
          </p:nvPr>
        </p:nvSpPr>
        <p:spPr/>
        <p:txBody>
          <a:bodyPr/>
          <a:lstStyle>
            <a:lvl1pPr>
              <a:defRPr smtClean="0"/>
            </a:lvl1pPr>
          </a:lstStyle>
          <a:p>
            <a:pPr>
              <a:defRPr/>
            </a:pPr>
            <a:fld id="{581E8DDF-BDAB-40EF-93BF-F2F47DDBE8C9}" type="slidenum">
              <a:rPr lang="en-US" altLang="zh-CN">
                <a:solidFill>
                  <a:prstClr val="black"/>
                </a:solidFill>
              </a:rPr>
            </a:fld>
            <a:endParaRPr lang="en-US" altLang="zh-CN">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9C249690-0509-471F-86AA-1109BFDE7214}" type="datetime1">
              <a:rPr lang="en-US" altLang="zh-CN">
                <a:solidFill>
                  <a:prstClr val="white"/>
                </a:solidFill>
              </a:rPr>
            </a:fld>
            <a:endParaRPr lang="en-US" altLang="zh-CN">
              <a:solidFill>
                <a:prstClr val="white"/>
              </a:solidFill>
            </a:endParaRPr>
          </a:p>
        </p:txBody>
      </p:sp>
      <p:sp>
        <p:nvSpPr>
          <p:cNvPr id="4" name="Footer Placeholder 3"/>
          <p:cNvSpPr>
            <a:spLocks noGrp="1"/>
          </p:cNvSpPr>
          <p:nvPr>
            <p:ph type="ftr" sz="quarter" idx="11"/>
          </p:nvPr>
        </p:nvSpPr>
        <p:spPr/>
        <p:txBody>
          <a:bodyPr/>
          <a:lstStyle>
            <a:lvl1pPr>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5" name="Slide Number Placeholder 4"/>
          <p:cNvSpPr>
            <a:spLocks noGrp="1"/>
          </p:cNvSpPr>
          <p:nvPr>
            <p:ph type="sldNum" sz="quarter" idx="12"/>
          </p:nvPr>
        </p:nvSpPr>
        <p:spPr/>
        <p:txBody>
          <a:bodyPr/>
          <a:lstStyle>
            <a:lvl1pPr>
              <a:defRPr smtClean="0"/>
            </a:lvl1pPr>
          </a:lstStyle>
          <a:p>
            <a:pPr>
              <a:defRPr/>
            </a:pPr>
            <a:fld id="{843118C1-599B-41D2-81F8-8C68F206C5C3}"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06723" y="4406902"/>
            <a:ext cx="10832783"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1006723" y="2906715"/>
            <a:ext cx="1083278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EFDF98C-00E2-420D-8703-5D42A8F779B6}" type="datetime1">
              <a:rPr lang="en-US" altLang="zh-CN">
                <a:solidFill>
                  <a:prstClr val="black"/>
                </a:solidFill>
              </a:rPr>
            </a:fld>
            <a:endParaRPr lang="en-US" altLang="zh-CN">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954CE460-6E4B-44F6-AEA1-79FC0C3DF411}"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4445" y="4876801"/>
            <a:ext cx="10427725"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endParaRPr lang="en-US"/>
          </a:p>
        </p:txBody>
      </p:sp>
      <p:sp>
        <p:nvSpPr>
          <p:cNvPr id="3" name="Text Placeholder 2"/>
          <p:cNvSpPr>
            <a:spLocks noGrp="1"/>
          </p:cNvSpPr>
          <p:nvPr>
            <p:ph type="body" idx="2"/>
          </p:nvPr>
        </p:nvSpPr>
        <p:spPr>
          <a:xfrm>
            <a:off x="6159817" y="5355102"/>
            <a:ext cx="5539588"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1274445" y="274320"/>
            <a:ext cx="10424960"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lstStyle>
          <a:p>
            <a:pPr>
              <a:defRPr/>
            </a:pPr>
            <a:fld id="{B98C6F3E-715E-4021-AA8B-9A3F9D39DF54}" type="datetime1">
              <a:rPr lang="en-US" altLang="zh-CN">
                <a:solidFill>
                  <a:prstClr val="black"/>
                </a:solidFill>
              </a:rPr>
            </a:fld>
            <a:endParaRPr lang="en-US" altLang="zh-CN">
              <a:solidFill>
                <a:prstClr val="black"/>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CBD8CD9E-F1CC-4538-BF53-57757545535C}" type="slidenum">
              <a:rPr lang="en-US" altLang="zh-CN">
                <a:solidFill>
                  <a:prstClr val="black"/>
                </a:solidFill>
              </a:rPr>
            </a:fld>
            <a:endParaRPr lang="en-US" altLang="zh-CN">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Freeform 16"/>
          <p:cNvSpPr/>
          <p:nvPr/>
        </p:nvSpPr>
        <p:spPr bwMode="auto">
          <a:xfrm>
            <a:off x="696963" y="5945188"/>
            <a:ext cx="6885543"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white"/>
              </a:solidFill>
              <a:cs typeface="Arial" panose="020B0604020202020204" pitchFamily="34" charset="0"/>
            </a:endParaRPr>
          </a:p>
        </p:txBody>
      </p:sp>
      <p:sp>
        <p:nvSpPr>
          <p:cNvPr id="6" name="Freeform 18"/>
          <p:cNvSpPr/>
          <p:nvPr/>
        </p:nvSpPr>
        <p:spPr bwMode="auto">
          <a:xfrm>
            <a:off x="677049" y="5938838"/>
            <a:ext cx="5144245"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white"/>
              </a:solidFill>
              <a:cs typeface="Arial" panose="020B0604020202020204" pitchFamily="34" charset="0"/>
            </a:endParaRPr>
          </a:p>
        </p:txBody>
      </p:sp>
      <p:sp>
        <p:nvSpPr>
          <p:cNvPr id="7" name="Right Triangle 19"/>
          <p:cNvSpPr/>
          <p:nvPr/>
        </p:nvSpPr>
        <p:spPr bwMode="auto">
          <a:xfrm>
            <a:off x="-8421" y="5791253"/>
            <a:ext cx="4741975"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8" name="Straight Connector 20"/>
          <p:cNvCxnSpPr/>
          <p:nvPr/>
        </p:nvCxnSpPr>
        <p:spPr>
          <a:xfrm>
            <a:off x="-12873" y="5787740"/>
            <a:ext cx="4746428"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12076255" y="4987925"/>
            <a:ext cx="25444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10" name="Chevron 23"/>
          <p:cNvSpPr/>
          <p:nvPr/>
        </p:nvSpPr>
        <p:spPr>
          <a:xfrm>
            <a:off x="11815171" y="4987925"/>
            <a:ext cx="25444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base">
              <a:spcBef>
                <a:spcPct val="0"/>
              </a:spcBef>
              <a:spcAft>
                <a:spcPct val="0"/>
              </a:spcAft>
              <a:defRPr/>
            </a:pPr>
            <a:endParaRPr lang="zh-CN" altLang="zh-CN" sz="1800">
              <a:solidFill>
                <a:srgbClr val="FFFFFF"/>
              </a:solidFill>
            </a:endParaRPr>
          </a:p>
        </p:txBody>
      </p:sp>
      <p:sp>
        <p:nvSpPr>
          <p:cNvPr id="4" name="Text Placeholder 3"/>
          <p:cNvSpPr>
            <a:spLocks noGrp="1"/>
          </p:cNvSpPr>
          <p:nvPr>
            <p:ph type="body" sz="half" idx="2"/>
          </p:nvPr>
        </p:nvSpPr>
        <p:spPr>
          <a:xfrm>
            <a:off x="1590592" y="5443402"/>
            <a:ext cx="9983153"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a:off x="318611" y="189968"/>
            <a:ext cx="12107228"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endParaRPr lang="en-US" noProof="0" dirty="0"/>
          </a:p>
        </p:txBody>
      </p:sp>
      <p:sp>
        <p:nvSpPr>
          <p:cNvPr id="2" name="Title 1"/>
          <p:cNvSpPr>
            <a:spLocks noGrp="1"/>
          </p:cNvSpPr>
          <p:nvPr>
            <p:ph type="title"/>
          </p:nvPr>
        </p:nvSpPr>
        <p:spPr>
          <a:xfrm>
            <a:off x="318611" y="4865122"/>
            <a:ext cx="1125513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endParaRPr lang="en-US"/>
          </a:p>
        </p:txBody>
      </p:sp>
      <p:sp>
        <p:nvSpPr>
          <p:cNvPr id="11" name="Date Placeholder 4"/>
          <p:cNvSpPr>
            <a:spLocks noGrp="1"/>
          </p:cNvSpPr>
          <p:nvPr>
            <p:ph type="dt" sz="half" idx="10"/>
          </p:nvPr>
        </p:nvSpPr>
        <p:spPr/>
        <p:txBody>
          <a:bodyPr/>
          <a:lstStyle>
            <a:lvl1pPr>
              <a:defRPr smtClean="0"/>
            </a:lvl1pPr>
          </a:lstStyle>
          <a:p>
            <a:pPr>
              <a:defRPr/>
            </a:pPr>
            <a:fld id="{35DBD00E-5535-4B39-9D3E-2F68F5EE0A6D}" type="datetime1">
              <a:rPr lang="en-US" altLang="zh-CN">
                <a:solidFill>
                  <a:prstClr val="white"/>
                </a:solidFill>
              </a:rPr>
            </a:fld>
            <a:endParaRPr lang="en-US" altLang="zh-CN">
              <a:solidFill>
                <a:prstClr val="white"/>
              </a:solidFill>
            </a:endParaRPr>
          </a:p>
        </p:txBody>
      </p:sp>
      <p:sp>
        <p:nvSpPr>
          <p:cNvPr id="12" name="Footer Placeholder 5"/>
          <p:cNvSpPr>
            <a:spLocks noGrp="1"/>
          </p:cNvSpPr>
          <p:nvPr>
            <p:ph type="ftr" sz="quarter" idx="11"/>
          </p:nvPr>
        </p:nvSpPr>
        <p:spPr>
          <a:xfrm>
            <a:off x="6104504" y="6408740"/>
            <a:ext cx="3276828" cy="365125"/>
          </a:xfrm>
        </p:spPr>
        <p:txBody>
          <a:bodyPr/>
          <a:lstStyle>
            <a:lvl1pPr>
              <a:defRPr>
                <a:solidFill>
                  <a:schemeClr val="tx1"/>
                </a:solidFill>
              </a:defRPr>
            </a:lvl1pPr>
          </a:lstStyle>
          <a:p>
            <a:pPr>
              <a:defRPr/>
            </a:pPr>
            <a:r>
              <a:rPr lang="en-US">
                <a:solidFill>
                  <a:prstClr val="white"/>
                </a:solidFill>
              </a:rPr>
              <a:t>© 1992-2010 by Pearson Education, Inc. All Rights Reserved.</a:t>
            </a:r>
            <a:endParaRPr lang="en-US">
              <a:solidFill>
                <a:prstClr val="white"/>
              </a:solidFill>
            </a:endParaRPr>
          </a:p>
        </p:txBody>
      </p:sp>
      <p:sp>
        <p:nvSpPr>
          <p:cNvPr id="13" name="Slide Number Placeholder 6"/>
          <p:cNvSpPr>
            <a:spLocks noGrp="1"/>
          </p:cNvSpPr>
          <p:nvPr>
            <p:ph type="sldNum" sz="quarter" idx="12"/>
          </p:nvPr>
        </p:nvSpPr>
        <p:spPr/>
        <p:txBody>
          <a:bodyPr/>
          <a:lstStyle>
            <a:lvl1pPr>
              <a:defRPr smtClean="0"/>
            </a:lvl1pPr>
          </a:lstStyle>
          <a:p>
            <a:pPr>
              <a:defRPr/>
            </a:pPr>
            <a:fld id="{B93512BF-D9DD-469A-99BF-A6A0B63DE261}" type="slidenum">
              <a:rPr lang="en-US" altLang="zh-CN">
                <a:solidFill>
                  <a:prstClr val="white"/>
                </a:solidFill>
              </a:rPr>
            </a:fld>
            <a:endParaRPr lang="en-US" altLang="zh-CN">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37223" y="1481330"/>
            <a:ext cx="11470005" cy="438607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F6E3B570-F842-4531-8C8C-716A70A3EE7B}"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C1B2A261-ECD3-416D-800E-1AC9109E4F94}"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8843" y="274641"/>
            <a:ext cx="2477349" cy="559276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37223" y="274641"/>
            <a:ext cx="8814911" cy="559276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98C3E983-9A16-44E1-860D-3F4F532CE5B1}"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C7A56325-1AB7-4043-B9D2-B69AAA8460FD}"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906FBDB3-8646-43B1-B99F-B6C78B47E704}" type="datetime1">
              <a:rPr lang="en-US" altLang="zh-CN">
                <a:solidFill>
                  <a:prstClr val="black"/>
                </a:solidFill>
              </a:rPr>
            </a:fld>
            <a:endParaRPr lang="en-US" altLang="zh-CN">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088F5115-AD61-4DC3-8850-1506BAE5C372}" type="slidenum">
              <a:rPr lang="en-US" altLang="zh-CN">
                <a:solidFill>
                  <a:prstClr val="black"/>
                </a:solidFill>
              </a:rPr>
            </a:fld>
            <a:endParaRPr lang="en-US" altLang="zh-CN">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5834" y="2130427"/>
            <a:ext cx="10832783"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911668" y="3886200"/>
            <a:ext cx="892111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06723" y="4406902"/>
            <a:ext cx="10832783"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1006723" y="2906715"/>
            <a:ext cx="1083278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37222" y="1600202"/>
            <a:ext cx="5628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478429" y="1600202"/>
            <a:ext cx="5628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37222" y="1600202"/>
            <a:ext cx="5628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478429" y="1600202"/>
            <a:ext cx="5628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37223" y="1535113"/>
            <a:ext cx="56310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7223" y="2174875"/>
            <a:ext cx="56310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474007" y="1535113"/>
            <a:ext cx="56332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474007" y="2174875"/>
            <a:ext cx="56332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7226" y="273050"/>
            <a:ext cx="4192836"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982726" y="273052"/>
            <a:ext cx="71245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7226" y="1435102"/>
            <a:ext cx="419283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98001" y="4800600"/>
            <a:ext cx="764667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498001" y="612775"/>
            <a:ext cx="764667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498001" y="5367338"/>
            <a:ext cx="764667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39726" y="274640"/>
            <a:ext cx="2867501"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37223" y="274640"/>
            <a:ext cx="8390096"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37223" y="1535113"/>
            <a:ext cx="56310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7223" y="2174875"/>
            <a:ext cx="56310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474007" y="1535113"/>
            <a:ext cx="56332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474007" y="2174875"/>
            <a:ext cx="56332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7226" y="273050"/>
            <a:ext cx="4192836"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982726" y="273052"/>
            <a:ext cx="71245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7226" y="1435102"/>
            <a:ext cx="419283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98001" y="4800600"/>
            <a:ext cx="764667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498001" y="612775"/>
            <a:ext cx="764667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498001" y="5367338"/>
            <a:ext cx="764667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E5230-FCF1-4EFE-86FE-BE1FC90BB4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E81685-5FAF-4980-B5BD-5BEE06C7B6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7223" y="274638"/>
            <a:ext cx="11470005"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7223" y="1600202"/>
            <a:ext cx="11470005"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37223" y="6356352"/>
            <a:ext cx="297370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E5230-FCF1-4EFE-86FE-BE1FC90BB470}" type="datetimeFigureOut">
              <a:rPr lang="zh-CN" altLang="en-US" smtClean="0"/>
            </a:fld>
            <a:endParaRPr lang="zh-CN" altLang="en-US"/>
          </a:p>
        </p:txBody>
      </p:sp>
      <p:sp>
        <p:nvSpPr>
          <p:cNvPr id="5" name="页脚占位符 4"/>
          <p:cNvSpPr>
            <a:spLocks noGrp="1"/>
          </p:cNvSpPr>
          <p:nvPr>
            <p:ph type="ftr" sz="quarter" idx="3"/>
          </p:nvPr>
        </p:nvSpPr>
        <p:spPr>
          <a:xfrm>
            <a:off x="4354354" y="6356352"/>
            <a:ext cx="40357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133523" y="6356352"/>
            <a:ext cx="297370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81685-5FAF-4980-B5BD-5BEE06C7B6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p:nvPr/>
        </p:nvSpPr>
        <p:spPr bwMode="auto">
          <a:xfrm>
            <a:off x="696963" y="5945188"/>
            <a:ext cx="6885543"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12" name="Freeform 11"/>
          <p:cNvSpPr/>
          <p:nvPr/>
        </p:nvSpPr>
        <p:spPr bwMode="auto">
          <a:xfrm>
            <a:off x="677049" y="5938838"/>
            <a:ext cx="5144245"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14" name="Right Triangle 13"/>
          <p:cNvSpPr/>
          <p:nvPr/>
        </p:nvSpPr>
        <p:spPr bwMode="auto">
          <a:xfrm>
            <a:off x="-8421" y="5791253"/>
            <a:ext cx="4741975"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15" name="Straight Connector 14"/>
          <p:cNvCxnSpPr/>
          <p:nvPr/>
        </p:nvCxnSpPr>
        <p:spPr>
          <a:xfrm>
            <a:off x="-12873" y="5787740"/>
            <a:ext cx="4746428"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7223" y="274638"/>
            <a:ext cx="11470005"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a:p>
        </p:txBody>
      </p:sp>
      <p:sp>
        <p:nvSpPr>
          <p:cNvPr id="1033" name="Text Placeholder 29"/>
          <p:cNvSpPr>
            <a:spLocks noGrp="1"/>
          </p:cNvSpPr>
          <p:nvPr>
            <p:ph type="body" idx="1"/>
          </p:nvPr>
        </p:nvSpPr>
        <p:spPr bwMode="auto">
          <a:xfrm>
            <a:off x="637223" y="1481138"/>
            <a:ext cx="11470005" cy="4525962"/>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 name="Date Placeholder 9"/>
          <p:cNvSpPr>
            <a:spLocks noGrp="1"/>
          </p:cNvSpPr>
          <p:nvPr>
            <p:ph type="dt" sz="half" idx="2"/>
          </p:nvPr>
        </p:nvSpPr>
        <p:spPr>
          <a:xfrm>
            <a:off x="9376906" y="6408740"/>
            <a:ext cx="2675008" cy="365125"/>
          </a:xfrm>
          <a:prstGeom prst="rect">
            <a:avLst/>
          </a:prstGeom>
        </p:spPr>
        <p:txBody>
          <a:bodyPr vert="horz" wrap="square" lIns="91440" tIns="45720" rIns="91440" bIns="45720" numCol="1" anchor="b" anchorCtr="0" compatLnSpc="1"/>
          <a:lstStyle>
            <a:lvl1pPr>
              <a:defRPr sz="1000" smtClean="0">
                <a:latin typeface="Lucida Sans Unicode" panose="020B0602030504020204" pitchFamily="34" charset="0"/>
                <a:ea typeface="宋体" panose="02010600030101010101" pitchFamily="2" charset="-122"/>
                <a:cs typeface="Arial" panose="020B0604020202020204" pitchFamily="34" charset="0"/>
              </a:defRPr>
            </a:lvl1pPr>
          </a:lstStyle>
          <a:p>
            <a:pPr fontAlgn="base">
              <a:spcBef>
                <a:spcPct val="0"/>
              </a:spcBef>
              <a:spcAft>
                <a:spcPct val="0"/>
              </a:spcAft>
              <a:defRPr/>
            </a:pPr>
            <a:fld id="{26F936F0-8DCF-425F-A756-39C8ED2903AF}" type="datetime1">
              <a:rPr lang="en-US" altLang="zh-CN">
                <a:solidFill>
                  <a:prstClr val="black"/>
                </a:solidFill>
              </a:rPr>
            </a:fld>
            <a:endParaRPr lang="en-US" altLang="zh-CN">
              <a:solidFill>
                <a:prstClr val="black"/>
              </a:solidFill>
            </a:endParaRPr>
          </a:p>
        </p:txBody>
      </p:sp>
      <p:sp>
        <p:nvSpPr>
          <p:cNvPr id="22" name="Footer Placeholder 21"/>
          <p:cNvSpPr>
            <a:spLocks noGrp="1"/>
          </p:cNvSpPr>
          <p:nvPr>
            <p:ph type="ftr" sz="quarter" idx="3"/>
          </p:nvPr>
        </p:nvSpPr>
        <p:spPr>
          <a:xfrm>
            <a:off x="5522595" y="6408740"/>
            <a:ext cx="3858736"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18" name="Slide Number Placeholder 17"/>
          <p:cNvSpPr>
            <a:spLocks noGrp="1"/>
          </p:cNvSpPr>
          <p:nvPr>
            <p:ph type="sldNum" sz="quarter" idx="4"/>
          </p:nvPr>
        </p:nvSpPr>
        <p:spPr>
          <a:xfrm>
            <a:off x="12051914" y="6408740"/>
            <a:ext cx="511105" cy="365125"/>
          </a:xfrm>
          <a:prstGeom prst="rect">
            <a:avLst/>
          </a:prstGeom>
        </p:spPr>
        <p:txBody>
          <a:bodyPr vert="horz" wrap="square" lIns="91440" tIns="45720" rIns="91440" bIns="45720" numCol="1" anchor="b" anchorCtr="0" compatLnSpc="1"/>
          <a:lstStyle>
            <a:lvl1pPr algn="r">
              <a:defRPr sz="1000" smtClean="0">
                <a:latin typeface="Lucida Sans Unicode" panose="020B0602030504020204" pitchFamily="34" charset="0"/>
                <a:ea typeface="宋体" panose="02010600030101010101" pitchFamily="2" charset="-122"/>
                <a:cs typeface="Arial" panose="020B0604020202020204" pitchFamily="34" charset="0"/>
              </a:defRPr>
            </a:lvl1pPr>
          </a:lstStyle>
          <a:p>
            <a:pPr fontAlgn="base">
              <a:spcBef>
                <a:spcPct val="0"/>
              </a:spcBef>
              <a:spcAft>
                <a:spcPct val="0"/>
              </a:spcAft>
              <a:defRPr/>
            </a:pPr>
            <a:fld id="{81FF36B2-8310-467C-9A97-DCB87C299AB6}" type="slidenum">
              <a:rPr lang="en-US" altLang="zh-CN">
                <a:solidFill>
                  <a:prstClr val="black"/>
                </a:solidFill>
              </a:rPr>
            </a:fld>
            <a:endParaRPr lang="en-US" altLang="zh-CN">
              <a:solidFill>
                <a:prstClr val="black"/>
              </a:solidFill>
            </a:endParaRPr>
          </a:p>
        </p:txBody>
      </p:sp>
      <p:sp>
        <p:nvSpPr>
          <p:cNvPr id="11" name="Action Button: Back or Previous 10">
            <a:hlinkClick r:id="" action="ppaction://hlinkshowjump?jump=previousslide" highlightClick="1"/>
          </p:cNvPr>
          <p:cNvSpPr/>
          <p:nvPr/>
        </p:nvSpPr>
        <p:spPr>
          <a:xfrm>
            <a:off x="11576209" y="152400"/>
            <a:ext cx="424815"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16" name="Action Button: Forward or Next 15">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p:nvPr/>
        </p:nvSpPr>
        <p:spPr bwMode="auto">
          <a:xfrm>
            <a:off x="696963" y="5945188"/>
            <a:ext cx="6885543"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12" name="Freeform 11"/>
          <p:cNvSpPr/>
          <p:nvPr/>
        </p:nvSpPr>
        <p:spPr bwMode="auto">
          <a:xfrm>
            <a:off x="677049" y="5938838"/>
            <a:ext cx="5144245"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solidFill>
                <a:prstClr val="black"/>
              </a:solidFill>
              <a:cs typeface="Arial" panose="020B0604020202020204" pitchFamily="34" charset="0"/>
            </a:endParaRPr>
          </a:p>
        </p:txBody>
      </p:sp>
      <p:sp>
        <p:nvSpPr>
          <p:cNvPr id="14" name="Right Triangle 13"/>
          <p:cNvSpPr/>
          <p:nvPr/>
        </p:nvSpPr>
        <p:spPr bwMode="auto">
          <a:xfrm>
            <a:off x="-8421" y="5791253"/>
            <a:ext cx="4741975"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zh-CN" altLang="zh-CN" sz="1800">
              <a:solidFill>
                <a:srgbClr val="FFFFFF"/>
              </a:solidFill>
            </a:endParaRPr>
          </a:p>
        </p:txBody>
      </p:sp>
      <p:cxnSp>
        <p:nvCxnSpPr>
          <p:cNvPr id="15" name="Straight Connector 14"/>
          <p:cNvCxnSpPr/>
          <p:nvPr/>
        </p:nvCxnSpPr>
        <p:spPr>
          <a:xfrm>
            <a:off x="-12873" y="5787740"/>
            <a:ext cx="4746428"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7223" y="274638"/>
            <a:ext cx="11470005"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a:p>
        </p:txBody>
      </p:sp>
      <p:sp>
        <p:nvSpPr>
          <p:cNvPr id="1033" name="Text Placeholder 29"/>
          <p:cNvSpPr>
            <a:spLocks noGrp="1"/>
          </p:cNvSpPr>
          <p:nvPr>
            <p:ph type="body" idx="1"/>
          </p:nvPr>
        </p:nvSpPr>
        <p:spPr bwMode="auto">
          <a:xfrm>
            <a:off x="637223" y="1481138"/>
            <a:ext cx="11470005" cy="4525962"/>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 name="Date Placeholder 9"/>
          <p:cNvSpPr>
            <a:spLocks noGrp="1"/>
          </p:cNvSpPr>
          <p:nvPr>
            <p:ph type="dt" sz="half" idx="2"/>
          </p:nvPr>
        </p:nvSpPr>
        <p:spPr>
          <a:xfrm>
            <a:off x="9376906" y="6408740"/>
            <a:ext cx="2675008" cy="365125"/>
          </a:xfrm>
          <a:prstGeom prst="rect">
            <a:avLst/>
          </a:prstGeom>
        </p:spPr>
        <p:txBody>
          <a:bodyPr vert="horz" wrap="square" lIns="91440" tIns="45720" rIns="91440" bIns="45720" numCol="1" anchor="b" anchorCtr="0" compatLnSpc="1"/>
          <a:lstStyle>
            <a:lvl1pPr>
              <a:defRPr sz="1000" smtClean="0">
                <a:latin typeface="Lucida Sans Unicode" panose="020B0602030504020204" pitchFamily="34" charset="0"/>
                <a:ea typeface="宋体" panose="02010600030101010101" pitchFamily="2" charset="-122"/>
                <a:cs typeface="Arial" panose="020B0604020202020204" pitchFamily="34" charset="0"/>
              </a:defRPr>
            </a:lvl1pPr>
          </a:lstStyle>
          <a:p>
            <a:pPr fontAlgn="base">
              <a:spcBef>
                <a:spcPct val="0"/>
              </a:spcBef>
              <a:spcAft>
                <a:spcPct val="0"/>
              </a:spcAft>
              <a:defRPr/>
            </a:pPr>
            <a:fld id="{26F936F0-8DCF-425F-A756-39C8ED2903AF}" type="datetime1">
              <a:rPr lang="en-US" altLang="zh-CN">
                <a:solidFill>
                  <a:prstClr val="black"/>
                </a:solidFill>
              </a:rPr>
            </a:fld>
            <a:endParaRPr lang="en-US" altLang="zh-CN">
              <a:solidFill>
                <a:prstClr val="black"/>
              </a:solidFill>
            </a:endParaRPr>
          </a:p>
        </p:txBody>
      </p:sp>
      <p:sp>
        <p:nvSpPr>
          <p:cNvPr id="22" name="Footer Placeholder 21"/>
          <p:cNvSpPr>
            <a:spLocks noGrp="1"/>
          </p:cNvSpPr>
          <p:nvPr>
            <p:ph type="ftr" sz="quarter" idx="3"/>
          </p:nvPr>
        </p:nvSpPr>
        <p:spPr>
          <a:xfrm>
            <a:off x="5522595" y="6408740"/>
            <a:ext cx="3858736"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r>
              <a:rPr lang="en-US">
                <a:solidFill>
                  <a:prstClr val="black"/>
                </a:solidFill>
              </a:rPr>
              <a:t>© 1992-2010 by Pearson Education, Inc. All Rights Reserved.</a:t>
            </a:r>
            <a:endParaRPr lang="en-US">
              <a:solidFill>
                <a:prstClr val="black"/>
              </a:solidFill>
            </a:endParaRPr>
          </a:p>
        </p:txBody>
      </p:sp>
      <p:sp>
        <p:nvSpPr>
          <p:cNvPr id="18" name="Slide Number Placeholder 17"/>
          <p:cNvSpPr>
            <a:spLocks noGrp="1"/>
          </p:cNvSpPr>
          <p:nvPr>
            <p:ph type="sldNum" sz="quarter" idx="4"/>
          </p:nvPr>
        </p:nvSpPr>
        <p:spPr>
          <a:xfrm>
            <a:off x="12051914" y="6408740"/>
            <a:ext cx="511105" cy="365125"/>
          </a:xfrm>
          <a:prstGeom prst="rect">
            <a:avLst/>
          </a:prstGeom>
        </p:spPr>
        <p:txBody>
          <a:bodyPr vert="horz" wrap="square" lIns="91440" tIns="45720" rIns="91440" bIns="45720" numCol="1" anchor="b" anchorCtr="0" compatLnSpc="1"/>
          <a:lstStyle>
            <a:lvl1pPr algn="r">
              <a:defRPr sz="1000" smtClean="0">
                <a:latin typeface="Lucida Sans Unicode" panose="020B0602030504020204" pitchFamily="34" charset="0"/>
                <a:ea typeface="宋体" panose="02010600030101010101" pitchFamily="2" charset="-122"/>
                <a:cs typeface="Arial" panose="020B0604020202020204" pitchFamily="34" charset="0"/>
              </a:defRPr>
            </a:lvl1pPr>
          </a:lstStyle>
          <a:p>
            <a:pPr fontAlgn="base">
              <a:spcBef>
                <a:spcPct val="0"/>
              </a:spcBef>
              <a:spcAft>
                <a:spcPct val="0"/>
              </a:spcAft>
              <a:defRPr/>
            </a:pPr>
            <a:fld id="{81FF36B2-8310-467C-9A97-DCB87C299AB6}" type="slidenum">
              <a:rPr lang="en-US" altLang="zh-CN">
                <a:solidFill>
                  <a:prstClr val="black"/>
                </a:solidFill>
              </a:rPr>
            </a:fld>
            <a:endParaRPr lang="en-US" altLang="zh-CN">
              <a:solidFill>
                <a:prstClr val="black"/>
              </a:solidFill>
            </a:endParaRPr>
          </a:p>
        </p:txBody>
      </p:sp>
      <p:sp>
        <p:nvSpPr>
          <p:cNvPr id="11" name="Action Button: Back or Previous 10">
            <a:hlinkClick r:id="" action="ppaction://hlinkshowjump?jump=previousslide" highlightClick="1"/>
          </p:cNvPr>
          <p:cNvSpPr/>
          <p:nvPr/>
        </p:nvSpPr>
        <p:spPr>
          <a:xfrm>
            <a:off x="11576209" y="152400"/>
            <a:ext cx="424815"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
        <p:nvSpPr>
          <p:cNvPr id="16" name="Action Button: Forward or Next 15">
            <a:hlinkClick r:id="" action="ppaction://hlinkshowjump?jump=nextslide" highlightClick="1"/>
          </p:cNvPr>
          <p:cNvSpPr/>
          <p:nvPr/>
        </p:nvSpPr>
        <p:spPr>
          <a:xfrm>
            <a:off x="12107228" y="152400"/>
            <a:ext cx="424815"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base">
              <a:spcBef>
                <a:spcPct val="0"/>
              </a:spcBef>
              <a:spcAft>
                <a:spcPct val="0"/>
              </a:spcAft>
              <a:defRPr/>
            </a:pPr>
            <a:endParaRPr lang="zh-CN" altLang="zh-CN"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7223" y="274638"/>
            <a:ext cx="11470005"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7223" y="1600202"/>
            <a:ext cx="11470005"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37223" y="6356352"/>
            <a:ext cx="297370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E5230-FCF1-4EFE-86FE-BE1FC90BB4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354354" y="6356352"/>
            <a:ext cx="40357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9133523" y="6356352"/>
            <a:ext cx="297370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81685-5FAF-4980-B5BD-5BEE06C7B63D}"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hyperlink" Target="https://en.cppreference.com/w/cpp/header/cstring" TargetMode="Externa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6000" b="1" dirty="0">
                <a:latin typeface="Calibri Light" panose="020F0302020204030204" charset="0"/>
                <a:cs typeface="Calibri Light" panose="020F0302020204030204" charset="0"/>
                <a:sym typeface="+mn-ea"/>
              </a:rPr>
              <a:t>Advanced Programming</a:t>
            </a:r>
            <a:endParaRPr lang="zh-CN" altLang="en-US" sz="6000" dirty="0"/>
          </a:p>
        </p:txBody>
      </p:sp>
      <p:sp>
        <p:nvSpPr>
          <p:cNvPr id="3" name="副标题 2"/>
          <p:cNvSpPr>
            <a:spLocks noGrp="1"/>
          </p:cNvSpPr>
          <p:nvPr>
            <p:ph type="subTitle" idx="1"/>
          </p:nvPr>
        </p:nvSpPr>
        <p:spPr>
          <a:xfrm>
            <a:off x="1911985" y="3886200"/>
            <a:ext cx="8921115" cy="847725"/>
          </a:xfrm>
        </p:spPr>
        <p:txBody>
          <a:bodyPr/>
          <a:lstStyle/>
          <a:p>
            <a:r>
              <a:rPr lang="en-US" altLang="zh-CN" dirty="0">
                <a:solidFill>
                  <a:schemeClr val="tx1"/>
                </a:solidFill>
              </a:rPr>
              <a:t>L</a:t>
            </a:r>
            <a:r>
              <a:rPr lang="en-US" altLang="zh-CN" dirty="0">
                <a:solidFill>
                  <a:schemeClr val="tx1"/>
                </a:solidFill>
              </a:rPr>
              <a:t>ab   04</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84200" y="331646"/>
            <a:ext cx="3931920" cy="706755"/>
          </a:xfrm>
          <a:prstGeom prst="rect">
            <a:avLst/>
          </a:prstGeom>
          <a:noFill/>
        </p:spPr>
        <p:txBody>
          <a:bodyPr wrap="none" rtlCol="0">
            <a:spAutoFit/>
          </a:bodyPr>
          <a:lstStyle/>
          <a:p>
            <a:pPr algn="l" eaLnBrk="0" fontAlgn="base" hangingPunct="0">
              <a:buClrTx/>
              <a:buSzTx/>
              <a:buFontTx/>
            </a:pPr>
            <a:r>
              <a:rPr lang="en-US" altLang="zh-CN" sz="4000" b="1" dirty="0">
                <a:solidFill>
                  <a:schemeClr val="tx2"/>
                </a:solidFill>
                <a:effectLst/>
                <a:latin typeface="+mj-lt"/>
                <a:ea typeface="+mj-ea"/>
                <a:cs typeface="+mj-cs"/>
              </a:rPr>
              <a:t>Pointer and string</a:t>
            </a:r>
            <a:endParaRPr lang="en-US" altLang="zh-CN" sz="4000" b="1" dirty="0">
              <a:solidFill>
                <a:schemeClr val="tx2"/>
              </a:solidFill>
              <a:effectLst/>
              <a:latin typeface="+mj-lt"/>
              <a:ea typeface="+mj-ea"/>
              <a:cs typeface="+mj-cs"/>
            </a:endParaRPr>
          </a:p>
        </p:txBody>
      </p:sp>
      <p:sp>
        <p:nvSpPr>
          <p:cNvPr id="2" name="文本框 1"/>
          <p:cNvSpPr txBox="1"/>
          <p:nvPr/>
        </p:nvSpPr>
        <p:spPr>
          <a:xfrm>
            <a:off x="683895" y="1555750"/>
            <a:ext cx="10768330" cy="309181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const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msg</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"C/C++programming is fun"</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const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copy</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copy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msg</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"msg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msg</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address is: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void</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msg</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",&amp;msg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msg</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"copy=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copy</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address is: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void</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copy</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copy</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pic>
        <p:nvPicPr>
          <p:cNvPr id="5" name="图片 4"/>
          <p:cNvPicPr>
            <a:picLocks noChangeAspect="1"/>
          </p:cNvPicPr>
          <p:nvPr/>
        </p:nvPicPr>
        <p:blipFill>
          <a:blip r:embed="rId1"/>
          <a:stretch>
            <a:fillRect/>
          </a:stretch>
        </p:blipFill>
        <p:spPr>
          <a:xfrm>
            <a:off x="755650" y="5373370"/>
            <a:ext cx="9690545" cy="540000"/>
          </a:xfrm>
          <a:prstGeom prst="rect">
            <a:avLst/>
          </a:prstGeom>
          <a:ln>
            <a:solidFill>
              <a:srgbClr val="2BB7B3"/>
            </a:solidFill>
          </a:ln>
        </p:spPr>
      </p:pic>
      <p:sp>
        <p:nvSpPr>
          <p:cNvPr id="10" name="圆角矩形 9"/>
          <p:cNvSpPr/>
          <p:nvPr/>
        </p:nvSpPr>
        <p:spPr>
          <a:xfrm>
            <a:off x="683895" y="494982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18" name="TextBox 9"/>
          <p:cNvSpPr txBox="1"/>
          <p:nvPr/>
        </p:nvSpPr>
        <p:spPr>
          <a:xfrm>
            <a:off x="3060065" y="1268730"/>
            <a:ext cx="8079740" cy="1021770"/>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pPr algn="l"/>
            <a:r>
              <a:rPr lang="en-US" altLang="zh-CN" b="1" dirty="0">
                <a:solidFill>
                  <a:srgbClr val="FFFF00"/>
                </a:solidFill>
                <a:sym typeface="+mn-ea"/>
              </a:rPr>
              <a:t>const</a:t>
            </a:r>
            <a:r>
              <a:rPr lang="en-US" altLang="zh-CN" b="1" dirty="0">
                <a:solidFill>
                  <a:prstClr val="white"/>
                </a:solidFill>
                <a:sym typeface="+mn-ea"/>
              </a:rPr>
              <a:t> means the program can not change the string, because the pointer is initialized with constant string or string literal, the </a:t>
            </a:r>
            <a:r>
              <a:rPr lang="en-US" altLang="zh-CN" b="1" dirty="0">
                <a:solidFill>
                  <a:srgbClr val="FFFF00"/>
                </a:solidFill>
                <a:sym typeface="+mn-ea"/>
              </a:rPr>
              <a:t>const</a:t>
            </a:r>
            <a:r>
              <a:rPr lang="en-US" altLang="zh-CN" b="1" dirty="0">
                <a:solidFill>
                  <a:prstClr val="white"/>
                </a:solidFill>
                <a:sym typeface="+mn-ea"/>
              </a:rPr>
              <a:t> is recommended, otherwise a warning is given when compiling.  </a:t>
            </a:r>
            <a:endParaRPr lang="en-US" altLang="zh-CN" b="1" dirty="0">
              <a:solidFill>
                <a:schemeClr val="bg1"/>
              </a:solidFill>
            </a:endParaRPr>
          </a:p>
        </p:txBody>
      </p:sp>
      <p:sp>
        <p:nvSpPr>
          <p:cNvPr id="20" name="TextBox 9"/>
          <p:cNvSpPr txBox="1"/>
          <p:nvPr/>
        </p:nvSpPr>
        <p:spPr>
          <a:xfrm>
            <a:off x="4319270" y="6021070"/>
            <a:ext cx="7132955" cy="714962"/>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pPr algn="l"/>
            <a:r>
              <a:rPr lang="en-US" altLang="zh-CN" b="1" dirty="0">
                <a:solidFill>
                  <a:schemeClr val="bg1"/>
                </a:solidFill>
                <a:sym typeface="+mn-ea"/>
              </a:rPr>
              <a:t>These two values are equal, indicates both of the pointers are pointed to the same string, although their own address are different.</a:t>
            </a:r>
            <a:endParaRPr lang="en-US" altLang="zh-CN" b="1" dirty="0">
              <a:solidFill>
                <a:schemeClr val="bg1"/>
              </a:solidFill>
            </a:endParaRPr>
          </a:p>
        </p:txBody>
      </p:sp>
      <p:sp>
        <p:nvSpPr>
          <p:cNvPr id="25" name="矩形 24"/>
          <p:cNvSpPr/>
          <p:nvPr/>
        </p:nvSpPr>
        <p:spPr>
          <a:xfrm>
            <a:off x="5818505" y="5346700"/>
            <a:ext cx="4124960" cy="5670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1115695" y="2491740"/>
            <a:ext cx="4676140" cy="5226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12445" y="117016"/>
            <a:ext cx="11165205" cy="706755"/>
          </a:xfrm>
          <a:prstGeom prst="rect">
            <a:avLst/>
          </a:prstGeom>
          <a:noFill/>
        </p:spPr>
        <p:txBody>
          <a:bodyPr wrap="none" rtlCol="0">
            <a:spAutoFit/>
          </a:bodyPr>
          <a:lstStyle/>
          <a:p>
            <a:pPr marL="0" marR="0" lvl="0" algn="l" defTabSz="914400" rtl="0" eaLnBrk="0" fontAlgn="base" latinLnBrk="0" hangingPunct="0">
              <a:lnSpc>
                <a:spcPct val="100000"/>
              </a:lnSpc>
              <a:spcBef>
                <a:spcPts val="0"/>
              </a:spcBef>
              <a:buClrTx/>
              <a:buSzTx/>
              <a:buFontTx/>
              <a:buNone/>
            </a:pPr>
            <a:r>
              <a:rPr kumimoji="0" lang="en-US" altLang="zh-CN" sz="4000" b="1" i="0" u="none" strike="noStrike" kern="1200" cap="none" spc="0" normalizeH="0" baseline="0" dirty="0">
                <a:solidFill>
                  <a:schemeClr val="tx2"/>
                </a:solidFill>
                <a:effectLst/>
                <a:latin typeface="+mj-lt"/>
                <a:ea typeface="+mj-ea"/>
                <a:cs typeface="+mj-cs"/>
              </a:rPr>
              <a:t>Pointer Array: each element in the array is a pointer.</a:t>
            </a:r>
            <a:endParaRPr kumimoji="0" lang="en-US" altLang="zh-CN" sz="4000" b="1" i="0" u="none" strike="noStrike" kern="1200" cap="none" spc="0" normalizeH="0" baseline="0" dirty="0">
              <a:solidFill>
                <a:schemeClr val="tx2"/>
              </a:solidFill>
              <a:effectLst/>
              <a:latin typeface="+mj-lt"/>
              <a:ea typeface="+mj-ea"/>
              <a:cs typeface="+mj-cs"/>
            </a:endParaRPr>
          </a:p>
        </p:txBody>
      </p:sp>
      <p:sp>
        <p:nvSpPr>
          <p:cNvPr id="2" name="文本框 1"/>
          <p:cNvSpPr txBox="1"/>
          <p:nvPr/>
        </p:nvSpPr>
        <p:spPr>
          <a:xfrm>
            <a:off x="749208" y="910157"/>
            <a:ext cx="7092315" cy="521970"/>
          </a:xfrm>
          <a:prstGeom prst="rect">
            <a:avLst/>
          </a:prstGeom>
          <a:noFill/>
        </p:spPr>
        <p:txBody>
          <a:bodyPr wrap="none" rtlCol="0">
            <a:spAutoFit/>
          </a:bodyPr>
          <a:lstStyle/>
          <a:p>
            <a:pPr algn="l">
              <a:buClrTx/>
              <a:buSzTx/>
              <a:buFontTx/>
            </a:pPr>
            <a:r>
              <a:rPr lang="en-US" altLang="zh-CN" sz="2800" b="1" dirty="0">
                <a:solidFill>
                  <a:srgbClr val="00B0F0"/>
                </a:solidFill>
              </a:rPr>
              <a:t>char fruit1[3][7] = { “Apple”, “Pear”, “Orange”};</a:t>
            </a:r>
            <a:endParaRPr lang="en-US" altLang="zh-CN" sz="2800" b="1" dirty="0">
              <a:solidFill>
                <a:srgbClr val="00B0F0"/>
              </a:solidFill>
            </a:endParaRPr>
          </a:p>
        </p:txBody>
      </p:sp>
      <p:pic>
        <p:nvPicPr>
          <p:cNvPr id="10" name="图片 9"/>
          <p:cNvPicPr>
            <a:picLocks noChangeAspect="1"/>
          </p:cNvPicPr>
          <p:nvPr/>
        </p:nvPicPr>
        <p:blipFill>
          <a:blip r:embed="rId1"/>
          <a:stretch>
            <a:fillRect/>
          </a:stretch>
        </p:blipFill>
        <p:spPr>
          <a:xfrm>
            <a:off x="1072735" y="4202013"/>
            <a:ext cx="2676525" cy="1819275"/>
          </a:xfrm>
          <a:prstGeom prst="rect">
            <a:avLst/>
          </a:prstGeom>
        </p:spPr>
      </p:pic>
      <p:sp>
        <p:nvSpPr>
          <p:cNvPr id="19" name="文本框 18"/>
          <p:cNvSpPr txBox="1"/>
          <p:nvPr/>
        </p:nvSpPr>
        <p:spPr>
          <a:xfrm>
            <a:off x="818505" y="3573016"/>
            <a:ext cx="7727950" cy="521970"/>
          </a:xfrm>
          <a:prstGeom prst="rect">
            <a:avLst/>
          </a:prstGeom>
          <a:noFill/>
        </p:spPr>
        <p:txBody>
          <a:bodyPr wrap="none" rtlCol="0">
            <a:spAutoFit/>
          </a:bodyPr>
          <a:lstStyle/>
          <a:p>
            <a:r>
              <a:rPr lang="en-US" altLang="zh-CN" sz="2800" b="1" dirty="0">
                <a:solidFill>
                  <a:srgbClr val="00B0F0"/>
                </a:solidFill>
              </a:rPr>
              <a:t>const char *fruit2[3] = { “Apple”, “Pear”, “Orange”};</a:t>
            </a:r>
            <a:endParaRPr lang="en-US" altLang="zh-CN" sz="2800" b="1" dirty="0">
              <a:solidFill>
                <a:srgbClr val="00B0F0"/>
              </a:solidFill>
            </a:endParaRPr>
          </a:p>
        </p:txBody>
      </p:sp>
      <p:grpSp>
        <p:nvGrpSpPr>
          <p:cNvPr id="27" name="组合 26"/>
          <p:cNvGrpSpPr/>
          <p:nvPr/>
        </p:nvGrpSpPr>
        <p:grpSpPr>
          <a:xfrm>
            <a:off x="1187035" y="1679905"/>
            <a:ext cx="2581889" cy="1010784"/>
            <a:chOff x="1187035" y="1679905"/>
            <a:chExt cx="2581889" cy="1010784"/>
          </a:xfrm>
        </p:grpSpPr>
        <p:pic>
          <p:nvPicPr>
            <p:cNvPr id="20" name="图片 19"/>
            <p:cNvPicPr>
              <a:picLocks noChangeAspect="1"/>
            </p:cNvPicPr>
            <p:nvPr/>
          </p:nvPicPr>
          <p:blipFill>
            <a:blip r:embed="rId2"/>
            <a:stretch>
              <a:fillRect/>
            </a:stretch>
          </p:blipFill>
          <p:spPr>
            <a:xfrm>
              <a:off x="1187649" y="1679905"/>
              <a:ext cx="2581275" cy="390525"/>
            </a:xfrm>
            <a:prstGeom prst="rect">
              <a:avLst/>
            </a:prstGeom>
          </p:spPr>
        </p:pic>
        <p:pic>
          <p:nvPicPr>
            <p:cNvPr id="22" name="图片 21"/>
            <p:cNvPicPr>
              <a:picLocks noChangeAspect="1"/>
            </p:cNvPicPr>
            <p:nvPr/>
          </p:nvPicPr>
          <p:blipFill>
            <a:blip r:embed="rId3"/>
            <a:stretch>
              <a:fillRect/>
            </a:stretch>
          </p:blipFill>
          <p:spPr>
            <a:xfrm>
              <a:off x="1187649" y="2001606"/>
              <a:ext cx="2571750" cy="381000"/>
            </a:xfrm>
            <a:prstGeom prst="rect">
              <a:avLst/>
            </a:prstGeom>
          </p:spPr>
        </p:pic>
        <p:pic>
          <p:nvPicPr>
            <p:cNvPr id="26" name="图片 25"/>
            <p:cNvPicPr>
              <a:picLocks noChangeAspect="1"/>
            </p:cNvPicPr>
            <p:nvPr/>
          </p:nvPicPr>
          <p:blipFill>
            <a:blip r:embed="rId4"/>
            <a:stretch>
              <a:fillRect/>
            </a:stretch>
          </p:blipFill>
          <p:spPr>
            <a:xfrm>
              <a:off x="1187035" y="2309689"/>
              <a:ext cx="2562225" cy="381000"/>
            </a:xfrm>
            <a:prstGeom prst="rect">
              <a:avLst/>
            </a:prstGeom>
          </p:spPr>
        </p:pic>
      </p:grpSp>
      <p:sp>
        <p:nvSpPr>
          <p:cNvPr id="30" name="文本框 29"/>
          <p:cNvSpPr txBox="1"/>
          <p:nvPr/>
        </p:nvSpPr>
        <p:spPr>
          <a:xfrm>
            <a:off x="4211985" y="1524859"/>
            <a:ext cx="8160247" cy="1569660"/>
          </a:xfrm>
          <a:prstGeom prst="rect">
            <a:avLst/>
          </a:prstGeom>
          <a:noFill/>
        </p:spPr>
        <p:txBody>
          <a:bodyPr wrap="none" rtlCol="0">
            <a:spAutoFit/>
          </a:bodyPr>
          <a:lstStyle/>
          <a:p>
            <a:r>
              <a:rPr lang="en-US" altLang="zh-CN" sz="2400" dirty="0"/>
              <a:t>fruit1 is an array of three elements, and each of these elements</a:t>
            </a:r>
            <a:endParaRPr lang="en-US" altLang="zh-CN" sz="2400" dirty="0"/>
          </a:p>
          <a:p>
            <a:r>
              <a:rPr lang="en-US" altLang="zh-CN" sz="2400" dirty="0"/>
              <a:t>is itself an array of 7 char values with all the rows of the same</a:t>
            </a:r>
            <a:endParaRPr lang="en-US" altLang="zh-CN" sz="2400" dirty="0"/>
          </a:p>
          <a:p>
            <a:r>
              <a:rPr lang="en-US" altLang="zh-CN" sz="2400" dirty="0"/>
              <a:t>length. In short, fruit1 is an array of arrays of char and is stored </a:t>
            </a:r>
            <a:endParaRPr lang="en-US" altLang="zh-CN" sz="2400" dirty="0"/>
          </a:p>
          <a:p>
            <a:r>
              <a:rPr lang="en-US" altLang="zh-CN" sz="2400" dirty="0"/>
              <a:t>consecutively in memory.</a:t>
            </a:r>
            <a:endParaRPr lang="en-US" altLang="zh-CN" sz="2400" dirty="0"/>
          </a:p>
        </p:txBody>
      </p:sp>
      <p:sp>
        <p:nvSpPr>
          <p:cNvPr id="31" name="文本框 30"/>
          <p:cNvSpPr txBox="1"/>
          <p:nvPr/>
        </p:nvSpPr>
        <p:spPr>
          <a:xfrm>
            <a:off x="4211985" y="4388883"/>
            <a:ext cx="8357160" cy="1200329"/>
          </a:xfrm>
          <a:prstGeom prst="rect">
            <a:avLst/>
          </a:prstGeom>
          <a:noFill/>
        </p:spPr>
        <p:txBody>
          <a:bodyPr wrap="none" rtlCol="0">
            <a:spAutoFit/>
          </a:bodyPr>
          <a:lstStyle/>
          <a:p>
            <a:r>
              <a:rPr lang="en-US" altLang="zh-CN" sz="2400" dirty="0"/>
              <a:t>fruit2 is an array of three </a:t>
            </a:r>
            <a:r>
              <a:rPr lang="en-US" altLang="zh-CN" sz="2400" b="1" dirty="0"/>
              <a:t>pointers-to-char</a:t>
            </a:r>
            <a:r>
              <a:rPr lang="en-US" altLang="zh-CN" sz="2400" dirty="0"/>
              <a:t>, each element doesn’t</a:t>
            </a:r>
            <a:endParaRPr lang="en-US" altLang="zh-CN" sz="2400" dirty="0"/>
          </a:p>
          <a:p>
            <a:r>
              <a:rPr lang="en-US" altLang="zh-CN" sz="2400" dirty="0"/>
              <a:t>necessarily have to be stored consecutively in memory. It sets up </a:t>
            </a:r>
            <a:endParaRPr lang="en-US" altLang="zh-CN" sz="2400" dirty="0"/>
          </a:p>
          <a:p>
            <a:r>
              <a:rPr lang="en-US" altLang="zh-CN" sz="2400" dirty="0"/>
              <a:t>a ragged array.</a:t>
            </a:r>
            <a:endParaRPr lang="en-US" altLang="zh-CN" sz="2400" dirty="0"/>
          </a:p>
        </p:txBody>
      </p:sp>
    </p:spTree>
  </p:cSld>
  <p:clrMapOvr>
    <a:masterClrMapping/>
  </p:clrMapOvr>
  <p:timing>
    <p:tnLst>
      <p:par>
        <p:cTn id="1" dur="indefinite" restart="never" nodeType="tmRoot"/>
      </p:par>
    </p:tnLst>
    <p:bldLst>
      <p:bldP spid="2" grpId="0"/>
      <p:bldP spid="19"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750" y="764540"/>
            <a:ext cx="10914380" cy="493903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&lt;iomanip&gt;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&lt;cstring&gt;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16</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"Table tennis"</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"Football"</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"Swimming"</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const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books</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"Algorithms"</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"C++ Programming"</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"Design Patterns"</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20</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"Books"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35</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strlen</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books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Address of Sports"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20</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"Address of Books"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setw</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20</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books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 of sports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sports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 of books is: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books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p:txBody>
      </p:sp>
      <p:pic>
        <p:nvPicPr>
          <p:cNvPr id="3" name="图片 2"/>
          <p:cNvPicPr>
            <a:picLocks noChangeAspect="1"/>
          </p:cNvPicPr>
          <p:nvPr/>
        </p:nvPicPr>
        <p:blipFill>
          <a:blip r:embed="rId1"/>
          <a:stretch>
            <a:fillRect/>
          </a:stretch>
        </p:blipFill>
        <p:spPr>
          <a:xfrm>
            <a:off x="7494905" y="4072255"/>
            <a:ext cx="4544219" cy="2736000"/>
          </a:xfrm>
          <a:prstGeom prst="rect">
            <a:avLst/>
          </a:prstGeom>
          <a:ln w="0">
            <a:solidFill>
              <a:srgbClr val="2BB7B3"/>
            </a:solidFill>
          </a:ln>
        </p:spPr>
      </p:pic>
      <p:sp>
        <p:nvSpPr>
          <p:cNvPr id="4" name="TextBox 1"/>
          <p:cNvSpPr txBox="1"/>
          <p:nvPr/>
        </p:nvSpPr>
        <p:spPr>
          <a:xfrm>
            <a:off x="612445" y="117016"/>
            <a:ext cx="6657340" cy="706755"/>
          </a:xfrm>
          <a:prstGeom prst="rect">
            <a:avLst/>
          </a:prstGeom>
          <a:noFill/>
        </p:spPr>
        <p:txBody>
          <a:bodyPr wrap="none" rtlCol="0">
            <a:spAutoFit/>
          </a:bodyPr>
          <a:p>
            <a:pPr marL="0" marR="0" lvl="0" algn="l" defTabSz="914400" rtl="0" eaLnBrk="0" fontAlgn="base" latinLnBrk="0" hangingPunct="0">
              <a:lnSpc>
                <a:spcPct val="100000"/>
              </a:lnSpc>
              <a:spcBef>
                <a:spcPts val="0"/>
              </a:spcBef>
              <a:buClrTx/>
              <a:buSzTx/>
              <a:buFontTx/>
              <a:buNone/>
            </a:pPr>
            <a:r>
              <a:rPr kumimoji="0" lang="en-US" altLang="zh-CN" sz="4000" b="1" i="0" u="none" strike="noStrike" kern="1200" cap="none" spc="0" normalizeH="0" baseline="0" dirty="0">
                <a:solidFill>
                  <a:schemeClr val="tx2"/>
                </a:solidFill>
                <a:effectLst/>
                <a:latin typeface="+mj-lt"/>
                <a:ea typeface="+mj-ea"/>
                <a:cs typeface="+mj-cs"/>
              </a:rPr>
              <a:t>Pointer Array: address and size</a:t>
            </a:r>
            <a:endParaRPr kumimoji="0" lang="en-US" altLang="zh-CN" sz="4000" b="1" i="0" u="none" strike="noStrike" kern="1200" cap="none" spc="0" normalizeH="0" baseline="0" dirty="0">
              <a:solidFill>
                <a:schemeClr val="tx2"/>
              </a:solidFill>
              <a:effectLst/>
              <a:latin typeface="+mj-lt"/>
              <a:ea typeface="+mj-ea"/>
              <a:cs typeface="+mj-cs"/>
            </a:endParaRPr>
          </a:p>
        </p:txBody>
      </p:sp>
      <p:grpSp>
        <p:nvGrpSpPr>
          <p:cNvPr id="28" name="组合 27"/>
          <p:cNvGrpSpPr/>
          <p:nvPr/>
        </p:nvGrpSpPr>
        <p:grpSpPr>
          <a:xfrm>
            <a:off x="972487" y="2060734"/>
            <a:ext cx="10944483" cy="671830"/>
            <a:chOff x="3642771" y="1512683"/>
            <a:chExt cx="10944483" cy="671830"/>
          </a:xfrm>
        </p:grpSpPr>
        <p:sp>
          <p:nvSpPr>
            <p:cNvPr id="29" name="矩形 28"/>
            <p:cNvSpPr/>
            <p:nvPr/>
          </p:nvSpPr>
          <p:spPr>
            <a:xfrm>
              <a:off x="3642771" y="1872728"/>
              <a:ext cx="7710805" cy="3117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标注 7"/>
            <p:cNvSpPr/>
            <p:nvPr/>
          </p:nvSpPr>
          <p:spPr>
            <a:xfrm>
              <a:off x="9762718" y="1512683"/>
              <a:ext cx="4824536" cy="306324"/>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pPr algn="ctr"/>
              <a:r>
                <a:rPr lang="en-US" altLang="zh-CN" b="1" dirty="0">
                  <a:solidFill>
                    <a:prstClr val="white"/>
                  </a:solidFill>
                </a:rPr>
                <a:t>Define and initialize an array of pointer</a:t>
              </a:r>
              <a:endParaRPr lang="en-US" altLang="zh-CN" b="1" dirty="0">
                <a:solidFill>
                  <a:prstClr val="white"/>
                </a:solidFill>
              </a:endParaRPr>
            </a:p>
          </p:txBody>
        </p:sp>
      </p:grpSp>
      <p:grpSp>
        <p:nvGrpSpPr>
          <p:cNvPr id="31" name="组合 30"/>
          <p:cNvGrpSpPr/>
          <p:nvPr/>
        </p:nvGrpSpPr>
        <p:grpSpPr>
          <a:xfrm>
            <a:off x="6876304" y="2915061"/>
            <a:ext cx="5758180" cy="703580"/>
            <a:chOff x="3812706" y="1430548"/>
            <a:chExt cx="5758180" cy="703580"/>
          </a:xfrm>
        </p:grpSpPr>
        <p:sp>
          <p:nvSpPr>
            <p:cNvPr id="32" name="矩形 31"/>
            <p:cNvSpPr/>
            <p:nvPr/>
          </p:nvSpPr>
          <p:spPr>
            <a:xfrm>
              <a:off x="3812706" y="1844568"/>
              <a:ext cx="932815" cy="2895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33" name="圆角矩形标注 7"/>
            <p:cNvSpPr/>
            <p:nvPr/>
          </p:nvSpPr>
          <p:spPr>
            <a:xfrm>
              <a:off x="4146716" y="1430548"/>
              <a:ext cx="5424170" cy="330835"/>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prstClr val="white"/>
                  </a:solidFill>
                </a:rPr>
                <a:t>Use index to access the element of the pointer array</a:t>
              </a:r>
              <a:endParaRPr lang="en-US" altLang="zh-CN" b="1" dirty="0">
                <a:solidFill>
                  <a:prstClr val="white"/>
                </a:solidFill>
              </a:endParaRPr>
            </a:p>
          </p:txBody>
        </p:sp>
      </p:grpSp>
      <p:sp>
        <p:nvSpPr>
          <p:cNvPr id="10" name="圆角矩形 9"/>
          <p:cNvSpPr/>
          <p:nvPr/>
        </p:nvSpPr>
        <p:spPr>
          <a:xfrm>
            <a:off x="6012180" y="544512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75" y="188893"/>
            <a:ext cx="3498215" cy="706755"/>
          </a:xfrm>
          <a:prstGeom prst="rect">
            <a:avLst/>
          </a:prstGeom>
          <a:noFill/>
        </p:spPr>
        <p:txBody>
          <a:bodyPr wrap="none" rtlCol="0">
            <a:spAutoFit/>
          </a:bodyPr>
          <a:lstStyle/>
          <a:p>
            <a:pPr algn="l" eaLnBrk="0" fontAlgn="base" hangingPunct="0">
              <a:spcBef>
                <a:spcPts val="0"/>
              </a:spcBef>
              <a:buClrTx/>
              <a:buSzTx/>
              <a:buFontTx/>
            </a:pPr>
            <a:r>
              <a:rPr lang="en-US" altLang="zh-CN" sz="4000" b="1" dirty="0">
                <a:solidFill>
                  <a:schemeClr val="tx2"/>
                </a:solidFill>
                <a:effectLst/>
                <a:latin typeface="+mj-lt"/>
                <a:ea typeface="+mj-ea"/>
                <a:cs typeface="+mj-cs"/>
              </a:rPr>
              <a:t>String functions</a:t>
            </a:r>
            <a:endParaRPr lang="en-US" altLang="zh-CN" sz="4000" b="1" dirty="0">
              <a:solidFill>
                <a:schemeClr val="tx2"/>
              </a:solidFill>
              <a:effectLst/>
              <a:latin typeface="+mj-lt"/>
              <a:ea typeface="+mj-ea"/>
              <a:cs typeface="+mj-cs"/>
            </a:endParaRPr>
          </a:p>
        </p:txBody>
      </p:sp>
      <p:sp>
        <p:nvSpPr>
          <p:cNvPr id="3" name="文本框 2"/>
          <p:cNvSpPr txBox="1"/>
          <p:nvPr/>
        </p:nvSpPr>
        <p:spPr>
          <a:xfrm>
            <a:off x="539551" y="1124878"/>
            <a:ext cx="2459071" cy="461665"/>
          </a:xfrm>
          <a:prstGeom prst="rect">
            <a:avLst/>
          </a:prstGeom>
          <a:noFill/>
        </p:spPr>
        <p:txBody>
          <a:bodyPr wrap="none" rtlCol="0">
            <a:spAutoFit/>
          </a:bodyPr>
          <a:lstStyle/>
          <a:p>
            <a:r>
              <a:rPr lang="en-US" altLang="zh-CN" sz="2400" dirty="0"/>
              <a:t>#include &lt;</a:t>
            </a:r>
            <a:r>
              <a:rPr lang="en-US" altLang="zh-CN" sz="2400" dirty="0" err="1"/>
              <a:t>cstring</a:t>
            </a:r>
            <a:r>
              <a:rPr lang="en-US" altLang="zh-CN" sz="2400" dirty="0"/>
              <a:t>&gt;</a:t>
            </a:r>
            <a:endParaRPr lang="zh-CN" altLang="en-US" sz="2400" dirty="0"/>
          </a:p>
        </p:txBody>
      </p:sp>
      <p:pic>
        <p:nvPicPr>
          <p:cNvPr id="5" name="图片 4"/>
          <p:cNvPicPr>
            <a:picLocks noChangeAspect="1"/>
          </p:cNvPicPr>
          <p:nvPr/>
        </p:nvPicPr>
        <p:blipFill>
          <a:blip r:embed="rId1"/>
          <a:stretch>
            <a:fillRect/>
          </a:stretch>
        </p:blipFill>
        <p:spPr>
          <a:xfrm>
            <a:off x="3079902" y="756573"/>
            <a:ext cx="8982171" cy="5626001"/>
          </a:xfrm>
          <a:prstGeom prst="rect">
            <a:avLst/>
          </a:prstGeom>
        </p:spPr>
      </p:pic>
      <p:sp>
        <p:nvSpPr>
          <p:cNvPr id="4" name="文本框 3"/>
          <p:cNvSpPr txBox="1"/>
          <p:nvPr/>
        </p:nvSpPr>
        <p:spPr>
          <a:xfrm>
            <a:off x="539750" y="6382385"/>
            <a:ext cx="6375400" cy="368300"/>
          </a:xfrm>
          <a:prstGeom prst="rect">
            <a:avLst/>
          </a:prstGeom>
          <a:noFill/>
        </p:spPr>
        <p:txBody>
          <a:bodyPr wrap="square" rtlCol="0" anchor="t">
            <a:spAutoFit/>
          </a:bodyPr>
          <a:p>
            <a:r>
              <a:rPr lang="zh-CN" altLang="en-US">
                <a:hlinkClick r:id="rId2" action="ppaction://hlinkfile"/>
              </a:rPr>
              <a:t>https://en.cppreference.com/w/cpp/header/cstring</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31665" y="404664"/>
            <a:ext cx="9629775" cy="3819525"/>
          </a:xfrm>
          <a:prstGeom prst="rect">
            <a:avLst/>
          </a:prstGeom>
        </p:spPr>
      </p:pic>
      <p:pic>
        <p:nvPicPr>
          <p:cNvPr id="5" name="图片 4"/>
          <p:cNvPicPr>
            <a:picLocks noChangeAspect="1"/>
          </p:cNvPicPr>
          <p:nvPr/>
        </p:nvPicPr>
        <p:blipFill>
          <a:blip r:embed="rId2"/>
          <a:stretch>
            <a:fillRect/>
          </a:stretch>
        </p:blipFill>
        <p:spPr>
          <a:xfrm>
            <a:off x="1256473" y="4365104"/>
            <a:ext cx="8810625" cy="1114425"/>
          </a:xfrm>
          <a:prstGeom prst="rect">
            <a:avLst/>
          </a:prstGeom>
        </p:spPr>
      </p:pic>
      <p:sp>
        <p:nvSpPr>
          <p:cNvPr id="6" name="文本框 5"/>
          <p:cNvSpPr txBox="1"/>
          <p:nvPr/>
        </p:nvSpPr>
        <p:spPr>
          <a:xfrm>
            <a:off x="1475681" y="5661248"/>
            <a:ext cx="3228000" cy="400110"/>
          </a:xfrm>
          <a:prstGeom prst="rect">
            <a:avLst/>
          </a:prstGeom>
          <a:noFill/>
        </p:spPr>
        <p:txBody>
          <a:bodyPr wrap="none" rtlCol="0">
            <a:spAutoFit/>
          </a:bodyPr>
          <a:lstStyle/>
          <a:p>
            <a:r>
              <a:rPr lang="en-US" altLang="zh-CN" sz="2000" dirty="0"/>
              <a:t>typedef  unsigned int  </a:t>
            </a:r>
            <a:r>
              <a:rPr lang="en-US" altLang="zh-CN" sz="2000" dirty="0" err="1"/>
              <a:t>size_t</a:t>
            </a:r>
            <a:r>
              <a:rPr lang="en-US" altLang="zh-CN" sz="2000" dirty="0"/>
              <a:t>; </a:t>
            </a:r>
            <a:endParaRPr lang="zh-CN" altLang="en-US" sz="2000" dirty="0"/>
          </a:p>
        </p:txBody>
      </p:sp>
      <p:grpSp>
        <p:nvGrpSpPr>
          <p:cNvPr id="7" name="组合 6"/>
          <p:cNvGrpSpPr/>
          <p:nvPr/>
        </p:nvGrpSpPr>
        <p:grpSpPr>
          <a:xfrm>
            <a:off x="1502021" y="4365104"/>
            <a:ext cx="3228000" cy="1734181"/>
            <a:chOff x="-1869367" y="3422417"/>
            <a:chExt cx="3228000" cy="1734181"/>
          </a:xfrm>
        </p:grpSpPr>
        <p:sp>
          <p:nvSpPr>
            <p:cNvPr id="8" name="矩形 7"/>
            <p:cNvSpPr/>
            <p:nvPr/>
          </p:nvSpPr>
          <p:spPr>
            <a:xfrm>
              <a:off x="-1869367" y="4756488"/>
              <a:ext cx="3228000" cy="4001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1764679" y="3422417"/>
              <a:ext cx="720080" cy="3243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箭头连接符 9"/>
            <p:cNvCxnSpPr>
              <a:stCxn id="9" idx="2"/>
              <a:endCxn id="8" idx="0"/>
            </p:cNvCxnSpPr>
            <p:nvPr/>
          </p:nvCxnSpPr>
          <p:spPr>
            <a:xfrm>
              <a:off x="-1404639" y="3746759"/>
              <a:ext cx="1149272" cy="10097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a:xfrm>
            <a:off x="755767" y="44627"/>
            <a:ext cx="8369424" cy="1029537"/>
          </a:xfrm>
        </p:spPr>
        <p:txBody>
          <a:bodyPr>
            <a:noAutofit/>
          </a:bodyPr>
          <a:lstStyle/>
          <a:p>
            <a:pPr algn="l" defTabSz="914400">
              <a:spcBef>
                <a:spcPts val="0"/>
              </a:spcBef>
              <a:buClrTx/>
              <a:buSzTx/>
              <a:buFontTx/>
            </a:pPr>
            <a:r>
              <a:rPr lang="en-US" altLang="zh-CN" sz="4000" dirty="0">
                <a:solidFill>
                  <a:srgbClr val="1F497D"/>
                </a:solidFill>
                <a:effectLst/>
              </a:rPr>
              <a:t>2.2 Dynamic Memory</a:t>
            </a:r>
            <a:endParaRPr lang="en-US" altLang="zh-CN" sz="4000" dirty="0">
              <a:solidFill>
                <a:srgbClr val="1F497D"/>
              </a:solidFill>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804" y="2204864"/>
            <a:ext cx="7973334" cy="338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4807" y="1556795"/>
            <a:ext cx="7533473" cy="461665"/>
          </a:xfrm>
          <a:prstGeom prst="rect">
            <a:avLst/>
          </a:prstGeom>
          <a:noFill/>
        </p:spPr>
        <p:txBody>
          <a:bodyPr wrap="none" rtlCol="0">
            <a:spAutoFit/>
          </a:bodyPr>
          <a:lstStyle/>
          <a:p>
            <a:r>
              <a:rPr lang="en-US" altLang="zh-CN" sz="2400" dirty="0">
                <a:solidFill>
                  <a:prstClr val="black"/>
                </a:solidFill>
              </a:rPr>
              <a:t>These functions can be found in the </a:t>
            </a:r>
            <a:r>
              <a:rPr lang="en-US" altLang="zh-CN" sz="2400" b="1" dirty="0">
                <a:solidFill>
                  <a:prstClr val="black"/>
                </a:solidFill>
              </a:rPr>
              <a:t>&lt;</a:t>
            </a:r>
            <a:r>
              <a:rPr lang="en-US" altLang="zh-CN" sz="2400" b="1" dirty="0" err="1">
                <a:solidFill>
                  <a:prstClr val="black"/>
                </a:solidFill>
              </a:rPr>
              <a:t>stdlib.h</a:t>
            </a:r>
            <a:r>
              <a:rPr lang="en-US" altLang="zh-CN" sz="2400" b="1" dirty="0">
                <a:solidFill>
                  <a:prstClr val="black"/>
                </a:solidFill>
              </a:rPr>
              <a:t>&gt; </a:t>
            </a:r>
            <a:r>
              <a:rPr lang="en-US" altLang="zh-CN" sz="2400" dirty="0">
                <a:solidFill>
                  <a:prstClr val="black"/>
                </a:solidFill>
              </a:rPr>
              <a:t>header file.</a:t>
            </a:r>
            <a:endParaRPr lang="zh-CN" altLang="en-US" sz="2400" dirty="0">
              <a:solidFill>
                <a:prstClr val="black"/>
              </a:solidFill>
            </a:endParaRPr>
          </a:p>
        </p:txBody>
      </p:sp>
      <p:sp>
        <p:nvSpPr>
          <p:cNvPr id="6" name="TextBox 5"/>
          <p:cNvSpPr txBox="1"/>
          <p:nvPr/>
        </p:nvSpPr>
        <p:spPr>
          <a:xfrm>
            <a:off x="683593" y="5847657"/>
            <a:ext cx="11593288" cy="830997"/>
          </a:xfrm>
          <a:prstGeom prst="rect">
            <a:avLst/>
          </a:prstGeom>
          <a:noFill/>
        </p:spPr>
        <p:txBody>
          <a:bodyPr wrap="square" rtlCol="0">
            <a:spAutoFit/>
          </a:bodyPr>
          <a:lstStyle/>
          <a:p>
            <a:r>
              <a:rPr lang="en-US" altLang="zh-CN" sz="2400" dirty="0">
                <a:solidFill>
                  <a:prstClr val="black"/>
                </a:solidFill>
              </a:rPr>
              <a:t>When you are not in need of memory any more, you should release that memory by calling the function </a:t>
            </a:r>
            <a:r>
              <a:rPr lang="en-US" altLang="zh-CN" sz="2400" b="1" dirty="0">
                <a:solidFill>
                  <a:srgbClr val="00B0F0"/>
                </a:solidFill>
              </a:rPr>
              <a:t>free().</a:t>
            </a:r>
            <a:endParaRPr lang="zh-CN" altLang="en-US" sz="2400" b="1" dirty="0">
              <a:solidFill>
                <a:srgbClr val="00B0F0"/>
              </a:solidFill>
            </a:endParaRPr>
          </a:p>
        </p:txBody>
      </p:sp>
      <p:sp>
        <p:nvSpPr>
          <p:cNvPr id="7" name="TextBox 6"/>
          <p:cNvSpPr txBox="1"/>
          <p:nvPr/>
        </p:nvSpPr>
        <p:spPr>
          <a:xfrm>
            <a:off x="780577" y="980728"/>
            <a:ext cx="4100803" cy="523220"/>
          </a:xfrm>
          <a:prstGeom prst="rect">
            <a:avLst/>
          </a:prstGeom>
          <a:noFill/>
        </p:spPr>
        <p:txBody>
          <a:bodyPr wrap="none" rtlCol="0">
            <a:spAutoFit/>
          </a:bodyPr>
          <a:lstStyle/>
          <a:p>
            <a:r>
              <a:rPr lang="en-US" altLang="zh-CN" sz="2800" b="1" dirty="0">
                <a:solidFill>
                  <a:prstClr val="black"/>
                </a:solidFill>
              </a:rPr>
              <a:t>2.2.1   C Dynamic Memory</a:t>
            </a:r>
            <a:endParaRPr lang="zh-CN" altLang="en-US" sz="2800" b="1" dirty="0">
              <a:solidFill>
                <a:prstClr val="black"/>
              </a:solidFill>
            </a:endParaRPr>
          </a:p>
        </p:txBody>
      </p:sp>
    </p:spTree>
  </p:cSld>
  <p:clrMapOvr>
    <a:masterClrMapping/>
  </p:clrMapOvr>
  <p:timing>
    <p:tnLst>
      <p:par>
        <p:cTn id="1" dur="indefinite" restart="never" nodeType="tmRoot"/>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3895" y="908685"/>
            <a:ext cx="7787005" cy="493903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&lt;stdio.h&gt;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&lt;stdlib.h&gt;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A31515"/>
                </a:solidFill>
                <a:latin typeface="Consolas" panose="020B0609020204030204"/>
                <a:ea typeface="Consolas" panose="020B0609020204030204"/>
              </a:rPr>
              <a:t>&lt;string.h&gt;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strcpy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"Zara Ali"</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/*allocate memory dynamically */</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malloc</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200</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if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fprintf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stderr</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"Error-unable to allocate required memory.</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else</a:t>
            </a:r>
            <a:endParaRPr lang="en-US" altLang="zh-CN" sz="1500" b="0">
              <a:solidFill>
                <a:srgbClr val="AF00D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strcpy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"Zara Ali is a DPS student in class 10."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"Name =</a:t>
            </a:r>
            <a:r>
              <a:rPr lang="en-US" altLang="zh-CN" sz="1500" b="0">
                <a:solidFill>
                  <a:srgbClr val="001080"/>
                </a:solidFill>
                <a:latin typeface="Consolas" panose="020B0609020204030204"/>
                <a:ea typeface="Consolas" panose="020B0609020204030204"/>
              </a:rPr>
              <a:t>%s</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"Description:</a:t>
            </a:r>
            <a:r>
              <a:rPr lang="en-US" altLang="zh-CN" sz="1500" b="0">
                <a:solidFill>
                  <a:srgbClr val="001080"/>
                </a:solidFill>
                <a:latin typeface="Consolas" panose="020B0609020204030204"/>
                <a:ea typeface="Consolas" panose="020B0609020204030204"/>
              </a:rPr>
              <a:t>%s</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free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972185" y="6093460"/>
            <a:ext cx="6334615" cy="540000"/>
          </a:xfrm>
          <a:prstGeom prst="rect">
            <a:avLst/>
          </a:prstGeom>
          <a:ln>
            <a:solidFill>
              <a:srgbClr val="2BB7B3"/>
            </a:solidFill>
          </a:ln>
        </p:spPr>
      </p:pic>
      <p:sp>
        <p:nvSpPr>
          <p:cNvPr id="10" name="圆角矩形 9"/>
          <p:cNvSpPr/>
          <p:nvPr/>
        </p:nvSpPr>
        <p:spPr>
          <a:xfrm>
            <a:off x="972185" y="5661660"/>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4" name="TextBox 1"/>
          <p:cNvSpPr txBox="1"/>
          <p:nvPr/>
        </p:nvSpPr>
        <p:spPr>
          <a:xfrm>
            <a:off x="539115" y="116205"/>
            <a:ext cx="9198610" cy="645160"/>
          </a:xfrm>
          <a:prstGeom prst="rect">
            <a:avLst/>
          </a:prstGeom>
          <a:noFill/>
        </p:spPr>
        <p:txBody>
          <a:bodyPr wrap="square" rtlCol="0">
            <a:spAutoFit/>
          </a:bodyPr>
          <a:p>
            <a:pPr algn="l" eaLnBrk="0" fontAlgn="base" hangingPunct="0">
              <a:spcBef>
                <a:spcPts val="0"/>
              </a:spcBef>
              <a:buClrTx/>
              <a:buSzTx/>
              <a:buFontTx/>
            </a:pPr>
            <a:r>
              <a:rPr lang="en-US" altLang="zh-CN" sz="3600" b="1" dirty="0">
                <a:solidFill>
                  <a:srgbClr val="1F497D"/>
                </a:solidFill>
                <a:effectLst/>
                <a:latin typeface="+mj-lt"/>
                <a:ea typeface="+mj-ea"/>
                <a:cs typeface="+mj-cs"/>
              </a:rPr>
              <a:t>1 Allocating Memory Dynamically</a:t>
            </a:r>
            <a:endParaRPr lang="en-US" altLang="zh-CN" sz="3600" b="1" dirty="0">
              <a:solidFill>
                <a:srgbClr val="1F497D"/>
              </a:solidFill>
              <a:effectLst/>
              <a:latin typeface="+mj-lt"/>
              <a:ea typeface="+mj-ea"/>
              <a:cs typeface="+mj-cs"/>
            </a:endParaRPr>
          </a:p>
        </p:txBody>
      </p:sp>
      <p:sp>
        <p:nvSpPr>
          <p:cNvPr id="23" name="圆角矩形 22"/>
          <p:cNvSpPr/>
          <p:nvPr/>
        </p:nvSpPr>
        <p:spPr>
          <a:xfrm>
            <a:off x="6300470" y="2997200"/>
            <a:ext cx="5377815" cy="530225"/>
          </a:xfrm>
          <a:prstGeom prst="roundRect">
            <a:avLst/>
          </a:prstGeom>
        </p:spPr>
        <p:style>
          <a:lnRef idx="0">
            <a:srgbClr val="FFFFFF"/>
          </a:lnRef>
          <a:fillRef idx="1">
            <a:schemeClr val="accent6"/>
          </a:fillRef>
          <a:effectRef idx="0">
            <a:srgbClr val="FFFFFF"/>
          </a:effectRef>
          <a:fontRef idx="minor">
            <a:schemeClr val="dk1"/>
          </a:fontRef>
        </p:style>
        <p:txBody>
          <a:bodyPr rtlCol="0" anchor="ctr"/>
          <a:p>
            <a:r>
              <a:rPr lang="en-US" altLang="zh-CN" b="1" dirty="0">
                <a:solidFill>
                  <a:prstClr val="white"/>
                </a:solidFill>
                <a:sym typeface="+mn-ea"/>
              </a:rPr>
              <a:t>Let the pointer point to the memory, </a:t>
            </a:r>
            <a:r>
              <a:rPr lang="en-US" altLang="zh-CN" b="1" dirty="0">
                <a:solidFill>
                  <a:prstClr val="white"/>
                </a:solidFill>
              </a:rPr>
              <a:t>you can use </a:t>
            </a:r>
            <a:r>
              <a:rPr lang="en-US" altLang="zh-CN" b="1" dirty="0" err="1">
                <a:solidFill>
                  <a:srgbClr val="FFFF00"/>
                </a:solidFill>
              </a:rPr>
              <a:t>calloc</a:t>
            </a:r>
            <a:r>
              <a:rPr lang="en-US" altLang="zh-CN" b="1" dirty="0">
                <a:solidFill>
                  <a:srgbClr val="FFFF00"/>
                </a:solidFill>
              </a:rPr>
              <a:t>(200, </a:t>
            </a:r>
            <a:r>
              <a:rPr lang="en-US" altLang="zh-CN" b="1" dirty="0" err="1">
                <a:solidFill>
                  <a:srgbClr val="FFFF00"/>
                </a:solidFill>
              </a:rPr>
              <a:t>sizeof</a:t>
            </a:r>
            <a:r>
              <a:rPr lang="en-US" altLang="zh-CN" b="1" dirty="0">
                <a:solidFill>
                  <a:srgbClr val="FFFF00"/>
                </a:solidFill>
              </a:rPr>
              <a:t>(char)) </a:t>
            </a:r>
            <a:r>
              <a:rPr lang="en-US" altLang="zh-CN" b="1" dirty="0">
                <a:solidFill>
                  <a:prstClr val="white"/>
                </a:solidFill>
              </a:rPr>
              <a:t>to replace </a:t>
            </a:r>
            <a:r>
              <a:rPr lang="en-US" altLang="zh-CN" b="1" dirty="0">
                <a:solidFill>
                  <a:srgbClr val="FFFF00"/>
                </a:solidFill>
              </a:rPr>
              <a:t>malloc</a:t>
            </a:r>
            <a:r>
              <a:rPr lang="en-US" altLang="zh-CN" b="1" dirty="0">
                <a:solidFill>
                  <a:prstClr val="white"/>
                </a:solidFill>
              </a:rPr>
              <a:t> function.</a:t>
            </a:r>
            <a:endParaRPr lang="zh-CN" altLang="en-US" b="1" dirty="0">
              <a:solidFill>
                <a:prstClr val="white"/>
              </a:solidFill>
            </a:endParaRPr>
          </a:p>
        </p:txBody>
      </p:sp>
      <p:sp>
        <p:nvSpPr>
          <p:cNvPr id="22" name="圆角矩形 21"/>
          <p:cNvSpPr/>
          <p:nvPr/>
        </p:nvSpPr>
        <p:spPr>
          <a:xfrm>
            <a:off x="3131600" y="5084791"/>
            <a:ext cx="2520281" cy="306324"/>
          </a:xfrm>
          <a:prstGeom prst="roundRect">
            <a:avLst/>
          </a:prstGeom>
        </p:spPr>
        <p:style>
          <a:lnRef idx="0">
            <a:srgbClr val="FFFFFF"/>
          </a:lnRef>
          <a:fillRef idx="1">
            <a:schemeClr val="accent6"/>
          </a:fillRef>
          <a:effectRef idx="0">
            <a:srgbClr val="FFFFFF"/>
          </a:effectRef>
          <a:fontRef idx="minor">
            <a:schemeClr val="dk1"/>
          </a:fontRef>
        </p:style>
        <p:txBody>
          <a:bodyPr rtlCol="0" anchor="ctr"/>
          <a:p>
            <a:pPr algn="ctr"/>
            <a:r>
              <a:rPr lang="en-US" altLang="zh-CN" b="1" dirty="0">
                <a:solidFill>
                  <a:prstClr val="white"/>
                </a:solidFill>
              </a:rPr>
              <a:t>Release the memory.</a:t>
            </a:r>
            <a:endParaRPr lang="en-US" altLang="zh-CN" b="1" dirty="0">
              <a:solidFill>
                <a:prstClr val="white"/>
              </a:solidFill>
            </a:endParaRPr>
          </a:p>
        </p:txBody>
      </p:sp>
      <p:sp>
        <p:nvSpPr>
          <p:cNvPr id="8" name="矩形 7"/>
          <p:cNvSpPr/>
          <p:nvPr/>
        </p:nvSpPr>
        <p:spPr>
          <a:xfrm>
            <a:off x="1115695" y="3235960"/>
            <a:ext cx="4966970" cy="275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par>
    </p:tnLst>
    <p:bldLst>
      <p:bldP spid="2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180" y="117122"/>
            <a:ext cx="3780155" cy="645160"/>
          </a:xfrm>
          <a:prstGeom prst="rect">
            <a:avLst/>
          </a:prstGeom>
          <a:noFill/>
        </p:spPr>
        <p:txBody>
          <a:bodyPr wrap="none" rtlCol="0">
            <a:spAutoFit/>
          </a:bodyPr>
          <a:lstStyle/>
          <a:p>
            <a:pPr algn="l" eaLnBrk="0" fontAlgn="base" hangingPunct="0">
              <a:spcBef>
                <a:spcPts val="0"/>
              </a:spcBef>
              <a:buClrTx/>
              <a:buSzTx/>
              <a:buFontTx/>
            </a:pPr>
            <a:r>
              <a:rPr lang="en-US" altLang="zh-CN" sz="3600" b="1" dirty="0">
                <a:solidFill>
                  <a:srgbClr val="1F497D"/>
                </a:solidFill>
                <a:effectLst/>
                <a:latin typeface="+mj-lt"/>
                <a:ea typeface="+mj-ea"/>
                <a:cs typeface="+mj-cs"/>
              </a:rPr>
              <a:t>2 Resizing Memory</a:t>
            </a:r>
            <a:endParaRPr lang="en-US" altLang="zh-CN" sz="3600" b="1" dirty="0">
              <a:solidFill>
                <a:srgbClr val="1F497D"/>
              </a:solidFill>
              <a:effectLst/>
              <a:latin typeface="+mj-lt"/>
              <a:ea typeface="+mj-ea"/>
              <a:cs typeface="+mj-cs"/>
            </a:endParaRPr>
          </a:p>
        </p:txBody>
      </p:sp>
      <p:sp>
        <p:nvSpPr>
          <p:cNvPr id="4" name="Rectangle 1"/>
          <p:cNvSpPr>
            <a:spLocks noChangeArrowheads="1"/>
          </p:cNvSpPr>
          <p:nvPr/>
        </p:nvSpPr>
        <p:spPr bwMode="auto">
          <a:xfrm>
            <a:off x="7812405" y="1124585"/>
            <a:ext cx="4420235" cy="24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a:ln>
                  <a:noFill/>
                </a:ln>
                <a:solidFill>
                  <a:srgbClr val="006699"/>
                </a:solidFill>
                <a:effectLst/>
                <a:latin typeface="Consolas" panose="020B0609020204030204" pitchFamily="49" charset="0"/>
              </a:rPr>
              <a:t>void</a:t>
            </a:r>
            <a:r>
              <a:rPr kumimoji="0" lang="zh-CN" altLang="zh-CN" sz="1600" b="0" i="0" u="none" strike="noStrike" cap="none" normalizeH="0" baseline="0" dirty="0">
                <a:ln>
                  <a:noFill/>
                </a:ln>
                <a:solidFill>
                  <a:srgbClr val="273239"/>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a:t>
            </a:r>
            <a:r>
              <a:rPr kumimoji="0" lang="zh-CN" altLang="zh-CN" sz="1600" b="1" i="0" u="none" strike="noStrike" cap="none" normalizeH="0" baseline="0" dirty="0">
                <a:ln>
                  <a:noFill/>
                </a:ln>
                <a:solidFill>
                  <a:srgbClr val="FF1493"/>
                </a:solidFill>
                <a:effectLst/>
                <a:latin typeface="Consolas" panose="020B0609020204030204" pitchFamily="49" charset="0"/>
              </a:rPr>
              <a:t>realloc</a:t>
            </a:r>
            <a:r>
              <a:rPr kumimoji="0" lang="zh-CN" altLang="zh-CN" sz="1600" b="0" i="0" u="none" strike="noStrike" cap="none" normalizeH="0" baseline="0" dirty="0">
                <a:ln>
                  <a:noFill/>
                </a:ln>
                <a:solidFill>
                  <a:srgbClr val="000000"/>
                </a:solidFill>
                <a:effectLst/>
                <a:latin typeface="Consolas" panose="020B0609020204030204" pitchFamily="49" charset="0"/>
              </a:rPr>
              <a:t>(</a:t>
            </a:r>
            <a:r>
              <a:rPr kumimoji="0" lang="zh-CN" altLang="zh-CN" sz="1600" b="1" i="0" u="none" strike="noStrike" cap="none" normalizeH="0" baseline="0" dirty="0">
                <a:ln>
                  <a:noFill/>
                </a:ln>
                <a:solidFill>
                  <a:srgbClr val="006699"/>
                </a:solidFill>
                <a:effectLst/>
                <a:latin typeface="Consolas" panose="020B0609020204030204" pitchFamily="49" charset="0"/>
              </a:rPr>
              <a:t>void</a:t>
            </a:r>
            <a:r>
              <a:rPr kumimoji="0" lang="zh-CN" altLang="zh-CN" sz="1600" b="0" i="0" u="none" strike="noStrike" cap="none" normalizeH="0" baseline="0" dirty="0">
                <a:ln>
                  <a:noFill/>
                </a:ln>
                <a:solidFill>
                  <a:srgbClr val="273239"/>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*ptr, </a:t>
            </a:r>
            <a:r>
              <a:rPr kumimoji="0" lang="zh-CN" altLang="zh-CN" sz="1600" b="1" i="0" u="none" strike="noStrike" cap="none" normalizeH="0" baseline="0" dirty="0">
                <a:ln>
                  <a:noFill/>
                </a:ln>
                <a:solidFill>
                  <a:srgbClr val="808080"/>
                </a:solidFill>
                <a:effectLst/>
                <a:latin typeface="Consolas" panose="020B0609020204030204" pitchFamily="49" charset="0"/>
              </a:rPr>
              <a:t>size_t</a:t>
            </a:r>
            <a:r>
              <a:rPr kumimoji="0" lang="zh-CN" altLang="zh-CN" sz="1600" b="0" i="0" u="none" strike="noStrike" cap="none" normalizeH="0" baseline="0" dirty="0">
                <a:ln>
                  <a:noFill/>
                </a:ln>
                <a:solidFill>
                  <a:srgbClr val="273239"/>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size);</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endParaRPr>
          </a:p>
        </p:txBody>
      </p:sp>
      <p:sp>
        <p:nvSpPr>
          <p:cNvPr id="21" name="文本框 20"/>
          <p:cNvSpPr txBox="1"/>
          <p:nvPr/>
        </p:nvSpPr>
        <p:spPr>
          <a:xfrm>
            <a:off x="7740674" y="1365771"/>
            <a:ext cx="4564911" cy="2861310"/>
          </a:xfrm>
          <a:prstGeom prst="rect">
            <a:avLst/>
          </a:prstGeom>
          <a:noFill/>
        </p:spPr>
        <p:txBody>
          <a:bodyPr wrap="square">
            <a:spAutoFit/>
          </a:bodyPr>
          <a:lstStyle/>
          <a:p>
            <a:r>
              <a:rPr lang="en-US" altLang="zh-CN" sz="2000" b="1" dirty="0" err="1">
                <a:solidFill>
                  <a:srgbClr val="273239"/>
                </a:solidFill>
                <a:effectLst/>
                <a:cs typeface="+mn-lt"/>
              </a:rPr>
              <a:t>realloc</a:t>
            </a:r>
            <a:r>
              <a:rPr lang="en-US" altLang="zh-CN" sz="2000" b="0" dirty="0">
                <a:solidFill>
                  <a:srgbClr val="273239"/>
                </a:solidFill>
                <a:effectLst/>
                <a:cs typeface="+mn-lt"/>
              </a:rPr>
              <a:t> deallocates the old object pointed to by </a:t>
            </a:r>
            <a:r>
              <a:rPr lang="en-US" altLang="zh-CN" sz="2000" b="1" dirty="0" err="1">
                <a:solidFill>
                  <a:srgbClr val="00B0F0"/>
                </a:solidFill>
                <a:effectLst/>
                <a:cs typeface="+mn-lt"/>
              </a:rPr>
              <a:t>ptr</a:t>
            </a:r>
            <a:r>
              <a:rPr lang="en-US" altLang="zh-CN" sz="2000" b="0" dirty="0">
                <a:solidFill>
                  <a:srgbClr val="273239"/>
                </a:solidFill>
                <a:effectLst/>
                <a:cs typeface="+mn-lt"/>
              </a:rPr>
              <a:t> and returns a pointer to a new object that has the size specified by size. The contents of the new object is identical to that of the old object prior to deallocation, up to the lesser of the new and old sizes. Any bytes in the new object beyond the size of the old object have indeterminate values.</a:t>
            </a:r>
            <a:endParaRPr lang="en-US" altLang="zh-CN" sz="2000" b="0" dirty="0">
              <a:solidFill>
                <a:srgbClr val="273239"/>
              </a:solidFill>
              <a:effectLst/>
              <a:cs typeface="+mn-lt"/>
            </a:endParaRPr>
          </a:p>
        </p:txBody>
      </p:sp>
      <p:sp>
        <p:nvSpPr>
          <p:cNvPr id="5" name="文本框 4"/>
          <p:cNvSpPr txBox="1"/>
          <p:nvPr/>
        </p:nvSpPr>
        <p:spPr>
          <a:xfrm>
            <a:off x="208915" y="908685"/>
            <a:ext cx="7531735" cy="586232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&lt;stdio.h&gt;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&lt;stdlib.h&gt;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A31515"/>
                </a:solidFill>
                <a:latin typeface="Consolas" panose="020B0609020204030204"/>
                <a:ea typeface="Consolas" panose="020B0609020204030204"/>
              </a:rPr>
              <a:t>&lt;string.h&gt;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strcpy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"Zara Ali"</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/*allocate memory dynamically */</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malloc</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30</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if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fprintf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stderr</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"Error-unable to allocate required memory.</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else</a:t>
            </a:r>
            <a:endParaRPr lang="en-US" altLang="zh-CN" sz="1500" b="0">
              <a:solidFill>
                <a:srgbClr val="AF00D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strcpy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"Zara Ali is a DPS student."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realloc</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100</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if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fprintf</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stderr</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"Error-unable to allocate required memory.</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else</a:t>
            </a:r>
            <a:endParaRPr lang="en-US" altLang="zh-CN" sz="1500" b="0">
              <a:solidFill>
                <a:srgbClr val="AF00D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strcat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"She is in class 10."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"Name =</a:t>
            </a:r>
            <a:r>
              <a:rPr lang="en-US" altLang="zh-CN" sz="1500" b="0">
                <a:solidFill>
                  <a:srgbClr val="001080"/>
                </a:solidFill>
                <a:latin typeface="Consolas" panose="020B0609020204030204"/>
                <a:ea typeface="Consolas" panose="020B0609020204030204"/>
              </a:rPr>
              <a:t>%s</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"Description:</a:t>
            </a:r>
            <a:r>
              <a:rPr lang="en-US" altLang="zh-CN" sz="1500" b="0">
                <a:solidFill>
                  <a:srgbClr val="001080"/>
                </a:solidFill>
                <a:latin typeface="Consolas" panose="020B0609020204030204"/>
                <a:ea typeface="Consolas" panose="020B0609020204030204"/>
              </a:rPr>
              <a:t>%s</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free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description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
        <p:nvSpPr>
          <p:cNvPr id="3" name="TextBox 2"/>
          <p:cNvSpPr txBox="1"/>
          <p:nvPr/>
        </p:nvSpPr>
        <p:spPr>
          <a:xfrm>
            <a:off x="7740650" y="4293235"/>
            <a:ext cx="4858385" cy="1018852"/>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lstStyle/>
          <a:p>
            <a:r>
              <a:rPr lang="en-US" altLang="zh-CN" b="1" dirty="0">
                <a:solidFill>
                  <a:schemeClr val="bg1"/>
                </a:solidFill>
              </a:rPr>
              <a:t>You can increase or decrease the size of an allocated memory block by calling the function </a:t>
            </a:r>
            <a:r>
              <a:rPr lang="en-US" altLang="zh-CN" b="1" dirty="0" err="1">
                <a:solidFill>
                  <a:schemeClr val="bg1"/>
                </a:solidFill>
              </a:rPr>
              <a:t>realloc</a:t>
            </a:r>
            <a:r>
              <a:rPr lang="en-US" altLang="zh-CN" b="1" dirty="0">
                <a:solidFill>
                  <a:schemeClr val="bg1"/>
                </a:solidFill>
              </a:rPr>
              <a:t>().</a:t>
            </a:r>
            <a:endParaRPr lang="en-US" altLang="zh-CN" b="1" dirty="0">
              <a:solidFill>
                <a:schemeClr val="bg1"/>
              </a:solidFill>
            </a:endParaRPr>
          </a:p>
        </p:txBody>
      </p:sp>
      <p:pic>
        <p:nvPicPr>
          <p:cNvPr id="6" name="图片 5"/>
          <p:cNvPicPr>
            <a:picLocks noChangeAspect="1"/>
          </p:cNvPicPr>
          <p:nvPr/>
        </p:nvPicPr>
        <p:blipFill>
          <a:blip r:embed="rId1"/>
          <a:stretch>
            <a:fillRect/>
          </a:stretch>
        </p:blipFill>
        <p:spPr>
          <a:xfrm>
            <a:off x="5737225" y="6093460"/>
            <a:ext cx="6568364" cy="540000"/>
          </a:xfrm>
          <a:prstGeom prst="rect">
            <a:avLst/>
          </a:prstGeom>
          <a:ln>
            <a:solidFill>
              <a:srgbClr val="2BB7B3"/>
            </a:solidFill>
          </a:ln>
        </p:spPr>
      </p:pic>
      <p:sp>
        <p:nvSpPr>
          <p:cNvPr id="8" name="矩形 7"/>
          <p:cNvSpPr/>
          <p:nvPr/>
        </p:nvSpPr>
        <p:spPr>
          <a:xfrm>
            <a:off x="612140" y="4364990"/>
            <a:ext cx="6782435" cy="275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圆角矩形 9"/>
          <p:cNvSpPr/>
          <p:nvPr/>
        </p:nvSpPr>
        <p:spPr>
          <a:xfrm>
            <a:off x="5724525" y="566102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539750" y="1700530"/>
            <a:ext cx="6181725" cy="447738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//Pointer initial with null</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pvalue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//Request memory for the variable </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pvalue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new</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//Store value at allocated address </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pvalue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1294948.98</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"Value of pvalue:"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pvalue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8000"/>
                </a:solidFill>
                <a:latin typeface="Consolas" panose="020B0609020204030204"/>
                <a:ea typeface="Consolas" panose="020B0609020204030204"/>
              </a:rPr>
              <a:t>    //Free up the memory</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delete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pvalue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
        <p:nvSpPr>
          <p:cNvPr id="6" name="TextBox 5"/>
          <p:cNvSpPr txBox="1"/>
          <p:nvPr/>
        </p:nvSpPr>
        <p:spPr>
          <a:xfrm>
            <a:off x="4672496" y="3500468"/>
            <a:ext cx="6840402" cy="817427"/>
          </a:xfrm>
          <a:prstGeom prst="roundRect">
            <a:avLst/>
          </a:prstGeom>
        </p:spPr>
        <p:style>
          <a:lnRef idx="0">
            <a:srgbClr val="FFFFFF"/>
          </a:lnRef>
          <a:fillRef idx="1">
            <a:schemeClr val="accent6"/>
          </a:fillRef>
          <a:effectRef idx="0">
            <a:srgbClr val="FFFFFF"/>
          </a:effectRef>
          <a:fontRef idx="minor">
            <a:schemeClr val="dk1"/>
          </a:fontRef>
        </p:style>
        <p:txBody>
          <a:bodyPr wrap="none" rtlCol="0">
            <a:spAutoFit/>
          </a:bodyPr>
          <a:lstStyle/>
          <a:p>
            <a:pPr algn="l"/>
            <a:r>
              <a:rPr lang="en-US" altLang="zh-CN" sz="2400" b="1" dirty="0">
                <a:solidFill>
                  <a:srgbClr val="FF0000"/>
                </a:solidFill>
              </a:rPr>
              <a:t>new</a:t>
            </a:r>
            <a:r>
              <a:rPr lang="en-US" altLang="zh-CN" sz="2400" b="1" dirty="0">
                <a:solidFill>
                  <a:prstClr val="black"/>
                </a:solidFill>
              </a:rPr>
              <a:t>  data-type;</a:t>
            </a:r>
            <a:endParaRPr lang="en-US" altLang="zh-CN" sz="2400" b="1" dirty="0">
              <a:solidFill>
                <a:prstClr val="black"/>
              </a:solidFill>
            </a:endParaRPr>
          </a:p>
          <a:p>
            <a:pPr algn="l"/>
            <a:r>
              <a:rPr lang="en-US" altLang="zh-CN" b="1" dirty="0">
                <a:solidFill>
                  <a:prstClr val="white"/>
                </a:solidFill>
                <a:sym typeface="+mn-ea"/>
              </a:rPr>
              <a:t>Use </a:t>
            </a:r>
            <a:r>
              <a:rPr lang="en-US" altLang="zh-CN" b="1" dirty="0">
                <a:solidFill>
                  <a:srgbClr val="FFFF00"/>
                </a:solidFill>
                <a:sym typeface="+mn-ea"/>
              </a:rPr>
              <a:t>new</a:t>
            </a:r>
            <a:r>
              <a:rPr lang="en-US" altLang="zh-CN" b="1" dirty="0">
                <a:solidFill>
                  <a:prstClr val="white"/>
                </a:solidFill>
                <a:sym typeface="+mn-ea"/>
              </a:rPr>
              <a:t> operator to allocate memory dynamically for any data-type.</a:t>
            </a:r>
            <a:r>
              <a:rPr lang="en-US" altLang="zh-CN" b="1" dirty="0">
                <a:solidFill>
                  <a:prstClr val="black"/>
                </a:solidFill>
              </a:rPr>
              <a:t> </a:t>
            </a:r>
            <a:endParaRPr lang="en-US" altLang="zh-CN" b="1" dirty="0">
              <a:solidFill>
                <a:prstClr val="black"/>
              </a:solidFill>
            </a:endParaRPr>
          </a:p>
        </p:txBody>
      </p:sp>
      <p:sp>
        <p:nvSpPr>
          <p:cNvPr id="7" name="TextBox 6"/>
          <p:cNvSpPr txBox="1"/>
          <p:nvPr/>
        </p:nvSpPr>
        <p:spPr>
          <a:xfrm>
            <a:off x="684042" y="836274"/>
            <a:ext cx="4425827" cy="523220"/>
          </a:xfrm>
          <a:prstGeom prst="rect">
            <a:avLst/>
          </a:prstGeom>
          <a:noFill/>
        </p:spPr>
        <p:txBody>
          <a:bodyPr wrap="none" rtlCol="0">
            <a:spAutoFit/>
          </a:bodyPr>
          <a:lstStyle/>
          <a:p>
            <a:r>
              <a:rPr lang="en-US" altLang="zh-CN" sz="2800" b="1" dirty="0">
                <a:solidFill>
                  <a:prstClr val="black"/>
                </a:solidFill>
              </a:rPr>
              <a:t>1. </a:t>
            </a:r>
            <a:r>
              <a:rPr lang="en-US" altLang="zh-CN" sz="2800" b="1" dirty="0">
                <a:solidFill>
                  <a:srgbClr val="0070C0"/>
                </a:solidFill>
              </a:rPr>
              <a:t>new</a:t>
            </a:r>
            <a:r>
              <a:rPr lang="en-US" altLang="zh-CN" sz="2800" b="1" dirty="0">
                <a:solidFill>
                  <a:prstClr val="black"/>
                </a:solidFill>
              </a:rPr>
              <a:t> and </a:t>
            </a:r>
            <a:r>
              <a:rPr lang="en-US" altLang="zh-CN" sz="2800" b="1" dirty="0">
                <a:solidFill>
                  <a:srgbClr val="0070C0"/>
                </a:solidFill>
              </a:rPr>
              <a:t>delete</a:t>
            </a:r>
            <a:r>
              <a:rPr lang="en-US" altLang="zh-CN" sz="2800" b="1" dirty="0">
                <a:solidFill>
                  <a:prstClr val="black"/>
                </a:solidFill>
              </a:rPr>
              <a:t> Operators</a:t>
            </a:r>
            <a:endParaRPr lang="zh-CN" altLang="en-US" sz="2800" b="1" dirty="0">
              <a:solidFill>
                <a:prstClr val="black"/>
              </a:solidFill>
            </a:endParaRPr>
          </a:p>
        </p:txBody>
      </p:sp>
      <p:sp>
        <p:nvSpPr>
          <p:cNvPr id="9" name="TextBox 8"/>
          <p:cNvSpPr txBox="1"/>
          <p:nvPr/>
        </p:nvSpPr>
        <p:spPr>
          <a:xfrm>
            <a:off x="4716145" y="5061585"/>
            <a:ext cx="6783705" cy="1124518"/>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lstStyle/>
          <a:p>
            <a:pPr algn="l"/>
            <a:r>
              <a:rPr lang="en-US" altLang="zh-CN" sz="2400" b="1" dirty="0">
                <a:solidFill>
                  <a:srgbClr val="FF0000"/>
                </a:solidFill>
              </a:rPr>
              <a:t>delete</a:t>
            </a:r>
            <a:r>
              <a:rPr lang="en-US" altLang="zh-CN" sz="2400" b="1" dirty="0">
                <a:solidFill>
                  <a:prstClr val="black"/>
                </a:solidFill>
              </a:rPr>
              <a:t>  pointer variable;</a:t>
            </a:r>
            <a:endParaRPr lang="en-US" altLang="zh-CN" sz="2400" b="1" dirty="0">
              <a:solidFill>
                <a:prstClr val="black"/>
              </a:solidFill>
            </a:endParaRPr>
          </a:p>
          <a:p>
            <a:pPr algn="l"/>
            <a:r>
              <a:rPr lang="en-US" altLang="zh-CN" b="1" dirty="0">
                <a:solidFill>
                  <a:prstClr val="white"/>
                </a:solidFill>
                <a:sym typeface="+mn-ea"/>
              </a:rPr>
              <a:t>Use </a:t>
            </a:r>
            <a:r>
              <a:rPr lang="en-US" altLang="zh-CN" b="1" dirty="0">
                <a:solidFill>
                  <a:srgbClr val="FFFF00"/>
                </a:solidFill>
                <a:sym typeface="+mn-ea"/>
              </a:rPr>
              <a:t>delete</a:t>
            </a:r>
            <a:r>
              <a:rPr lang="en-US" altLang="zh-CN" b="1" dirty="0">
                <a:solidFill>
                  <a:prstClr val="white"/>
                </a:solidFill>
                <a:sym typeface="+mn-ea"/>
              </a:rPr>
              <a:t> operator to de-allocate memory that was previously allocated by new operator.</a:t>
            </a:r>
            <a:r>
              <a:rPr lang="en-US" altLang="zh-CN" b="1" dirty="0">
                <a:solidFill>
                  <a:prstClr val="black"/>
                </a:solidFill>
              </a:rPr>
              <a:t> </a:t>
            </a:r>
            <a:endParaRPr lang="en-US" altLang="zh-CN" b="1" dirty="0">
              <a:solidFill>
                <a:prstClr val="black"/>
              </a:solidFill>
            </a:endParaRPr>
          </a:p>
        </p:txBody>
      </p:sp>
      <p:sp>
        <p:nvSpPr>
          <p:cNvPr id="14" name="TextBox 6"/>
          <p:cNvSpPr txBox="1"/>
          <p:nvPr/>
        </p:nvSpPr>
        <p:spPr>
          <a:xfrm>
            <a:off x="395561" y="95495"/>
            <a:ext cx="6224270" cy="706755"/>
          </a:xfrm>
          <a:prstGeom prst="rect">
            <a:avLst/>
          </a:prstGeom>
          <a:noFill/>
        </p:spPr>
        <p:txBody>
          <a:bodyPr wrap="none" rtlCol="0">
            <a:spAutoFit/>
          </a:bodyPr>
          <a:lstStyle/>
          <a:p>
            <a:pPr algn="l" eaLnBrk="0" fontAlgn="base" hangingPunct="0">
              <a:spcBef>
                <a:spcPts val="0"/>
              </a:spcBef>
              <a:buClrTx/>
              <a:buSzTx/>
              <a:buFontTx/>
            </a:pPr>
            <a:r>
              <a:rPr lang="en-US" altLang="zh-CN" sz="4000" b="1" dirty="0">
                <a:solidFill>
                  <a:srgbClr val="1F497D"/>
                </a:solidFill>
                <a:effectLst/>
                <a:latin typeface="+mj-lt"/>
                <a:ea typeface="+mj-ea"/>
                <a:cs typeface="+mj-cs"/>
              </a:rPr>
              <a:t>2.2.2   C++ Dynamic Memory</a:t>
            </a:r>
            <a:endParaRPr lang="en-US" altLang="zh-CN" sz="4000" b="1" dirty="0">
              <a:solidFill>
                <a:srgbClr val="1F497D"/>
              </a:solidFill>
              <a:effectLst/>
              <a:latin typeface="+mj-lt"/>
              <a:ea typeface="+mj-ea"/>
              <a:cs typeface="+mj-cs"/>
            </a:endParaRPr>
          </a:p>
        </p:txBody>
      </p:sp>
      <p:sp>
        <p:nvSpPr>
          <p:cNvPr id="11" name="矩形 10"/>
          <p:cNvSpPr/>
          <p:nvPr/>
        </p:nvSpPr>
        <p:spPr>
          <a:xfrm>
            <a:off x="899795" y="5158105"/>
            <a:ext cx="1918970" cy="275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1026795" y="3571875"/>
            <a:ext cx="2176780" cy="275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4788535" y="2060575"/>
            <a:ext cx="6583045" cy="768350"/>
          </a:xfrm>
          <a:prstGeom prst="rect">
            <a:avLst/>
          </a:prstGeom>
          <a:noFill/>
        </p:spPr>
        <p:txBody>
          <a:bodyPr wrap="square" rtlCol="0" anchor="t">
            <a:spAutoFit/>
          </a:bodyPr>
          <a:p>
            <a:r>
              <a:rPr lang="en-US" altLang="zh-CN" sz="2400" b="1" dirty="0">
                <a:solidFill>
                  <a:schemeClr val="tx1"/>
                </a:solidFill>
                <a:sym typeface="+mn-ea"/>
              </a:rPr>
              <a:t>data-type</a:t>
            </a:r>
            <a:r>
              <a:rPr lang="en-US" altLang="zh-CN" sz="2000" dirty="0">
                <a:solidFill>
                  <a:schemeClr val="tx1"/>
                </a:solidFill>
                <a:sym typeface="+mn-ea"/>
              </a:rPr>
              <a:t> could be any built-in data type including an array or any user defined data types such as structure or class.</a:t>
            </a:r>
            <a:endParaRPr lang="en-US" altLang="zh-CN" sz="2000" dirty="0">
              <a:solidFill>
                <a:schemeClr val="tx1"/>
              </a:solidFill>
              <a:sym typeface="+mn-ea"/>
            </a:endParaRPr>
          </a:p>
        </p:txBody>
      </p:sp>
      <p:pic>
        <p:nvPicPr>
          <p:cNvPr id="16" name="图片 15"/>
          <p:cNvPicPr>
            <a:picLocks noChangeAspect="1"/>
          </p:cNvPicPr>
          <p:nvPr/>
        </p:nvPicPr>
        <p:blipFill>
          <a:blip r:embed="rId1"/>
          <a:srcRect t="19929"/>
          <a:stretch>
            <a:fillRect/>
          </a:stretch>
        </p:blipFill>
        <p:spPr>
          <a:xfrm>
            <a:off x="972185" y="6381115"/>
            <a:ext cx="4102100" cy="288290"/>
          </a:xfrm>
          <a:prstGeom prst="rect">
            <a:avLst/>
          </a:prstGeom>
          <a:ln>
            <a:solidFill>
              <a:srgbClr val="2BB7B3"/>
            </a:solidFill>
          </a:ln>
        </p:spPr>
      </p:pic>
      <p:sp>
        <p:nvSpPr>
          <p:cNvPr id="17" name="圆角矩形 16"/>
          <p:cNvSpPr/>
          <p:nvPr/>
        </p:nvSpPr>
        <p:spPr>
          <a:xfrm>
            <a:off x="899795" y="594931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bldLst>
      <p:bldP spid="6" grpId="0" bldLvl="0" animBg="1"/>
      <p:bldP spid="7" grpId="0"/>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67360" y="908685"/>
            <a:ext cx="5516245" cy="516953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t</a:t>
            </a:r>
            <a:r>
              <a:rPr lang="en-US" altLang="zh-CN" sz="1500" b="0">
                <a:solidFill>
                  <a:srgbClr val="3B3B3B"/>
                </a:solidFill>
                <a:latin typeface="Consolas" panose="020B0609020204030204"/>
                <a:ea typeface="Consolas" panose="020B0609020204030204"/>
              </a:rPr>
              <a:t> ;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F00DB"/>
                </a:solidFill>
                <a:latin typeface="Consolas" panose="020B0609020204030204"/>
                <a:ea typeface="Consolas" panose="020B0609020204030204"/>
              </a:rPr>
              <a:t>new</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if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"allocation failure.</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exit</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100</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"Displaying the Array Content"</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t</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pArray</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 "</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delete []</a:t>
            </a:r>
            <a:r>
              <a:rPr lang="en-US" altLang="zh-CN" sz="1500" b="0">
                <a:solidFill>
                  <a:srgbClr val="001080"/>
                </a:solidFill>
                <a:latin typeface="Consolas" panose="020B0609020204030204"/>
                <a:ea typeface="Consolas" panose="020B0609020204030204"/>
              </a:rPr>
              <a:t>pArray</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sp>
        <p:nvSpPr>
          <p:cNvPr id="5" name="矩形 4"/>
          <p:cNvSpPr/>
          <p:nvPr/>
        </p:nvSpPr>
        <p:spPr>
          <a:xfrm>
            <a:off x="827405" y="2105660"/>
            <a:ext cx="2489200" cy="2489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圆角矩形 5"/>
          <p:cNvSpPr/>
          <p:nvPr/>
        </p:nvSpPr>
        <p:spPr>
          <a:xfrm>
            <a:off x="3636010" y="1940560"/>
            <a:ext cx="4671695" cy="679450"/>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Allocate the memory to store 10 integers, and assign its address to the pointer </a:t>
            </a:r>
            <a:r>
              <a:rPr lang="en-US" altLang="zh-CN" b="1" dirty="0" err="1">
                <a:solidFill>
                  <a:srgbClr val="FFFF00"/>
                </a:solidFill>
              </a:rPr>
              <a:t>pArray</a:t>
            </a:r>
            <a:r>
              <a:rPr lang="en-US" altLang="zh-CN" dirty="0">
                <a:solidFill>
                  <a:prstClr val="white"/>
                </a:solidFill>
              </a:rPr>
              <a:t>.</a:t>
            </a:r>
            <a:endParaRPr lang="zh-CN" altLang="en-US" dirty="0">
              <a:solidFill>
                <a:prstClr val="white"/>
              </a:solidFill>
            </a:endParaRPr>
          </a:p>
        </p:txBody>
      </p:sp>
      <p:sp>
        <p:nvSpPr>
          <p:cNvPr id="8" name="矩形 7"/>
          <p:cNvSpPr/>
          <p:nvPr/>
        </p:nvSpPr>
        <p:spPr>
          <a:xfrm>
            <a:off x="881380" y="3480435"/>
            <a:ext cx="2440940" cy="4718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圆角矩形 8"/>
          <p:cNvSpPr/>
          <p:nvPr/>
        </p:nvSpPr>
        <p:spPr>
          <a:xfrm>
            <a:off x="3420110" y="3500755"/>
            <a:ext cx="6291580" cy="483870"/>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Assign 10 values to the memory by the pointer </a:t>
            </a:r>
            <a:r>
              <a:rPr lang="en-US" altLang="zh-CN" b="1" dirty="0" err="1">
                <a:solidFill>
                  <a:srgbClr val="FFFF00"/>
                </a:solidFill>
              </a:rPr>
              <a:t>pArray</a:t>
            </a:r>
            <a:r>
              <a:rPr lang="en-US" altLang="zh-CN" dirty="0">
                <a:solidFill>
                  <a:prstClr val="white"/>
                </a:solidFill>
              </a:rPr>
              <a:t>.</a:t>
            </a:r>
            <a:endParaRPr lang="zh-CN" altLang="en-US" dirty="0">
              <a:solidFill>
                <a:prstClr val="white"/>
              </a:solidFill>
            </a:endParaRPr>
          </a:p>
        </p:txBody>
      </p:sp>
      <p:sp>
        <p:nvSpPr>
          <p:cNvPr id="11" name="矩形 10"/>
          <p:cNvSpPr/>
          <p:nvPr/>
        </p:nvSpPr>
        <p:spPr>
          <a:xfrm>
            <a:off x="899795" y="4377690"/>
            <a:ext cx="3456305" cy="4660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圆角矩形 11"/>
          <p:cNvSpPr/>
          <p:nvPr/>
        </p:nvSpPr>
        <p:spPr>
          <a:xfrm>
            <a:off x="4427855" y="4364990"/>
            <a:ext cx="6956425" cy="637540"/>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If you access the value by * operator, </a:t>
            </a:r>
            <a:r>
              <a:rPr lang="en-US" altLang="zh-CN" dirty="0">
                <a:solidFill>
                  <a:srgbClr val="FFFF00"/>
                </a:solidFill>
              </a:rPr>
              <a:t>be sure do not move the pointer which assign the address by new. </a:t>
            </a:r>
            <a:endParaRPr lang="zh-CN" altLang="en-US" dirty="0">
              <a:solidFill>
                <a:srgbClr val="FFFF00"/>
              </a:solidFill>
            </a:endParaRPr>
          </a:p>
        </p:txBody>
      </p:sp>
      <p:sp>
        <p:nvSpPr>
          <p:cNvPr id="14" name="矩形 13"/>
          <p:cNvSpPr/>
          <p:nvPr/>
        </p:nvSpPr>
        <p:spPr>
          <a:xfrm>
            <a:off x="881380" y="5085080"/>
            <a:ext cx="2088515" cy="294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a:off x="3060065" y="5078095"/>
            <a:ext cx="2491105" cy="504190"/>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Release the memory.</a:t>
            </a:r>
            <a:endParaRPr lang="zh-CN" altLang="en-US" dirty="0">
              <a:solidFill>
                <a:prstClr val="white"/>
              </a:solidFill>
            </a:endParaRPr>
          </a:p>
        </p:txBody>
      </p:sp>
      <p:sp>
        <p:nvSpPr>
          <p:cNvPr id="18" name="Content Placeholder 2"/>
          <p:cNvSpPr txBox="1"/>
          <p:nvPr/>
        </p:nvSpPr>
        <p:spPr>
          <a:xfrm>
            <a:off x="377006" y="188771"/>
            <a:ext cx="9144000" cy="5040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gn="l" eaLnBrk="0" fontAlgn="base" hangingPunct="0">
              <a:spcBef>
                <a:spcPts val="0"/>
              </a:spcBef>
              <a:buClrTx/>
              <a:buSzTx/>
              <a:buFontTx/>
              <a:buNone/>
            </a:pPr>
            <a:r>
              <a:rPr lang="en-US" sz="2400" b="1"/>
              <a:t> </a:t>
            </a:r>
            <a:r>
              <a:rPr lang="en-US" altLang="zh-CN" sz="3600" b="1" dirty="0">
                <a:solidFill>
                  <a:srgbClr val="1F497D"/>
                </a:solidFill>
                <a:effectLst/>
                <a:latin typeface="+mj-lt"/>
                <a:ea typeface="+mj-ea"/>
                <a:cs typeface="+mj-cs"/>
              </a:rPr>
              <a:t>2. Dynamic Memory Allocation for Arrays</a:t>
            </a:r>
            <a:endParaRPr lang="en-US" sz="2400" b="1"/>
          </a:p>
          <a:p>
            <a:pPr marL="109220" lvl="1" indent="0">
              <a:spcBef>
                <a:spcPts val="1200"/>
              </a:spcBef>
              <a:buSzPct val="68000"/>
              <a:buFont typeface="Arial" panose="020B0604020202020204" pitchFamily="34" charset="0"/>
              <a:buNone/>
            </a:pPr>
            <a:r>
              <a:rPr lang="en-US" sz="2400" b="1"/>
              <a:t>  </a:t>
            </a:r>
            <a:endParaRPr lang="en-US" sz="2400" b="1" dirty="0"/>
          </a:p>
        </p:txBody>
      </p:sp>
      <p:pic>
        <p:nvPicPr>
          <p:cNvPr id="21" name="图片 20"/>
          <p:cNvPicPr>
            <a:picLocks noChangeAspect="1"/>
          </p:cNvPicPr>
          <p:nvPr/>
        </p:nvPicPr>
        <p:blipFill>
          <a:blip r:embed="rId1"/>
          <a:stretch>
            <a:fillRect/>
          </a:stretch>
        </p:blipFill>
        <p:spPr>
          <a:xfrm>
            <a:off x="6084570" y="5949315"/>
            <a:ext cx="6203075" cy="720000"/>
          </a:xfrm>
          <a:prstGeom prst="rect">
            <a:avLst/>
          </a:prstGeom>
          <a:ln>
            <a:solidFill>
              <a:srgbClr val="2BB7B3"/>
            </a:solidFill>
          </a:ln>
        </p:spPr>
      </p:pic>
      <p:sp>
        <p:nvSpPr>
          <p:cNvPr id="22" name="圆角矩形 21"/>
          <p:cNvSpPr/>
          <p:nvPr/>
        </p:nvSpPr>
        <p:spPr>
          <a:xfrm>
            <a:off x="6055360" y="551751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04506" y="432840"/>
            <a:ext cx="9122846" cy="999046"/>
          </a:xfrm>
        </p:spPr>
        <p:txBody>
          <a:bodyPr>
            <a:noAutofit/>
          </a:bodyPr>
          <a:lstStyle/>
          <a:p>
            <a:pPr algn="l">
              <a:buClrTx/>
              <a:buSzTx/>
              <a:buFontTx/>
            </a:pPr>
            <a:r>
              <a:rPr lang="en-US" altLang="zh-CN" sz="4000" b="1" dirty="0">
                <a:latin typeface="Calibri" panose="020F0502020204030204" charset="0"/>
                <a:cs typeface="Calibri" panose="020F0502020204030204" charset="0"/>
              </a:rPr>
              <a:t>CONTENTS</a:t>
            </a:r>
            <a:endParaRPr lang="en-US" altLang="zh-CN" sz="4000" b="1" dirty="0">
              <a:latin typeface="Calibri" panose="020F0502020204030204" charset="0"/>
              <a:cs typeface="Calibri" panose="020F0502020204030204" charset="0"/>
            </a:endParaRPr>
          </a:p>
        </p:txBody>
      </p:sp>
      <p:sp>
        <p:nvSpPr>
          <p:cNvPr id="3" name="Content Placeholder 2"/>
          <p:cNvSpPr>
            <a:spLocks noGrp="1"/>
          </p:cNvSpPr>
          <p:nvPr>
            <p:ph idx="1"/>
          </p:nvPr>
        </p:nvSpPr>
        <p:spPr>
          <a:xfrm>
            <a:off x="883697" y="1617368"/>
            <a:ext cx="8046542" cy="2600468"/>
          </a:xfrm>
        </p:spPr>
        <p:txBody>
          <a:bodyPr>
            <a:normAutofit/>
          </a:bodyPr>
          <a:lstStyle/>
          <a:p>
            <a:pPr marL="621665" lvl="1" indent="-457200">
              <a:spcBef>
                <a:spcPts val="1805"/>
              </a:spcBef>
              <a:buSzPct val="68000"/>
              <a:buFont typeface="Wingdings" panose="05000000000000000000" charset="0"/>
              <a:buChar char="ü"/>
            </a:pPr>
            <a:r>
              <a:rPr lang="en-US" sz="3485" dirty="0"/>
              <a:t> Objectives</a:t>
            </a:r>
            <a:endParaRPr lang="en-US" sz="3485" dirty="0"/>
          </a:p>
          <a:p>
            <a:pPr marL="621665" lvl="1" indent="-457200">
              <a:spcBef>
                <a:spcPts val="1805"/>
              </a:spcBef>
              <a:buSzPct val="68000"/>
              <a:buFont typeface="Wingdings" panose="05000000000000000000" charset="0"/>
              <a:buChar char="ü"/>
            </a:pPr>
            <a:r>
              <a:rPr lang="en-US" sz="3485" dirty="0"/>
              <a:t> Knowledge points</a:t>
            </a:r>
            <a:endParaRPr lang="en-US" sz="3485" dirty="0"/>
          </a:p>
          <a:p>
            <a:pPr marL="621665" lvl="1" indent="-457200">
              <a:spcBef>
                <a:spcPts val="1805"/>
              </a:spcBef>
              <a:buSzPct val="68000"/>
              <a:buFont typeface="Wingdings" panose="05000000000000000000" charset="0"/>
              <a:buChar char="ü"/>
            </a:pPr>
            <a:r>
              <a:rPr lang="en-US" sz="3485" dirty="0"/>
              <a:t> Exercises</a:t>
            </a:r>
            <a:endParaRPr lang="en-US" sz="348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文本框 4"/>
          <p:cNvSpPr txBox="1"/>
          <p:nvPr/>
        </p:nvSpPr>
        <p:spPr>
          <a:xfrm>
            <a:off x="395605" y="908685"/>
            <a:ext cx="6595110" cy="5015865"/>
          </a:xfrm>
          <a:prstGeom prst="rect">
            <a:avLst/>
          </a:prstGeom>
          <a:solidFill>
            <a:schemeClr val="bg1">
              <a:lumMod val="95000"/>
            </a:schemeClr>
          </a:solidFill>
        </p:spPr>
        <p:txBody>
          <a:bodyPr wrap="square">
            <a:spAutoFit/>
          </a:bodyPr>
          <a:p>
            <a:pPr marL="0" indent="0" algn="l" defTabSz="266700">
              <a:spcAft>
                <a:spcPct val="0"/>
              </a:spcAft>
            </a:pPr>
            <a:r>
              <a:rPr lang="en-US" altLang="zh-CN" sz="1600" b="0">
                <a:solidFill>
                  <a:srgbClr val="AF00DB"/>
                </a:solidFill>
                <a:latin typeface="Consolas" panose="020B0609020204030204"/>
                <a:ea typeface="Consolas" panose="020B0609020204030204"/>
              </a:rPr>
              <a:t>#include</a:t>
            </a:r>
            <a:r>
              <a:rPr lang="en-US" altLang="zh-CN" sz="1600" b="0">
                <a:solidFill>
                  <a:srgbClr val="A31515"/>
                </a:solidFill>
                <a:latin typeface="Consolas" panose="020B0609020204030204"/>
                <a:ea typeface="Consolas" panose="020B0609020204030204"/>
              </a:rPr>
              <a:t>&lt;iostream&gt;</a:t>
            </a:r>
            <a:r>
              <a:rPr lang="en-US" altLang="zh-CN" sz="1600" b="0">
                <a:solidFill>
                  <a:srgbClr val="0000FF"/>
                </a:solidFill>
                <a:latin typeface="Consolas" panose="020B0609020204030204"/>
                <a:ea typeface="Consolas" panose="020B0609020204030204"/>
              </a:rPr>
              <a:t> </a:t>
            </a:r>
            <a:endParaRPr lang="en-US" altLang="zh-CN" sz="1600" b="0">
              <a:solidFill>
                <a:srgbClr val="0000FF"/>
              </a:solidFill>
              <a:latin typeface="Consolas" panose="020B0609020204030204"/>
              <a:ea typeface="Consolas" panose="020B0609020204030204"/>
            </a:endParaRPr>
          </a:p>
          <a:p>
            <a:pPr marL="0" indent="0" algn="l" defTabSz="266700">
              <a:spcAft>
                <a:spcPct val="0"/>
              </a:spcAft>
            </a:pPr>
            <a:r>
              <a:rPr lang="en-US" altLang="zh-CN" sz="1600" b="0">
                <a:solidFill>
                  <a:srgbClr val="AF00DB"/>
                </a:solidFill>
                <a:latin typeface="Consolas" panose="020B0609020204030204"/>
                <a:ea typeface="Consolas" panose="020B0609020204030204"/>
              </a:rPr>
              <a:t>using</a:t>
            </a:r>
            <a:r>
              <a:rPr lang="en-US" altLang="zh-CN" sz="1600" b="0">
                <a:solidFill>
                  <a:srgbClr val="3B3B3B"/>
                </a:solidFill>
                <a:latin typeface="Consolas" panose="020B0609020204030204"/>
                <a:ea typeface="Consolas" panose="020B0609020204030204"/>
              </a:rPr>
              <a:t> </a:t>
            </a:r>
            <a:r>
              <a:rPr lang="en-US" altLang="zh-CN" sz="1600" b="0">
                <a:solidFill>
                  <a:srgbClr val="0000FF"/>
                </a:solidFill>
                <a:latin typeface="Consolas" panose="020B0609020204030204"/>
                <a:ea typeface="Consolas" panose="020B0609020204030204"/>
              </a:rPr>
              <a:t>namespace</a:t>
            </a:r>
            <a:r>
              <a:rPr lang="en-US" altLang="zh-CN" sz="1600" b="0">
                <a:solidFill>
                  <a:srgbClr val="3B3B3B"/>
                </a:solidFill>
                <a:latin typeface="Consolas" panose="020B0609020204030204"/>
                <a:ea typeface="Consolas" panose="020B0609020204030204"/>
              </a:rPr>
              <a:t> </a:t>
            </a:r>
            <a:r>
              <a:rPr lang="en-US" altLang="zh-CN" sz="1600" b="0">
                <a:solidFill>
                  <a:srgbClr val="267F99"/>
                </a:solidFill>
                <a:latin typeface="Consolas" panose="020B0609020204030204"/>
                <a:ea typeface="Consolas" panose="020B0609020204030204"/>
              </a:rPr>
              <a:t>std</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0000FF"/>
                </a:solidFill>
                <a:latin typeface="Consolas" panose="020B0609020204030204"/>
                <a:ea typeface="Consolas" panose="020B0609020204030204"/>
              </a:rPr>
              <a:t>int</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main</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00FF"/>
                </a:solidFill>
                <a:latin typeface="Consolas" panose="020B0609020204030204"/>
                <a:ea typeface="Consolas" panose="020B0609020204030204"/>
              </a:rPr>
              <a:t>int</a:t>
            </a:r>
            <a:r>
              <a:rPr lang="en-US" altLang="zh-CN" sz="1600" b="0">
                <a:solidFill>
                  <a:srgbClr val="000000"/>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0000FF"/>
                </a:solidFill>
                <a:latin typeface="Consolas" panose="020B0609020204030204"/>
                <a:ea typeface="Consolas" panose="020B0609020204030204"/>
              </a:rPr>
              <a:t>NULL</a:t>
            </a: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AF00DB"/>
                </a:solidFill>
                <a:latin typeface="Consolas" panose="020B0609020204030204"/>
                <a:ea typeface="Consolas" panose="020B0609020204030204"/>
              </a:rPr>
              <a:t>new</a:t>
            </a:r>
            <a:r>
              <a:rPr lang="en-US" altLang="zh-CN" sz="1600" b="0">
                <a:solidFill>
                  <a:srgbClr val="3B3B3B"/>
                </a:solidFill>
                <a:latin typeface="Consolas" panose="020B0609020204030204"/>
                <a:ea typeface="Consolas" panose="020B0609020204030204"/>
              </a:rPr>
              <a:t> </a:t>
            </a:r>
            <a:r>
              <a:rPr lang="en-US" altLang="zh-CN" sz="1600" b="0">
                <a:solidFill>
                  <a:srgbClr val="0000FF"/>
                </a:solidFill>
                <a:latin typeface="Consolas" panose="020B0609020204030204"/>
                <a:ea typeface="Consolas" panose="020B0609020204030204"/>
              </a:rPr>
              <a:t>int</a:t>
            </a:r>
            <a:r>
              <a:rPr lang="en-US" altLang="zh-CN" sz="1600" b="0">
                <a:solidFill>
                  <a:srgbClr val="3B3B3B"/>
                </a:solidFill>
                <a:latin typeface="Consolas" panose="020B0609020204030204"/>
                <a:ea typeface="Consolas" panose="020B0609020204030204"/>
              </a:rPr>
              <a:t>[</a:t>
            </a:r>
            <a:r>
              <a:rPr lang="en-US" altLang="zh-CN" sz="1600" b="0">
                <a:solidFill>
                  <a:srgbClr val="098658"/>
                </a:solidFill>
                <a:latin typeface="Consolas" panose="020B0609020204030204"/>
                <a:ea typeface="Consolas" panose="020B0609020204030204"/>
              </a:rPr>
              <a:t>10</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AF00DB"/>
                </a:solidFill>
                <a:latin typeface="Consolas" panose="020B0609020204030204"/>
                <a:ea typeface="Consolas" panose="020B0609020204030204"/>
              </a:rPr>
              <a:t>if</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0000FF"/>
                </a:solidFill>
                <a:latin typeface="Consolas" panose="020B0609020204030204"/>
                <a:ea typeface="Consolas" panose="020B0609020204030204"/>
              </a:rPr>
              <a:t>NULL</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cout</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&lt;&lt;</a:t>
            </a:r>
            <a:r>
              <a:rPr lang="en-US" altLang="zh-CN" sz="1600" b="0">
                <a:solidFill>
                  <a:srgbClr val="3B3B3B"/>
                </a:solidFill>
                <a:latin typeface="Consolas" panose="020B0609020204030204"/>
                <a:ea typeface="Consolas" panose="020B0609020204030204"/>
              </a:rPr>
              <a:t> </a:t>
            </a:r>
            <a:r>
              <a:rPr lang="en-US" altLang="zh-CN" sz="1600" b="0">
                <a:solidFill>
                  <a:srgbClr val="A31515"/>
                </a:solidFill>
                <a:latin typeface="Consolas" panose="020B0609020204030204"/>
                <a:ea typeface="Consolas" panose="020B0609020204030204"/>
              </a:rPr>
              <a:t>"Allocateion failure.</a:t>
            </a:r>
            <a:r>
              <a:rPr lang="en-US" altLang="zh-CN" sz="1600" b="0">
                <a:solidFill>
                  <a:srgbClr val="EE0000"/>
                </a:solidFill>
                <a:latin typeface="Consolas" panose="020B0609020204030204"/>
                <a:ea typeface="Consolas" panose="020B0609020204030204"/>
              </a:rPr>
              <a:t>\n</a:t>
            </a:r>
            <a:r>
              <a:rPr lang="en-US" altLang="zh-CN" sz="1600" b="0">
                <a:solidFill>
                  <a:srgbClr val="A31515"/>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exit</a:t>
            </a:r>
            <a:r>
              <a:rPr lang="en-US" altLang="zh-CN" sz="1600" b="0">
                <a:solidFill>
                  <a:srgbClr val="3B3B3B"/>
                </a:solidFill>
                <a:latin typeface="Consolas" panose="020B0609020204030204"/>
                <a:ea typeface="Consolas" panose="020B0609020204030204"/>
              </a:rPr>
              <a:t>(</a:t>
            </a:r>
            <a:r>
              <a:rPr lang="en-US" altLang="zh-CN" sz="1600" b="0">
                <a:solidFill>
                  <a:srgbClr val="098658"/>
                </a:solidFill>
                <a:latin typeface="Consolas" panose="020B0609020204030204"/>
                <a:ea typeface="Consolas" panose="020B0609020204030204"/>
              </a:rPr>
              <a:t>0</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AF00DB"/>
                </a:solidFill>
                <a:latin typeface="Consolas" panose="020B0609020204030204"/>
                <a:ea typeface="Consolas" panose="020B0609020204030204"/>
              </a:rPr>
              <a:t>for</a:t>
            </a:r>
            <a:r>
              <a:rPr lang="en-US" altLang="zh-CN" sz="1600" b="0">
                <a:solidFill>
                  <a:srgbClr val="3B3B3B"/>
                </a:solidFill>
                <a:latin typeface="Consolas" panose="020B0609020204030204"/>
                <a:ea typeface="Consolas" panose="020B0609020204030204"/>
              </a:rPr>
              <a:t>(</a:t>
            </a:r>
            <a:r>
              <a:rPr lang="en-US" altLang="zh-CN" sz="1600" b="0">
                <a:solidFill>
                  <a:srgbClr val="0000FF"/>
                </a:solidFill>
                <a:latin typeface="Consolas" panose="020B0609020204030204"/>
                <a:ea typeface="Consolas" panose="020B0609020204030204"/>
              </a:rPr>
              <a:t>int</a:t>
            </a: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i</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 </a:t>
            </a:r>
            <a:r>
              <a:rPr lang="en-US" altLang="zh-CN" sz="1600" b="0">
                <a:solidFill>
                  <a:srgbClr val="098658"/>
                </a:solidFill>
                <a:latin typeface="Consolas" panose="020B0609020204030204"/>
                <a:ea typeface="Consolas" panose="020B0609020204030204"/>
              </a:rPr>
              <a:t>0</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&lt;</a:t>
            </a:r>
            <a:r>
              <a:rPr lang="en-US" altLang="zh-CN" sz="1600" b="0">
                <a:solidFill>
                  <a:srgbClr val="3B3B3B"/>
                </a:solidFill>
                <a:latin typeface="Consolas" panose="020B0609020204030204"/>
                <a:ea typeface="Consolas" panose="020B0609020204030204"/>
              </a:rPr>
              <a:t> </a:t>
            </a:r>
            <a:r>
              <a:rPr lang="en-US" altLang="zh-CN" sz="1600" b="0">
                <a:solidFill>
                  <a:srgbClr val="098658"/>
                </a:solidFill>
                <a:latin typeface="Consolas" panose="020B0609020204030204"/>
                <a:ea typeface="Consolas" panose="020B0609020204030204"/>
              </a:rPr>
              <a:t>10</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000000"/>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 </a:t>
            </a:r>
            <a:r>
              <a:rPr lang="en-US" altLang="zh-CN" sz="1600" b="0">
                <a:solidFill>
                  <a:srgbClr val="098658"/>
                </a:solidFill>
                <a:latin typeface="Consolas" panose="020B0609020204030204"/>
                <a:ea typeface="Consolas" panose="020B0609020204030204"/>
              </a:rPr>
              <a:t>100</a:t>
            </a:r>
            <a:r>
              <a:rPr lang="en-US" altLang="zh-CN" sz="1600" b="0">
                <a:solidFill>
                  <a:srgbClr val="000000"/>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cout</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&lt;&lt;</a:t>
            </a:r>
            <a:r>
              <a:rPr lang="en-US" altLang="zh-CN" sz="1600" b="0">
                <a:solidFill>
                  <a:srgbClr val="3B3B3B"/>
                </a:solidFill>
                <a:latin typeface="Consolas" panose="020B0609020204030204"/>
                <a:ea typeface="Consolas" panose="020B0609020204030204"/>
              </a:rPr>
              <a:t> </a:t>
            </a:r>
            <a:r>
              <a:rPr lang="en-US" altLang="zh-CN" sz="1600" b="0">
                <a:solidFill>
                  <a:srgbClr val="A31515"/>
                </a:solidFill>
                <a:latin typeface="Consolas" panose="020B0609020204030204"/>
                <a:ea typeface="Consolas" panose="020B0609020204030204"/>
              </a:rPr>
              <a:t>"Displaying the Array countents:"</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&lt;&lt;</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endl</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AF00DB"/>
                </a:solidFill>
                <a:latin typeface="Consolas" panose="020B0609020204030204"/>
                <a:ea typeface="Consolas" panose="020B0609020204030204"/>
              </a:rPr>
              <a:t>for</a:t>
            </a:r>
            <a:r>
              <a:rPr lang="en-US" altLang="zh-CN" sz="1600" b="0">
                <a:solidFill>
                  <a:srgbClr val="3B3B3B"/>
                </a:solidFill>
                <a:latin typeface="Consolas" panose="020B0609020204030204"/>
                <a:ea typeface="Consolas" panose="020B0609020204030204"/>
              </a:rPr>
              <a:t>(</a:t>
            </a:r>
            <a:r>
              <a:rPr lang="en-US" altLang="zh-CN" sz="1600" b="0">
                <a:solidFill>
                  <a:srgbClr val="0000FF"/>
                </a:solidFill>
                <a:latin typeface="Consolas" panose="020B0609020204030204"/>
                <a:ea typeface="Consolas" panose="020B0609020204030204"/>
              </a:rPr>
              <a:t>int</a:t>
            </a: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i</a:t>
            </a:r>
            <a:r>
              <a:rPr lang="en-US" altLang="zh-CN" sz="1600" b="0">
                <a:solidFill>
                  <a:srgbClr val="000000"/>
                </a:solidFill>
                <a:latin typeface="Consolas" panose="020B0609020204030204"/>
                <a:ea typeface="Consolas" panose="020B0609020204030204"/>
              </a:rPr>
              <a:t>=</a:t>
            </a:r>
            <a:r>
              <a:rPr lang="en-US" altLang="zh-CN" sz="1600" b="0">
                <a:solidFill>
                  <a:srgbClr val="098658"/>
                </a:solidFill>
                <a:latin typeface="Consolas" panose="020B0609020204030204"/>
                <a:ea typeface="Consolas" panose="020B0609020204030204"/>
              </a:rPr>
              <a:t>0</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000000"/>
                </a:solidFill>
                <a:latin typeface="Consolas" panose="020B0609020204030204"/>
                <a:ea typeface="Consolas" panose="020B0609020204030204"/>
              </a:rPr>
              <a:t>&lt;</a:t>
            </a:r>
            <a:r>
              <a:rPr lang="en-US" altLang="zh-CN" sz="1600" b="0">
                <a:solidFill>
                  <a:srgbClr val="098658"/>
                </a:solidFill>
                <a:latin typeface="Consolas" panose="020B0609020204030204"/>
                <a:ea typeface="Consolas" panose="020B0609020204030204"/>
              </a:rPr>
              <a:t>10</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i</a:t>
            </a:r>
            <a:r>
              <a:rPr lang="en-US" altLang="zh-CN" sz="1600" b="0">
                <a:solidFill>
                  <a:srgbClr val="000000"/>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pArray</a:t>
            </a:r>
            <a:r>
              <a:rPr lang="en-US" altLang="zh-CN" sz="1600" b="0">
                <a:solidFill>
                  <a:srgbClr val="000000"/>
                </a:solidFill>
                <a:latin typeface="Consolas" panose="020B0609020204030204"/>
                <a:ea typeface="Consolas" panose="020B0609020204030204"/>
              </a:rPr>
              <a:t>++</a:t>
            </a: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cout</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&lt;&lt;</a:t>
            </a:r>
            <a:r>
              <a:rPr lang="en-US" altLang="zh-CN" sz="1600" b="0">
                <a:solidFill>
                  <a:srgbClr val="3B3B3B"/>
                </a:solidFill>
                <a:latin typeface="Consolas" panose="020B0609020204030204"/>
                <a:ea typeface="Consolas" panose="020B0609020204030204"/>
              </a:rPr>
              <a:t> </a:t>
            </a:r>
            <a:r>
              <a:rPr lang="en-US" altLang="zh-CN" sz="1600" b="0">
                <a:solidFill>
                  <a:srgbClr val="000000"/>
                </a:solidFill>
                <a:latin typeface="Consolas" panose="020B0609020204030204"/>
                <a:ea typeface="Consolas" panose="020B0609020204030204"/>
              </a:rPr>
              <a:t>*</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 </a:t>
            </a:r>
            <a:r>
              <a:rPr lang="en-US" altLang="zh-CN" sz="1600" b="0">
                <a:solidFill>
                  <a:srgbClr val="795E26"/>
                </a:solidFill>
                <a:latin typeface="Consolas" panose="020B0609020204030204"/>
                <a:ea typeface="Consolas" panose="020B0609020204030204"/>
              </a:rPr>
              <a:t>&lt;&lt;</a:t>
            </a:r>
            <a:r>
              <a:rPr lang="en-US" altLang="zh-CN" sz="1600" b="0">
                <a:solidFill>
                  <a:srgbClr val="3B3B3B"/>
                </a:solidFill>
                <a:latin typeface="Consolas" panose="020B0609020204030204"/>
                <a:ea typeface="Consolas" panose="020B0609020204030204"/>
              </a:rPr>
              <a:t> </a:t>
            </a:r>
            <a:r>
              <a:rPr lang="en-US" altLang="zh-CN" sz="1600" b="0">
                <a:solidFill>
                  <a:srgbClr val="A31515"/>
                </a:solidFill>
                <a:latin typeface="Consolas" panose="020B0609020204030204"/>
                <a:ea typeface="Consolas" panose="020B0609020204030204"/>
              </a:rPr>
              <a:t>" "</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AF00DB"/>
                </a:solidFill>
                <a:latin typeface="Consolas" panose="020B0609020204030204"/>
                <a:ea typeface="Consolas" panose="020B0609020204030204"/>
              </a:rPr>
              <a:t>delete[]</a:t>
            </a:r>
            <a:r>
              <a:rPr lang="en-US" altLang="zh-CN" sz="1600" b="0">
                <a:solidFill>
                  <a:srgbClr val="3B3B3B"/>
                </a:solidFill>
                <a:latin typeface="Consolas" panose="020B0609020204030204"/>
                <a:ea typeface="Consolas" panose="020B0609020204030204"/>
              </a:rPr>
              <a:t> </a:t>
            </a:r>
            <a:r>
              <a:rPr lang="en-US" altLang="zh-CN" sz="1600" b="0">
                <a:solidFill>
                  <a:srgbClr val="001080"/>
                </a:solidFill>
                <a:latin typeface="Consolas" panose="020B0609020204030204"/>
                <a:ea typeface="Consolas" panose="020B0609020204030204"/>
              </a:rPr>
              <a:t>pArray</a:t>
            </a: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a:p>
            <a:pPr marL="0" indent="0" algn="l" defTabSz="266700">
              <a:spcAft>
                <a:spcPct val="0"/>
              </a:spcAft>
            </a:pPr>
            <a:r>
              <a:rPr lang="en-US" altLang="zh-CN" sz="1600" b="0">
                <a:solidFill>
                  <a:srgbClr val="3B3B3B"/>
                </a:solidFill>
                <a:latin typeface="Consolas" panose="020B0609020204030204"/>
                <a:ea typeface="Consolas" panose="020B0609020204030204"/>
              </a:rPr>
              <a:t>    </a:t>
            </a:r>
            <a:r>
              <a:rPr lang="en-US" altLang="zh-CN" sz="1600" b="0">
                <a:solidFill>
                  <a:srgbClr val="AF00DB"/>
                </a:solidFill>
                <a:latin typeface="Consolas" panose="020B0609020204030204"/>
                <a:ea typeface="Consolas" panose="020B0609020204030204"/>
              </a:rPr>
              <a:t>return</a:t>
            </a:r>
            <a:r>
              <a:rPr lang="en-US" altLang="zh-CN" sz="1600" b="0">
                <a:solidFill>
                  <a:srgbClr val="3B3B3B"/>
                </a:solidFill>
                <a:latin typeface="Consolas" panose="020B0609020204030204"/>
                <a:ea typeface="Consolas" panose="020B0609020204030204"/>
              </a:rPr>
              <a:t> </a:t>
            </a:r>
            <a:r>
              <a:rPr lang="en-US" altLang="zh-CN" sz="1600" b="0">
                <a:solidFill>
                  <a:srgbClr val="098658"/>
                </a:solidFill>
                <a:latin typeface="Consolas" panose="020B0609020204030204"/>
                <a:ea typeface="Consolas" panose="020B0609020204030204"/>
              </a:rPr>
              <a:t>0</a:t>
            </a:r>
            <a:r>
              <a:rPr lang="en-US" altLang="zh-CN" sz="1600" b="0">
                <a:solidFill>
                  <a:srgbClr val="3B3B3B"/>
                </a:solidFill>
                <a:latin typeface="Consolas" panose="020B0609020204030204"/>
                <a:ea typeface="Consolas" panose="020B0609020204030204"/>
              </a:rPr>
              <a:t>;</a:t>
            </a:r>
            <a:endParaRPr lang="en-US" altLang="zh-CN" sz="2500">
              <a:latin typeface="Calibri" panose="020F0502020204030204"/>
              <a:ea typeface="宋体" panose="02010600030101010101" pitchFamily="2" charset="-122"/>
            </a:endParaRPr>
          </a:p>
          <a:p>
            <a:pPr marL="0" indent="0" algn="l" defTabSz="266700">
              <a:spcAft>
                <a:spcPct val="0"/>
              </a:spcAft>
            </a:pPr>
            <a:r>
              <a:rPr lang="en-US" altLang="zh-CN" sz="1600" b="0">
                <a:solidFill>
                  <a:srgbClr val="3B3B3B"/>
                </a:solidFill>
                <a:latin typeface="Consolas" panose="020B0609020204030204"/>
                <a:ea typeface="Consolas" panose="020B0609020204030204"/>
              </a:rPr>
              <a:t>}</a:t>
            </a:r>
            <a:endParaRPr lang="en-US" altLang="zh-CN" sz="1600" b="0">
              <a:solidFill>
                <a:srgbClr val="3B3B3B"/>
              </a:solidFill>
              <a:latin typeface="Consolas" panose="020B0609020204030204"/>
              <a:ea typeface="Consolas" panose="020B0609020204030204"/>
            </a:endParaRPr>
          </a:p>
        </p:txBody>
      </p:sp>
      <p:grpSp>
        <p:nvGrpSpPr>
          <p:cNvPr id="195586" name="Group 2"/>
          <p:cNvGrpSpPr/>
          <p:nvPr/>
        </p:nvGrpSpPr>
        <p:grpSpPr bwMode="auto">
          <a:xfrm>
            <a:off x="9958708" y="742950"/>
            <a:ext cx="1323975" cy="5334000"/>
            <a:chOff x="4176" y="672"/>
            <a:chExt cx="834" cy="3360"/>
          </a:xfrm>
        </p:grpSpPr>
        <p:sp>
          <p:nvSpPr>
            <p:cNvPr id="195599" name="Line 3"/>
            <p:cNvSpPr>
              <a:spLocks noChangeShapeType="1"/>
            </p:cNvSpPr>
            <p:nvPr/>
          </p:nvSpPr>
          <p:spPr bwMode="auto">
            <a:xfrm>
              <a:off x="4176" y="978"/>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0" name="AutoShape 4"/>
            <p:cNvSpPr>
              <a:spLocks noChangeArrowheads="1"/>
            </p:cNvSpPr>
            <p:nvPr/>
          </p:nvSpPr>
          <p:spPr bwMode="auto">
            <a:xfrm>
              <a:off x="4176" y="672"/>
              <a:ext cx="834" cy="3360"/>
            </a:xfrm>
            <a:prstGeom prst="wave">
              <a:avLst>
                <a:gd name="adj1" fmla="val 2611"/>
                <a:gd name="adj2" fmla="val 0"/>
              </a:avLst>
            </a:prstGeom>
            <a:solidFill>
              <a:srgbClr val="CCECFF"/>
            </a:solidFill>
            <a:ln w="9525">
              <a:solidFill>
                <a:srgbClr val="000000"/>
              </a:solidFill>
              <a:round/>
            </a:ln>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1" name="Line 5"/>
            <p:cNvSpPr>
              <a:spLocks noChangeShapeType="1"/>
            </p:cNvSpPr>
            <p:nvPr/>
          </p:nvSpPr>
          <p:spPr bwMode="auto">
            <a:xfrm>
              <a:off x="4176" y="1227"/>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2" name="Line 6"/>
            <p:cNvSpPr>
              <a:spLocks noChangeShapeType="1"/>
            </p:cNvSpPr>
            <p:nvPr/>
          </p:nvSpPr>
          <p:spPr bwMode="auto">
            <a:xfrm>
              <a:off x="4176" y="1725"/>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3" name="Line 7"/>
            <p:cNvSpPr>
              <a:spLocks noChangeShapeType="1"/>
            </p:cNvSpPr>
            <p:nvPr/>
          </p:nvSpPr>
          <p:spPr bwMode="auto">
            <a:xfrm>
              <a:off x="4176" y="1476"/>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4" name="Line 8"/>
            <p:cNvSpPr>
              <a:spLocks noChangeShapeType="1"/>
            </p:cNvSpPr>
            <p:nvPr/>
          </p:nvSpPr>
          <p:spPr bwMode="auto">
            <a:xfrm>
              <a:off x="4176" y="1974"/>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5" name="Line 9"/>
            <p:cNvSpPr>
              <a:spLocks noChangeShapeType="1"/>
            </p:cNvSpPr>
            <p:nvPr/>
          </p:nvSpPr>
          <p:spPr bwMode="auto">
            <a:xfrm>
              <a:off x="4176" y="2223"/>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6" name="Line 10"/>
            <p:cNvSpPr>
              <a:spLocks noChangeShapeType="1"/>
            </p:cNvSpPr>
            <p:nvPr/>
          </p:nvSpPr>
          <p:spPr bwMode="auto">
            <a:xfrm>
              <a:off x="4176" y="2471"/>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7" name="Line 11"/>
            <p:cNvSpPr>
              <a:spLocks noChangeShapeType="1"/>
            </p:cNvSpPr>
            <p:nvPr/>
          </p:nvSpPr>
          <p:spPr bwMode="auto">
            <a:xfrm>
              <a:off x="4176" y="2720"/>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8" name="Line 12"/>
            <p:cNvSpPr>
              <a:spLocks noChangeShapeType="1"/>
            </p:cNvSpPr>
            <p:nvPr/>
          </p:nvSpPr>
          <p:spPr bwMode="auto">
            <a:xfrm>
              <a:off x="4176" y="2969"/>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09" name="Line 13"/>
            <p:cNvSpPr>
              <a:spLocks noChangeShapeType="1"/>
            </p:cNvSpPr>
            <p:nvPr/>
          </p:nvSpPr>
          <p:spPr bwMode="auto">
            <a:xfrm>
              <a:off x="4176" y="3218"/>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0" name="Line 14"/>
            <p:cNvSpPr>
              <a:spLocks noChangeShapeType="1"/>
            </p:cNvSpPr>
            <p:nvPr/>
          </p:nvSpPr>
          <p:spPr bwMode="auto">
            <a:xfrm>
              <a:off x="4176" y="1109"/>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1" name="Line 15"/>
            <p:cNvSpPr>
              <a:spLocks noChangeShapeType="1"/>
            </p:cNvSpPr>
            <p:nvPr/>
          </p:nvSpPr>
          <p:spPr bwMode="auto">
            <a:xfrm>
              <a:off x="4176" y="978"/>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2" name="Line 16"/>
            <p:cNvSpPr>
              <a:spLocks noChangeShapeType="1"/>
            </p:cNvSpPr>
            <p:nvPr/>
          </p:nvSpPr>
          <p:spPr bwMode="auto">
            <a:xfrm>
              <a:off x="4176" y="3467"/>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3" name="Line 17"/>
            <p:cNvSpPr>
              <a:spLocks noChangeShapeType="1"/>
            </p:cNvSpPr>
            <p:nvPr/>
          </p:nvSpPr>
          <p:spPr bwMode="auto">
            <a:xfrm>
              <a:off x="4176" y="1037"/>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4" name="Line 18"/>
            <p:cNvSpPr>
              <a:spLocks noChangeShapeType="1"/>
            </p:cNvSpPr>
            <p:nvPr/>
          </p:nvSpPr>
          <p:spPr bwMode="auto">
            <a:xfrm>
              <a:off x="4176" y="1181"/>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5" name="Line 19"/>
            <p:cNvSpPr>
              <a:spLocks noChangeShapeType="1"/>
            </p:cNvSpPr>
            <p:nvPr/>
          </p:nvSpPr>
          <p:spPr bwMode="auto">
            <a:xfrm>
              <a:off x="4176" y="1349"/>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6" name="Line 20"/>
            <p:cNvSpPr>
              <a:spLocks noChangeShapeType="1"/>
            </p:cNvSpPr>
            <p:nvPr/>
          </p:nvSpPr>
          <p:spPr bwMode="auto">
            <a:xfrm>
              <a:off x="4176" y="1277"/>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17" name="Line 21"/>
            <p:cNvSpPr>
              <a:spLocks noChangeShapeType="1"/>
            </p:cNvSpPr>
            <p:nvPr/>
          </p:nvSpPr>
          <p:spPr bwMode="auto">
            <a:xfrm>
              <a:off x="4176" y="1421"/>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nvGrpSpPr>
            <p:cNvPr id="195618" name="Group 22"/>
            <p:cNvGrpSpPr/>
            <p:nvPr/>
          </p:nvGrpSpPr>
          <p:grpSpPr bwMode="auto">
            <a:xfrm>
              <a:off x="4176" y="1539"/>
              <a:ext cx="834" cy="144"/>
              <a:chOff x="3744" y="1632"/>
              <a:chExt cx="834" cy="144"/>
            </a:xfrm>
          </p:grpSpPr>
          <p:sp>
            <p:nvSpPr>
              <p:cNvPr id="195653" name="Line 23"/>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54" name="Line 24"/>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55" name="Line 25"/>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19" name="Group 26"/>
            <p:cNvGrpSpPr/>
            <p:nvPr/>
          </p:nvGrpSpPr>
          <p:grpSpPr bwMode="auto">
            <a:xfrm>
              <a:off x="4176" y="1784"/>
              <a:ext cx="834" cy="144"/>
              <a:chOff x="3744" y="1632"/>
              <a:chExt cx="834" cy="144"/>
            </a:xfrm>
          </p:grpSpPr>
          <p:sp>
            <p:nvSpPr>
              <p:cNvPr id="195650" name="Line 27"/>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51" name="Line 28"/>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52" name="Line 29"/>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0" name="Group 30"/>
            <p:cNvGrpSpPr/>
            <p:nvPr/>
          </p:nvGrpSpPr>
          <p:grpSpPr bwMode="auto">
            <a:xfrm>
              <a:off x="4176" y="2029"/>
              <a:ext cx="834" cy="144"/>
              <a:chOff x="3744" y="1632"/>
              <a:chExt cx="834" cy="144"/>
            </a:xfrm>
          </p:grpSpPr>
          <p:sp>
            <p:nvSpPr>
              <p:cNvPr id="195647" name="Line 31"/>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8" name="Line 32"/>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9" name="Line 33"/>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1" name="Group 34"/>
            <p:cNvGrpSpPr/>
            <p:nvPr/>
          </p:nvGrpSpPr>
          <p:grpSpPr bwMode="auto">
            <a:xfrm>
              <a:off x="4176" y="2281"/>
              <a:ext cx="834" cy="144"/>
              <a:chOff x="3744" y="1632"/>
              <a:chExt cx="834" cy="144"/>
            </a:xfrm>
          </p:grpSpPr>
          <p:sp>
            <p:nvSpPr>
              <p:cNvPr id="195644" name="Line 35"/>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5" name="Line 36"/>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6" name="Line 37"/>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2" name="Group 38"/>
            <p:cNvGrpSpPr/>
            <p:nvPr/>
          </p:nvGrpSpPr>
          <p:grpSpPr bwMode="auto">
            <a:xfrm>
              <a:off x="4176" y="2525"/>
              <a:ext cx="834" cy="144"/>
              <a:chOff x="3744" y="1632"/>
              <a:chExt cx="834" cy="144"/>
            </a:xfrm>
          </p:grpSpPr>
          <p:sp>
            <p:nvSpPr>
              <p:cNvPr id="195641" name="Line 39"/>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2" name="Line 40"/>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3" name="Line 41"/>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3" name="Group 42"/>
            <p:cNvGrpSpPr/>
            <p:nvPr/>
          </p:nvGrpSpPr>
          <p:grpSpPr bwMode="auto">
            <a:xfrm>
              <a:off x="4176" y="2782"/>
              <a:ext cx="834" cy="144"/>
              <a:chOff x="3744" y="1632"/>
              <a:chExt cx="834" cy="144"/>
            </a:xfrm>
          </p:grpSpPr>
          <p:sp>
            <p:nvSpPr>
              <p:cNvPr id="195638" name="Line 43"/>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9" name="Line 44"/>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40" name="Line 45"/>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4" name="Group 46"/>
            <p:cNvGrpSpPr/>
            <p:nvPr/>
          </p:nvGrpSpPr>
          <p:grpSpPr bwMode="auto">
            <a:xfrm>
              <a:off x="4176" y="3022"/>
              <a:ext cx="834" cy="144"/>
              <a:chOff x="3744" y="1632"/>
              <a:chExt cx="834" cy="144"/>
            </a:xfrm>
          </p:grpSpPr>
          <p:sp>
            <p:nvSpPr>
              <p:cNvPr id="195635" name="Line 47"/>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6" name="Line 48"/>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7" name="Line 49"/>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5" name="Group 50"/>
            <p:cNvGrpSpPr/>
            <p:nvPr/>
          </p:nvGrpSpPr>
          <p:grpSpPr bwMode="auto">
            <a:xfrm>
              <a:off x="4176" y="3285"/>
              <a:ext cx="834" cy="144"/>
              <a:chOff x="3744" y="1632"/>
              <a:chExt cx="834" cy="144"/>
            </a:xfrm>
          </p:grpSpPr>
          <p:sp>
            <p:nvSpPr>
              <p:cNvPr id="195632" name="Line 51"/>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3" name="Line 52"/>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4" name="Line 53"/>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nvGrpSpPr>
            <p:cNvPr id="195626" name="Group 54"/>
            <p:cNvGrpSpPr/>
            <p:nvPr/>
          </p:nvGrpSpPr>
          <p:grpSpPr bwMode="auto">
            <a:xfrm>
              <a:off x="4176" y="3513"/>
              <a:ext cx="834" cy="196"/>
              <a:chOff x="4176" y="3504"/>
              <a:chExt cx="834" cy="196"/>
            </a:xfrm>
          </p:grpSpPr>
          <p:sp>
            <p:nvSpPr>
              <p:cNvPr id="195627" name="Line 55"/>
              <p:cNvSpPr>
                <a:spLocks noChangeShapeType="1"/>
              </p:cNvSpPr>
              <p:nvPr/>
            </p:nvSpPr>
            <p:spPr bwMode="auto">
              <a:xfrm>
                <a:off x="4176" y="3700"/>
                <a:ext cx="8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nvGrpSpPr>
              <p:cNvPr id="195628" name="Group 56"/>
              <p:cNvGrpSpPr/>
              <p:nvPr/>
            </p:nvGrpSpPr>
            <p:grpSpPr bwMode="auto">
              <a:xfrm>
                <a:off x="4176" y="3504"/>
                <a:ext cx="834" cy="144"/>
                <a:chOff x="3744" y="1632"/>
                <a:chExt cx="834" cy="144"/>
              </a:xfrm>
            </p:grpSpPr>
            <p:sp>
              <p:nvSpPr>
                <p:cNvPr id="195629" name="Line 57"/>
                <p:cNvSpPr>
                  <a:spLocks noChangeShapeType="1"/>
                </p:cNvSpPr>
                <p:nvPr/>
              </p:nvSpPr>
              <p:spPr bwMode="auto">
                <a:xfrm>
                  <a:off x="3744" y="1704"/>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0" name="Line 58"/>
                <p:cNvSpPr>
                  <a:spLocks noChangeShapeType="1"/>
                </p:cNvSpPr>
                <p:nvPr/>
              </p:nvSpPr>
              <p:spPr bwMode="auto">
                <a:xfrm>
                  <a:off x="3744" y="1632"/>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sp>
              <p:nvSpPr>
                <p:cNvPr id="195631" name="Line 59"/>
                <p:cNvSpPr>
                  <a:spLocks noChangeShapeType="1"/>
                </p:cNvSpPr>
                <p:nvPr/>
              </p:nvSpPr>
              <p:spPr bwMode="auto">
                <a:xfrm>
                  <a:off x="3744" y="1776"/>
                  <a:ext cx="834" cy="0"/>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Calibri" panose="020F0502020204030204"/>
                    <a:ea typeface="宋体" panose="02010600030101010101" pitchFamily="2" charset="-122"/>
                  </a:endParaRPr>
                </a:p>
              </p:txBody>
            </p:sp>
          </p:grpSp>
        </p:grpSp>
      </p:grpSp>
      <p:grpSp>
        <p:nvGrpSpPr>
          <p:cNvPr id="13" name="Group 62"/>
          <p:cNvGrpSpPr/>
          <p:nvPr/>
        </p:nvGrpSpPr>
        <p:grpSpPr bwMode="auto">
          <a:xfrm>
            <a:off x="7807965" y="5037141"/>
            <a:ext cx="2222502" cy="369887"/>
            <a:chOff x="3016" y="3329"/>
            <a:chExt cx="1400" cy="233"/>
          </a:xfrm>
        </p:grpSpPr>
        <p:sp>
          <p:nvSpPr>
            <p:cNvPr id="195596" name="Rectangle 63"/>
            <p:cNvSpPr>
              <a:spLocks noChangeArrowheads="1"/>
            </p:cNvSpPr>
            <p:nvPr/>
          </p:nvSpPr>
          <p:spPr bwMode="auto">
            <a:xfrm>
              <a:off x="3504" y="3393"/>
              <a:ext cx="480" cy="144"/>
            </a:xfrm>
            <a:prstGeom prst="rect">
              <a:avLst/>
            </a:prstGeom>
            <a:solidFill>
              <a:srgbClr val="99FF99"/>
            </a:solidFill>
            <a:ln w="9525">
              <a:solidFill>
                <a:schemeClr val="tx1"/>
              </a:solidFill>
              <a:miter lim="800000"/>
            </a:ln>
          </p:spPr>
          <p:txBody>
            <a:bodyPr wrap="none" anchor="ctr"/>
            <a:lstStyle/>
            <a:p>
              <a:pPr>
                <a:defRPr/>
              </a:pPr>
              <a:endParaRPr lang="zh-CN" altLang="en-US">
                <a:solidFill>
                  <a:prstClr val="black"/>
                </a:solidFill>
                <a:latin typeface="Calibri" panose="020F0502020204030204"/>
                <a:ea typeface="宋体" panose="02010600030101010101" pitchFamily="2" charset="-122"/>
              </a:endParaRPr>
            </a:p>
          </p:txBody>
        </p:sp>
        <p:sp>
          <p:nvSpPr>
            <p:cNvPr id="195597" name="Text Box 64"/>
            <p:cNvSpPr txBox="1">
              <a:spLocks noChangeArrowheads="1"/>
            </p:cNvSpPr>
            <p:nvPr/>
          </p:nvSpPr>
          <p:spPr bwMode="auto">
            <a:xfrm>
              <a:off x="3016" y="3329"/>
              <a:ext cx="5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kumimoji="1" lang="en-US" altLang="zh-CN" sz="1800" dirty="0" err="1">
                  <a:solidFill>
                    <a:prstClr val="black"/>
                  </a:solidFill>
                  <a:latin typeface="Times New Roman" panose="02020603050405020304" pitchFamily="18" charset="0"/>
                  <a:ea typeface="宋体" panose="02010600030101010101" pitchFamily="2" charset="-122"/>
                </a:rPr>
                <a:t>pArray</a:t>
              </a:r>
              <a:endParaRPr kumimoji="1" lang="en-US" altLang="zh-CN" sz="1800" dirty="0">
                <a:solidFill>
                  <a:prstClr val="black"/>
                </a:solidFill>
                <a:latin typeface="Times New Roman" panose="02020603050405020304" pitchFamily="18" charset="0"/>
                <a:ea typeface="宋体" panose="02010600030101010101" pitchFamily="2" charset="-122"/>
              </a:endParaRPr>
            </a:p>
          </p:txBody>
        </p:sp>
        <p:sp>
          <p:nvSpPr>
            <p:cNvPr id="195598" name="Line 65"/>
            <p:cNvSpPr>
              <a:spLocks noChangeShapeType="1"/>
            </p:cNvSpPr>
            <p:nvPr/>
          </p:nvSpPr>
          <p:spPr bwMode="auto">
            <a:xfrm>
              <a:off x="3936" y="3465"/>
              <a:ext cx="480" cy="0"/>
            </a:xfrm>
            <a:prstGeom prst="line">
              <a:avLst/>
            </a:prstGeom>
            <a:noFill/>
            <a:ln w="28575">
              <a:solidFill>
                <a:srgbClr val="FF3300"/>
              </a:solidFill>
              <a:round/>
              <a:tailEnd type="stealth" w="med" len="med"/>
            </a:ln>
            <a:extLst>
              <a:ext uri="{909E8E84-426E-40DD-AFC4-6F175D3DCCD1}">
                <a14:hiddenFill xmlns:a14="http://schemas.microsoft.com/office/drawing/2010/main">
                  <a:noFill/>
                </a14:hiddenFill>
              </a:ext>
            </a:extLst>
          </p:spPr>
          <p:txBody>
            <a:bodyPr wrap="none" anchor="ctr"/>
            <a:lstStyle/>
            <a:p>
              <a:pPr>
                <a:defRPr/>
              </a:pPr>
              <a:endParaRPr lang="zh-CN" altLang="en-US">
                <a:solidFill>
                  <a:prstClr val="black"/>
                </a:solidFill>
                <a:latin typeface="Calibri" panose="020F0502020204030204"/>
                <a:ea typeface="宋体" panose="02010600030101010101" pitchFamily="2" charset="-122"/>
              </a:endParaRPr>
            </a:p>
          </p:txBody>
        </p:sp>
      </p:grpSp>
      <p:sp>
        <p:nvSpPr>
          <p:cNvPr id="195590" name="Text Box 66"/>
          <p:cNvSpPr txBox="1">
            <a:spLocks noChangeArrowheads="1"/>
          </p:cNvSpPr>
          <p:nvPr/>
        </p:nvSpPr>
        <p:spPr bwMode="auto">
          <a:xfrm>
            <a:off x="10417810" y="1144588"/>
            <a:ext cx="52705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100</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101</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102</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103</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104</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105</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106</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107</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108</a:t>
            </a:r>
            <a:endParaRPr kumimoji="1" lang="en-US" altLang="zh-CN" sz="1800" b="1">
              <a:solidFill>
                <a:srgbClr val="C0504D"/>
              </a:solidFill>
              <a:latin typeface="Times New Roman" panose="02020603050405020304" pitchFamily="18" charset="0"/>
              <a:ea typeface="宋体" panose="02010600030101010101" pitchFamily="2" charset="-122"/>
            </a:endParaRPr>
          </a:p>
          <a:p>
            <a:pPr eaLnBrk="1" hangingPunct="1">
              <a:lnSpc>
                <a:spcPct val="144000"/>
              </a:lnSpc>
              <a:defRPr/>
            </a:pPr>
            <a:r>
              <a:rPr kumimoji="1" lang="en-US" altLang="zh-CN" sz="1800" b="1">
                <a:solidFill>
                  <a:srgbClr val="C0504D"/>
                </a:solidFill>
                <a:latin typeface="Times New Roman" panose="02020603050405020304" pitchFamily="18" charset="0"/>
                <a:ea typeface="宋体" panose="02010600030101010101" pitchFamily="2" charset="-122"/>
              </a:rPr>
              <a:t>109</a:t>
            </a:r>
            <a:endParaRPr kumimoji="1" lang="en-US" altLang="zh-CN" sz="1800" b="1">
              <a:solidFill>
                <a:srgbClr val="C0504D"/>
              </a:solidFill>
              <a:latin typeface="Times New Roman" panose="02020603050405020304" pitchFamily="18" charset="0"/>
              <a:ea typeface="宋体" panose="02010600030101010101" pitchFamily="2" charset="-122"/>
            </a:endParaRPr>
          </a:p>
        </p:txBody>
      </p:sp>
      <p:sp>
        <p:nvSpPr>
          <p:cNvPr id="75" name="圆角矩形 74"/>
          <p:cNvSpPr/>
          <p:nvPr/>
        </p:nvSpPr>
        <p:spPr>
          <a:xfrm>
            <a:off x="4925435" y="5550603"/>
            <a:ext cx="4839694" cy="679319"/>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pPr>
              <a:defRPr/>
            </a:pPr>
            <a:r>
              <a:rPr lang="en-US" altLang="zh-CN" b="1" dirty="0">
                <a:solidFill>
                  <a:prstClr val="white"/>
                </a:solidFill>
                <a:latin typeface="Calibri" panose="020F0502020204030204"/>
                <a:ea typeface="宋体" panose="02010600030101010101" pitchFamily="2" charset="-122"/>
              </a:rPr>
              <a:t>After </a:t>
            </a:r>
            <a:r>
              <a:rPr lang="en-US" altLang="zh-CN" b="1" dirty="0">
                <a:solidFill>
                  <a:srgbClr val="FFFF00"/>
                </a:solidFill>
                <a:latin typeface="Calibri" panose="020F0502020204030204"/>
                <a:ea typeface="宋体" panose="02010600030101010101" pitchFamily="2" charset="-122"/>
              </a:rPr>
              <a:t>for loop</a:t>
            </a:r>
            <a:r>
              <a:rPr lang="en-US" altLang="zh-CN" b="1" dirty="0">
                <a:solidFill>
                  <a:prstClr val="white"/>
                </a:solidFill>
                <a:latin typeface="Calibri" panose="020F0502020204030204"/>
                <a:ea typeface="宋体" panose="02010600030101010101" pitchFamily="2" charset="-122"/>
              </a:rPr>
              <a:t>, the pointer is now pointed to the memory out of  the range you have requested.</a:t>
            </a:r>
            <a:endParaRPr lang="zh-CN" altLang="en-US" b="1" dirty="0">
              <a:solidFill>
                <a:prstClr val="white"/>
              </a:solidFill>
              <a:latin typeface="Calibri" panose="020F0502020204030204"/>
              <a:ea typeface="宋体" panose="02010600030101010101" pitchFamily="2" charset="-122"/>
            </a:endParaRPr>
          </a:p>
        </p:txBody>
      </p:sp>
      <p:sp>
        <p:nvSpPr>
          <p:cNvPr id="18" name="Content Placeholder 2"/>
          <p:cNvSpPr txBox="1"/>
          <p:nvPr/>
        </p:nvSpPr>
        <p:spPr>
          <a:xfrm>
            <a:off x="377190" y="188595"/>
            <a:ext cx="5419090" cy="619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gn="l" eaLnBrk="0" fontAlgn="base" hangingPunct="0">
              <a:spcBef>
                <a:spcPts val="0"/>
              </a:spcBef>
              <a:buClrTx/>
              <a:buSzTx/>
              <a:buFontTx/>
              <a:buNone/>
            </a:pPr>
            <a:r>
              <a:rPr lang="en-US" altLang="zh-CN" sz="3600" b="1" dirty="0">
                <a:solidFill>
                  <a:srgbClr val="1F497D"/>
                </a:solidFill>
                <a:effectLst/>
                <a:latin typeface="+mj-lt"/>
                <a:ea typeface="+mj-ea"/>
                <a:cs typeface="+mj-cs"/>
              </a:rPr>
              <a:t>Memory Leak</a:t>
            </a:r>
            <a:r>
              <a:rPr lang="en-US" sz="2400" b="1"/>
              <a:t>  </a:t>
            </a:r>
            <a:endParaRPr lang="en-US" sz="2400" b="1" dirty="0"/>
          </a:p>
        </p:txBody>
      </p:sp>
      <p:pic>
        <p:nvPicPr>
          <p:cNvPr id="6" name="图片 5"/>
          <p:cNvPicPr>
            <a:picLocks noChangeAspect="1"/>
          </p:cNvPicPr>
          <p:nvPr/>
        </p:nvPicPr>
        <p:blipFill>
          <a:blip r:embed="rId1"/>
          <a:stretch>
            <a:fillRect/>
          </a:stretch>
        </p:blipFill>
        <p:spPr>
          <a:xfrm>
            <a:off x="682625" y="6165215"/>
            <a:ext cx="3658965" cy="540000"/>
          </a:xfrm>
          <a:prstGeom prst="rect">
            <a:avLst/>
          </a:prstGeom>
          <a:ln w="0">
            <a:solidFill>
              <a:srgbClr val="2BB7B3"/>
            </a:solidFill>
          </a:ln>
        </p:spPr>
      </p:pic>
      <p:sp>
        <p:nvSpPr>
          <p:cNvPr id="22" name="圆角矩形 21"/>
          <p:cNvSpPr/>
          <p:nvPr/>
        </p:nvSpPr>
        <p:spPr>
          <a:xfrm>
            <a:off x="611505" y="5732780"/>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1145928" name="AutoShape 72"/>
          <p:cNvSpPr/>
          <p:nvPr/>
        </p:nvSpPr>
        <p:spPr bwMode="auto">
          <a:xfrm>
            <a:off x="7148686" y="2913263"/>
            <a:ext cx="1600200" cy="664965"/>
          </a:xfrm>
          <a:prstGeom prst="borderCallout2">
            <a:avLst>
              <a:gd name="adj1" fmla="val 21431"/>
              <a:gd name="adj2" fmla="val 104764"/>
              <a:gd name="adj3" fmla="val 21431"/>
              <a:gd name="adj4" fmla="val 122819"/>
              <a:gd name="adj5" fmla="val -118153"/>
              <a:gd name="adj6" fmla="val 180556"/>
            </a:avLst>
          </a:prstGeom>
          <a:solidFill>
            <a:srgbClr val="F5F6FD"/>
          </a:solidFill>
          <a:ln w="19050" cap="sq">
            <a:solidFill>
              <a:srgbClr val="FF3300"/>
            </a:solidFill>
            <a:miter lim="800000"/>
            <a:headEnd type="none" w="sm" len="sm"/>
            <a:tailEnd type="none" w="sm" len="sm"/>
          </a:ln>
        </p:spPr>
        <p:txBody>
          <a:bodyPr/>
          <a:p>
            <a:pPr eaLnBrk="0" hangingPunct="0">
              <a:defRPr/>
            </a:pPr>
            <a:r>
              <a:rPr kumimoji="1" lang="en-US" altLang="zh-CN" b="1" i="1" dirty="0">
                <a:solidFill>
                  <a:prstClr val="black"/>
                </a:solidFill>
                <a:latin typeface="Times New Roman" panose="02020603050405020304" pitchFamily="18" charset="0"/>
                <a:ea typeface="宋体" panose="02010600030101010101" pitchFamily="2" charset="-122"/>
              </a:rPr>
              <a:t>memory leak</a:t>
            </a:r>
            <a:endParaRPr kumimoji="1" lang="en-US" altLang="zh-CN" b="1" i="1" dirty="0">
              <a:solidFill>
                <a:prstClr val="black"/>
              </a:solidFill>
              <a:latin typeface="Times New Roman" panose="02020603050405020304" pitchFamily="18" charset="0"/>
              <a:ea typeface="宋体" panose="02010600030101010101" pitchFamily="2" charset="-122"/>
            </a:endParaRPr>
          </a:p>
          <a:p>
            <a:pPr eaLnBrk="0" hangingPunct="0">
              <a:defRPr/>
            </a:pPr>
            <a:r>
              <a:rPr kumimoji="1" lang="zh-CN" altLang="en-US" b="1" i="1" dirty="0">
                <a:solidFill>
                  <a:prstClr val="black"/>
                </a:solidFill>
                <a:latin typeface="Times New Roman" panose="02020603050405020304" pitchFamily="18" charset="0"/>
                <a:ea typeface="宋体" panose="02010600030101010101" pitchFamily="2" charset="-122"/>
              </a:rPr>
              <a:t>内存泄漏</a:t>
            </a:r>
            <a:endParaRPr kumimoji="1" lang="zh-CN" altLang="en-US" b="1" i="1" dirty="0">
              <a:solidFill>
                <a:prstClr val="black"/>
              </a:solidFill>
              <a:latin typeface="Times New Roman" panose="02020603050405020304" pitchFamily="18" charset="0"/>
              <a:ea typeface="宋体" panose="02010600030101010101" pitchFamily="2" charset="-122"/>
            </a:endParaRPr>
          </a:p>
        </p:txBody>
      </p:sp>
      <p:grpSp>
        <p:nvGrpSpPr>
          <p:cNvPr id="15" name="Group 73"/>
          <p:cNvGrpSpPr/>
          <p:nvPr/>
        </p:nvGrpSpPr>
        <p:grpSpPr bwMode="auto">
          <a:xfrm>
            <a:off x="9963150" y="1290638"/>
            <a:ext cx="1322388" cy="3962400"/>
            <a:chOff x="4416" y="952"/>
            <a:chExt cx="833" cy="2496"/>
          </a:xfrm>
        </p:grpSpPr>
        <p:sp>
          <p:nvSpPr>
            <p:cNvPr id="197653" name="Rectangle 74"/>
            <p:cNvSpPr>
              <a:spLocks noChangeArrowheads="1"/>
            </p:cNvSpPr>
            <p:nvPr/>
          </p:nvSpPr>
          <p:spPr bwMode="auto">
            <a:xfrm>
              <a:off x="4422" y="952"/>
              <a:ext cx="827" cy="2496"/>
            </a:xfrm>
            <a:prstGeom prst="rect">
              <a:avLst/>
            </a:prstGeom>
            <a:solidFill>
              <a:srgbClr val="FF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p>
              <a:pPr>
                <a:defRPr/>
              </a:pPr>
              <a:endParaRPr lang="zh-CN" altLang="en-US">
                <a:solidFill>
                  <a:prstClr val="black"/>
                </a:solidFill>
                <a:latin typeface="Calibri" panose="020F0502020204030204"/>
                <a:ea typeface="宋体" panose="02010600030101010101" pitchFamily="2" charset="-122"/>
              </a:endParaRPr>
            </a:p>
          </p:txBody>
        </p:sp>
        <p:sp>
          <p:nvSpPr>
            <p:cNvPr id="197654" name="Line 75"/>
            <p:cNvSpPr>
              <a:spLocks noChangeShapeType="1"/>
            </p:cNvSpPr>
            <p:nvPr/>
          </p:nvSpPr>
          <p:spPr bwMode="auto">
            <a:xfrm>
              <a:off x="4416" y="952"/>
              <a:ext cx="816" cy="2496"/>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p>
              <a:pPr>
                <a:defRPr/>
              </a:pPr>
              <a:endParaRPr lang="zh-CN" altLang="en-US">
                <a:solidFill>
                  <a:prstClr val="black"/>
                </a:solidFill>
                <a:latin typeface="Calibri" panose="020F0502020204030204"/>
                <a:ea typeface="宋体" panose="02010600030101010101" pitchFamily="2" charset="-122"/>
              </a:endParaRPr>
            </a:p>
          </p:txBody>
        </p:sp>
        <p:sp>
          <p:nvSpPr>
            <p:cNvPr id="197655" name="Line 76"/>
            <p:cNvSpPr>
              <a:spLocks noChangeShapeType="1"/>
            </p:cNvSpPr>
            <p:nvPr/>
          </p:nvSpPr>
          <p:spPr bwMode="auto">
            <a:xfrm flipH="1">
              <a:off x="4416" y="952"/>
              <a:ext cx="816" cy="2496"/>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p>
              <a:pPr>
                <a:defRPr/>
              </a:pPr>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bldLst>
      <p:bldP spid="75" grpId="0" bldLvl="0" animBg="1"/>
      <p:bldP spid="1145928"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233765" y="260271"/>
            <a:ext cx="12313368" cy="830997"/>
          </a:xfrm>
          <a:prstGeom prst="rect">
            <a:avLst/>
          </a:prstGeom>
          <a:noFill/>
        </p:spPr>
        <p:txBody>
          <a:bodyPr wrap="square" rtlCol="0">
            <a:spAutoFit/>
          </a:bodyPr>
          <a:lstStyle/>
          <a:p>
            <a:pPr>
              <a:defRPr/>
            </a:pPr>
            <a:r>
              <a:rPr lang="en-US" altLang="zh-CN" sz="2400" dirty="0">
                <a:solidFill>
                  <a:prstClr val="black"/>
                </a:solidFill>
                <a:latin typeface="Calibri" panose="020F0502020204030204"/>
                <a:ea typeface="宋体" panose="02010600030101010101" pitchFamily="2" charset="-122"/>
              </a:rPr>
              <a:t>Many times, you are not aware in advance how much memory you will need to store particular information in a defined variable, but the size of required memory can be determined at run time. </a:t>
            </a:r>
            <a:endParaRPr lang="zh-CN" altLang="en-US" sz="2400" dirty="0">
              <a:solidFill>
                <a:prstClr val="black"/>
              </a:solidFill>
              <a:latin typeface="Calibri" panose="020F0502020204030204"/>
              <a:ea typeface="宋体" panose="02010600030101010101" pitchFamily="2" charset="-122"/>
            </a:endParaRPr>
          </a:p>
        </p:txBody>
      </p:sp>
      <p:sp>
        <p:nvSpPr>
          <p:cNvPr id="4" name="文本框 3"/>
          <p:cNvSpPr txBox="1"/>
          <p:nvPr/>
        </p:nvSpPr>
        <p:spPr>
          <a:xfrm>
            <a:off x="467360" y="1340485"/>
            <a:ext cx="6583680" cy="540067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"How many classes did you take in last semester?"</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pScore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F00DB"/>
                </a:solidFill>
                <a:latin typeface="Consolas" panose="020B0609020204030204"/>
                <a:ea typeface="Consolas" panose="020B0609020204030204"/>
              </a:rPr>
              <a:t>new</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pScore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"Input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scores: "</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pScore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scores are:</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pScore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\t</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delete []</a:t>
            </a:r>
            <a:r>
              <a:rPr lang="en-US" altLang="zh-CN" sz="1500" b="0">
                <a:solidFill>
                  <a:srgbClr val="001080"/>
                </a:solidFill>
                <a:latin typeface="Consolas" panose="020B0609020204030204"/>
                <a:ea typeface="Consolas" panose="020B0609020204030204"/>
              </a:rPr>
              <a:t>pScore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507990" y="5157470"/>
            <a:ext cx="5766857" cy="1044000"/>
          </a:xfrm>
          <a:prstGeom prst="rect">
            <a:avLst/>
          </a:prstGeom>
          <a:ln>
            <a:solidFill>
              <a:schemeClr val="accent1"/>
            </a:solidFill>
          </a:ln>
        </p:spPr>
      </p:pic>
      <p:sp>
        <p:nvSpPr>
          <p:cNvPr id="22" name="圆角矩形 21"/>
          <p:cNvSpPr/>
          <p:nvPr/>
        </p:nvSpPr>
        <p:spPr>
          <a:xfrm>
            <a:off x="5507990" y="4725670"/>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7" name="矩形 6"/>
          <p:cNvSpPr/>
          <p:nvPr/>
        </p:nvSpPr>
        <p:spPr>
          <a:xfrm>
            <a:off x="899795" y="4797425"/>
            <a:ext cx="1260475" cy="2374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2" name="矩形 11"/>
          <p:cNvSpPr/>
          <p:nvPr/>
        </p:nvSpPr>
        <p:spPr>
          <a:xfrm>
            <a:off x="899795" y="3213100"/>
            <a:ext cx="3117850" cy="2374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432075" y="116635"/>
            <a:ext cx="9144000" cy="5040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gn="l" eaLnBrk="0" fontAlgn="base" hangingPunct="0">
              <a:spcBef>
                <a:spcPts val="0"/>
              </a:spcBef>
              <a:buClrTx/>
              <a:buSzTx/>
              <a:buFontTx/>
              <a:buNone/>
            </a:pPr>
            <a:r>
              <a:rPr lang="en-US" b="1" dirty="0">
                <a:solidFill>
                  <a:prstClr val="black"/>
                </a:solidFill>
              </a:rPr>
              <a:t> </a:t>
            </a:r>
            <a:r>
              <a:rPr lang="en-US" altLang="zh-CN" sz="3600" b="1" dirty="0">
                <a:solidFill>
                  <a:srgbClr val="1F497D"/>
                </a:solidFill>
                <a:effectLst/>
                <a:latin typeface="+mj-lt"/>
                <a:ea typeface="+mj-ea"/>
                <a:cs typeface="+mj-cs"/>
              </a:rPr>
              <a:t>3. Dynamic Memory Allocation for Structures</a:t>
            </a:r>
            <a:endParaRPr lang="en-US" altLang="zh-CN" sz="3600" b="1" dirty="0">
              <a:solidFill>
                <a:srgbClr val="1F497D"/>
              </a:solidFill>
              <a:effectLst/>
              <a:latin typeface="+mj-lt"/>
              <a:ea typeface="+mj-ea"/>
              <a:cs typeface="+mj-cs"/>
            </a:endParaRPr>
          </a:p>
          <a:p>
            <a:pPr marL="109220" lvl="1" indent="0">
              <a:spcBef>
                <a:spcPts val="1200"/>
              </a:spcBef>
              <a:buSzPct val="68000"/>
              <a:buNone/>
            </a:pPr>
            <a:endParaRPr lang="en-US" b="1" dirty="0">
              <a:solidFill>
                <a:prstClr val="black"/>
              </a:solidFill>
            </a:endParaRPr>
          </a:p>
          <a:p>
            <a:pPr marL="109220" lvl="1" indent="0">
              <a:spcBef>
                <a:spcPts val="1200"/>
              </a:spcBef>
              <a:buSzPct val="68000"/>
              <a:buNone/>
            </a:pPr>
            <a:r>
              <a:rPr lang="en-US" b="1" dirty="0">
                <a:solidFill>
                  <a:prstClr val="black"/>
                </a:solidFill>
              </a:rPr>
              <a:t>  </a:t>
            </a:r>
            <a:endParaRPr lang="en-US" b="1" dirty="0">
              <a:solidFill>
                <a:prstClr val="black"/>
              </a:solidFill>
            </a:endParaRPr>
          </a:p>
        </p:txBody>
      </p:sp>
      <p:sp>
        <p:nvSpPr>
          <p:cNvPr id="15" name="文本框 14"/>
          <p:cNvSpPr txBox="1"/>
          <p:nvPr/>
        </p:nvSpPr>
        <p:spPr>
          <a:xfrm>
            <a:off x="395605" y="1052830"/>
            <a:ext cx="8018780" cy="540067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struct</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inflatable</a:t>
            </a:r>
            <a:r>
              <a:rPr lang="en-US" altLang="zh-CN" sz="1500" b="0">
                <a:solidFill>
                  <a:srgbClr val="3B3B3B"/>
                </a:solidFill>
                <a:latin typeface="Consolas" panose="020B0609020204030204"/>
                <a:ea typeface="Consolas" panose="020B0609020204030204"/>
              </a:rPr>
              <a:t> </a:t>
            </a:r>
            <a:r>
              <a:rPr lang="en-US" altLang="zh-CN" sz="1500" b="0">
                <a:solidFill>
                  <a:srgbClr val="008000"/>
                </a:solidFill>
                <a:latin typeface="Consolas" panose="020B0609020204030204"/>
                <a:ea typeface="Consolas" panose="020B0609020204030204"/>
              </a:rPr>
              <a:t>// structure definition</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volume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price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inflatable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new</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inflatable</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allot memory for structure</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"Enter name of inflatable item: "</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get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20</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method 1 for member access</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"Enter volume in cubic feet: "</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volume</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method 2 for member access</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"Enter price: $"</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price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"Name: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method 2</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"Volume: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volume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cubic feet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method 1</a:t>
            </a:r>
            <a:endParaRPr lang="en-US" altLang="zh-CN" sz="1500" b="0">
              <a:solidFill>
                <a:srgbClr val="008000"/>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"Price: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price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method 1</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delete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a:t>
            </a:r>
            <a:r>
              <a:rPr lang="en-US" altLang="zh-CN" sz="1500" b="0">
                <a:solidFill>
                  <a:srgbClr val="008000"/>
                </a:solidFill>
                <a:latin typeface="Consolas" panose="020B0609020204030204"/>
                <a:ea typeface="Consolas" panose="020B0609020204030204"/>
              </a:rPr>
              <a:t> // free memory used by structure</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pic>
        <p:nvPicPr>
          <p:cNvPr id="16" name="图片 15"/>
          <p:cNvPicPr>
            <a:picLocks noChangeAspect="1"/>
          </p:cNvPicPr>
          <p:nvPr/>
        </p:nvPicPr>
        <p:blipFill>
          <a:blip r:embed="rId1"/>
          <a:stretch>
            <a:fillRect/>
          </a:stretch>
        </p:blipFill>
        <p:spPr>
          <a:xfrm>
            <a:off x="7740650" y="5229225"/>
            <a:ext cx="4891643" cy="1404000"/>
          </a:xfrm>
          <a:prstGeom prst="rect">
            <a:avLst/>
          </a:prstGeom>
          <a:ln>
            <a:solidFill>
              <a:srgbClr val="2BB7B3"/>
            </a:solidFill>
          </a:ln>
        </p:spPr>
      </p:pic>
      <p:sp>
        <p:nvSpPr>
          <p:cNvPr id="22" name="圆角矩形 21"/>
          <p:cNvSpPr/>
          <p:nvPr/>
        </p:nvSpPr>
        <p:spPr>
          <a:xfrm>
            <a:off x="7740650" y="479742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466725" y="534035"/>
            <a:ext cx="8581390" cy="632396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struct</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Employee</a:t>
            </a:r>
            <a:endParaRPr lang="en-US" altLang="zh-CN" sz="1500" b="0">
              <a:solidFill>
                <a:srgbClr val="267F99"/>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string</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Age</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Employee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F00DB"/>
                </a:solidFill>
                <a:latin typeface="Consolas" panose="020B0609020204030204"/>
                <a:ea typeface="Consolas" panose="020B0609020204030204"/>
              </a:rPr>
              <a:t>new</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nothrow</a:t>
            </a:r>
            <a:r>
              <a:rPr lang="en-US" altLang="zh-CN" sz="1500" b="0">
                <a:solidFill>
                  <a:srgbClr val="3B3B3B"/>
                </a:solidFill>
                <a:latin typeface="Consolas" panose="020B0609020204030204"/>
                <a:ea typeface="Consolas" panose="020B0609020204030204"/>
              </a:rPr>
              <a:t>)</a:t>
            </a:r>
            <a:r>
              <a:rPr lang="en-US" altLang="zh-CN" sz="1500" b="0">
                <a:solidFill>
                  <a:srgbClr val="267F99"/>
                </a:solidFill>
                <a:latin typeface="Consolas" panose="020B0609020204030204"/>
                <a:ea typeface="Consolas" panose="020B0609020204030204"/>
              </a:rPr>
              <a:t>Employee</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if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NULL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"Allocation failure."</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exit</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"Harvey"</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Age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33</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"Sally"</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Age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26</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"Jeff"</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Age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52</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"Displaying the Array Contents"</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"Name:"</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Name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\t</a:t>
            </a:r>
            <a:r>
              <a:rPr lang="en-US" altLang="zh-CN" sz="1500" b="0">
                <a:solidFill>
                  <a:srgbClr val="A31515"/>
                </a:solidFill>
                <a:latin typeface="Consolas" panose="020B0609020204030204"/>
                <a:ea typeface="Consolas" panose="020B0609020204030204"/>
              </a:rPr>
              <a:t>Age:"</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Age</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delete []</a:t>
            </a:r>
            <a:r>
              <a:rPr lang="en-US" altLang="zh-CN" sz="1500" b="0">
                <a:solidFill>
                  <a:srgbClr val="001080"/>
                </a:solidFill>
                <a:latin typeface="Consolas" panose="020B0609020204030204"/>
                <a:ea typeface="Consolas" panose="020B0609020204030204"/>
              </a:rPr>
              <a:t>DynArray</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
        <p:nvSpPr>
          <p:cNvPr id="4" name="TextBox 3"/>
          <p:cNvSpPr txBox="1"/>
          <p:nvPr/>
        </p:nvSpPr>
        <p:spPr>
          <a:xfrm>
            <a:off x="395510" y="-27305"/>
            <a:ext cx="3268980" cy="645160"/>
          </a:xfrm>
          <a:prstGeom prst="rect">
            <a:avLst/>
          </a:prstGeom>
          <a:noFill/>
        </p:spPr>
        <p:txBody>
          <a:bodyPr wrap="none" rtlCol="0">
            <a:spAutoFit/>
          </a:bodyPr>
          <a:lstStyle/>
          <a:p>
            <a:pPr marL="0" lvl="1" indent="-285750" algn="l" eaLnBrk="0" fontAlgn="base" hangingPunct="0">
              <a:spcBef>
                <a:spcPts val="0"/>
              </a:spcBef>
              <a:buClrTx/>
              <a:buSzTx/>
              <a:buFontTx/>
            </a:pPr>
            <a:r>
              <a:rPr lang="en-US" altLang="zh-CN" sz="3600" b="1" dirty="0">
                <a:solidFill>
                  <a:srgbClr val="1F497D"/>
                </a:solidFill>
                <a:effectLst/>
                <a:latin typeface="+mj-lt"/>
                <a:ea typeface="+mj-ea"/>
                <a:cs typeface="+mj-cs"/>
              </a:rPr>
              <a:t>Structured array</a:t>
            </a:r>
            <a:endParaRPr lang="en-US" altLang="zh-CN" sz="3600" b="1" dirty="0">
              <a:solidFill>
                <a:srgbClr val="1F497D"/>
              </a:solidFill>
              <a:effectLst/>
              <a:latin typeface="+mj-lt"/>
              <a:ea typeface="+mj-ea"/>
              <a:cs typeface="+mj-cs"/>
            </a:endParaRPr>
          </a:p>
        </p:txBody>
      </p:sp>
      <p:sp>
        <p:nvSpPr>
          <p:cNvPr id="8" name="矩形 7"/>
          <p:cNvSpPr/>
          <p:nvPr/>
        </p:nvSpPr>
        <p:spPr>
          <a:xfrm>
            <a:off x="848995" y="2608580"/>
            <a:ext cx="3788410" cy="527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圆角矩形 8"/>
          <p:cNvSpPr/>
          <p:nvPr/>
        </p:nvSpPr>
        <p:spPr>
          <a:xfrm>
            <a:off x="1835785" y="1844675"/>
            <a:ext cx="6843395" cy="589915"/>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Create an unnamed structured array of the Employee type and assign its address to </a:t>
            </a:r>
            <a:r>
              <a:rPr lang="en-US" altLang="zh-CN" b="1" dirty="0" err="1">
                <a:solidFill>
                  <a:srgbClr val="FFFF00"/>
                </a:solidFill>
              </a:rPr>
              <a:t>DynArray</a:t>
            </a:r>
            <a:r>
              <a:rPr lang="en-US" altLang="zh-CN" dirty="0">
                <a:solidFill>
                  <a:prstClr val="white"/>
                </a:solidFill>
              </a:rPr>
              <a:t> pointer  using new operator</a:t>
            </a:r>
            <a:endParaRPr lang="zh-CN" altLang="en-US" dirty="0">
              <a:solidFill>
                <a:prstClr val="white"/>
              </a:solidFill>
            </a:endParaRPr>
          </a:p>
        </p:txBody>
      </p:sp>
      <p:sp>
        <p:nvSpPr>
          <p:cNvPr id="10" name="圆角矩形 9"/>
          <p:cNvSpPr/>
          <p:nvPr/>
        </p:nvSpPr>
        <p:spPr>
          <a:xfrm>
            <a:off x="5219700" y="2708910"/>
            <a:ext cx="7184390" cy="999490"/>
          </a:xfrm>
          <a:prstGeom prst="roundRect">
            <a:avLst/>
          </a:prstGeom>
        </p:spPr>
        <p:style>
          <a:lnRef idx="0">
            <a:srgbClr val="FFFFFF"/>
          </a:lnRef>
          <a:fillRef idx="1">
            <a:schemeClr val="accent6"/>
          </a:fillRef>
          <a:effectRef idx="0">
            <a:srgbClr val="FFFFFF"/>
          </a:effectRef>
          <a:fontRef idx="minor">
            <a:schemeClr val="dk1"/>
          </a:fontRef>
        </p:style>
        <p:txBody>
          <a:bodyPr rtlCol="0" anchor="ctr"/>
          <a:lstStyle/>
          <a:p>
            <a:r>
              <a:rPr lang="en-US" altLang="zh-CN" dirty="0">
                <a:solidFill>
                  <a:prstClr val="white"/>
                </a:solidFill>
              </a:rPr>
              <a:t> </a:t>
            </a:r>
            <a:r>
              <a:rPr lang="en-US" altLang="zh-CN" b="1" dirty="0" err="1">
                <a:solidFill>
                  <a:srgbClr val="FFFF00"/>
                </a:solidFill>
              </a:rPr>
              <a:t>nothrow</a:t>
            </a:r>
            <a:r>
              <a:rPr lang="en-US" altLang="zh-CN" dirty="0">
                <a:solidFill>
                  <a:prstClr val="white"/>
                </a:solidFill>
              </a:rPr>
              <a:t> constant, this constant value is used as an argument for  [</a:t>
            </a:r>
            <a:r>
              <a:rPr lang="en-US" altLang="zh-CN" b="1" dirty="0">
                <a:solidFill>
                  <a:prstClr val="white"/>
                </a:solidFill>
              </a:rPr>
              <a:t>operator new</a:t>
            </a:r>
            <a:r>
              <a:rPr lang="en-US" altLang="zh-CN" dirty="0">
                <a:solidFill>
                  <a:prstClr val="white"/>
                </a:solidFill>
              </a:rPr>
              <a:t>] and [</a:t>
            </a:r>
            <a:r>
              <a:rPr lang="en-US" altLang="zh-CN" b="1" dirty="0">
                <a:solidFill>
                  <a:prstClr val="white"/>
                </a:solidFill>
              </a:rPr>
              <a:t>operator new[]</a:t>
            </a:r>
            <a:r>
              <a:rPr lang="en-US" altLang="zh-CN" dirty="0">
                <a:solidFill>
                  <a:prstClr val="white"/>
                </a:solidFill>
              </a:rPr>
              <a:t>] to indicate that these functions shall not throw an exception on failure, but return a </a:t>
            </a:r>
            <a:r>
              <a:rPr lang="en-US" altLang="zh-CN" i="1" dirty="0">
                <a:solidFill>
                  <a:prstClr val="white"/>
                </a:solidFill>
              </a:rPr>
              <a:t>null pointer </a:t>
            </a:r>
            <a:r>
              <a:rPr lang="en-US" altLang="zh-CN" dirty="0">
                <a:solidFill>
                  <a:prstClr val="white"/>
                </a:solidFill>
              </a:rPr>
              <a:t>instead.</a:t>
            </a:r>
            <a:endParaRPr lang="zh-CN" altLang="en-US" dirty="0">
              <a:solidFill>
                <a:prstClr val="white"/>
              </a:solidFill>
            </a:endParaRPr>
          </a:p>
        </p:txBody>
      </p:sp>
      <p:pic>
        <p:nvPicPr>
          <p:cNvPr id="6" name="图片 5"/>
          <p:cNvPicPr>
            <a:picLocks noChangeAspect="1"/>
          </p:cNvPicPr>
          <p:nvPr/>
        </p:nvPicPr>
        <p:blipFill>
          <a:blip r:embed="rId1"/>
          <a:stretch>
            <a:fillRect/>
          </a:stretch>
        </p:blipFill>
        <p:spPr>
          <a:xfrm>
            <a:off x="8532495" y="5516880"/>
            <a:ext cx="4096000" cy="1152000"/>
          </a:xfrm>
          <a:prstGeom prst="rect">
            <a:avLst/>
          </a:prstGeom>
          <a:ln>
            <a:solidFill>
              <a:srgbClr val="2BB7B3"/>
            </a:solidFill>
          </a:ln>
        </p:spPr>
      </p:pic>
      <p:sp>
        <p:nvSpPr>
          <p:cNvPr id="22" name="圆角矩形 21"/>
          <p:cNvSpPr/>
          <p:nvPr/>
        </p:nvSpPr>
        <p:spPr>
          <a:xfrm>
            <a:off x="8460105" y="5085080"/>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5605" y="44133"/>
            <a:ext cx="5080000" cy="645160"/>
          </a:xfrm>
          <a:prstGeom prst="rect">
            <a:avLst/>
          </a:prstGeom>
        </p:spPr>
        <p:txBody>
          <a:bodyPr>
            <a:spAutoFit/>
          </a:bodyPr>
          <a:p>
            <a:pPr marL="0" lvl="1" indent="-285750" algn="l" eaLnBrk="0" fontAlgn="base" hangingPunct="0">
              <a:spcBef>
                <a:spcPts val="0"/>
              </a:spcBef>
              <a:buClrTx/>
              <a:buSzTx/>
              <a:buFontTx/>
            </a:pPr>
            <a:r>
              <a:rPr lang="en-US" altLang="zh-CN" sz="3600" b="1" dirty="0">
                <a:solidFill>
                  <a:srgbClr val="1F497D"/>
                </a:solidFill>
                <a:effectLst/>
                <a:latin typeface="+mj-lt"/>
                <a:ea typeface="+mj-ea"/>
                <a:cs typeface="+mj-cs"/>
              </a:rPr>
              <a:t>The Address of an Array</a:t>
            </a:r>
            <a:endParaRPr lang="en-US" altLang="zh-CN" sz="3600" b="1" dirty="0">
              <a:solidFill>
                <a:srgbClr val="1F497D"/>
              </a:solidFill>
              <a:effectLst/>
              <a:latin typeface="+mj-lt"/>
              <a:ea typeface="+mj-ea"/>
              <a:cs typeface="+mj-cs"/>
            </a:endParaRPr>
          </a:p>
        </p:txBody>
      </p:sp>
      <p:sp>
        <p:nvSpPr>
          <p:cNvPr id="6" name="文本框 5"/>
          <p:cNvSpPr txBox="1"/>
          <p:nvPr/>
        </p:nvSpPr>
        <p:spPr>
          <a:xfrm>
            <a:off x="107315" y="692785"/>
            <a:ext cx="8727440" cy="6092825"/>
          </a:xfrm>
          <a:prstGeom prst="rect">
            <a:avLst/>
          </a:prstGeom>
          <a:solidFill>
            <a:schemeClr val="bg1">
              <a:lumMod val="95000"/>
            </a:schemeClr>
          </a:solidFill>
        </p:spPr>
        <p:txBody>
          <a:bodyPr wrap="square">
            <a:spAutoFit/>
          </a:bodyPr>
          <a:p>
            <a:pPr marL="0" indent="0" algn="l" defTabSz="266700">
              <a:spcAft>
                <a:spcPct val="0"/>
              </a:spcAft>
            </a:pPr>
            <a:r>
              <a:rPr lang="en-US" altLang="zh-CN" sz="1300" b="0">
                <a:solidFill>
                  <a:srgbClr val="AF00DB"/>
                </a:solidFill>
                <a:latin typeface="Consolas" panose="020B0609020204030204"/>
                <a:ea typeface="Consolas" panose="020B0609020204030204"/>
              </a:rPr>
              <a:t>#include</a:t>
            </a:r>
            <a:r>
              <a:rPr lang="en-US" altLang="zh-CN" sz="1300" b="0">
                <a:solidFill>
                  <a:srgbClr val="0000FF"/>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&lt;iostream&gt;</a:t>
            </a:r>
            <a:endParaRPr lang="en-US" altLang="zh-CN" sz="1300" b="0">
              <a:solidFill>
                <a:srgbClr val="A31515"/>
              </a:solidFill>
              <a:latin typeface="Consolas" panose="020B0609020204030204"/>
              <a:ea typeface="Consolas" panose="020B0609020204030204"/>
            </a:endParaRPr>
          </a:p>
          <a:p>
            <a:pPr marL="0" indent="0" algn="l" defTabSz="266700">
              <a:spcAft>
                <a:spcPct val="0"/>
              </a:spcAft>
            </a:pPr>
            <a:r>
              <a:rPr lang="en-US" altLang="zh-CN" sz="1300" b="0">
                <a:solidFill>
                  <a:srgbClr val="0000FF"/>
                </a:solidFill>
                <a:latin typeface="Consolas" panose="020B0609020204030204"/>
                <a:ea typeface="Consolas" panose="020B0609020204030204"/>
              </a:rPr>
              <a:t>int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main</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AF00DB"/>
                </a:solidFill>
                <a:latin typeface="Consolas" panose="020B0609020204030204"/>
                <a:ea typeface="Consolas" panose="020B0609020204030204"/>
              </a:rPr>
              <a:t>using</a:t>
            </a:r>
            <a:r>
              <a:rPr lang="en-US" altLang="zh-CN" sz="1300" b="0">
                <a:solidFill>
                  <a:srgbClr val="3B3B3B"/>
                </a:solidFill>
                <a:latin typeface="Consolas" panose="020B0609020204030204"/>
                <a:ea typeface="Consolas" panose="020B0609020204030204"/>
              </a:rPr>
              <a:t> </a:t>
            </a:r>
            <a:r>
              <a:rPr lang="en-US" altLang="zh-CN" sz="1300" b="0">
                <a:solidFill>
                  <a:srgbClr val="0000FF"/>
                </a:solidFill>
                <a:latin typeface="Consolas" panose="020B0609020204030204"/>
                <a:ea typeface="Consolas" panose="020B0609020204030204"/>
              </a:rPr>
              <a:t>namespace</a:t>
            </a:r>
            <a:r>
              <a:rPr lang="en-US" altLang="zh-CN" sz="1300" b="0">
                <a:solidFill>
                  <a:srgbClr val="3B3B3B"/>
                </a:solidFill>
                <a:latin typeface="Consolas" panose="020B0609020204030204"/>
                <a:ea typeface="Consolas" panose="020B0609020204030204"/>
              </a:rPr>
              <a:t> </a:t>
            </a:r>
            <a:r>
              <a:rPr lang="en-US" altLang="zh-CN" sz="1300" b="0">
                <a:solidFill>
                  <a:srgbClr val="267F99"/>
                </a:solidFill>
                <a:latin typeface="Consolas" panose="020B0609020204030204"/>
                <a:ea typeface="Consolas" panose="020B0609020204030204"/>
              </a:rPr>
              <a:t>std</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00FF"/>
                </a:solidFill>
                <a:latin typeface="Consolas" panose="020B0609020204030204"/>
                <a:ea typeface="Consolas" panose="020B0609020204030204"/>
              </a:rPr>
              <a:t>short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8</a:t>
            </a:r>
            <a:r>
              <a:rPr lang="en-US" altLang="zh-CN" sz="1300" b="0">
                <a:solidFill>
                  <a:srgbClr val="3B3B3B"/>
                </a:solidFill>
                <a:latin typeface="Consolas" panose="020B0609020204030204"/>
                <a:ea typeface="Consolas" panose="020B0609020204030204"/>
              </a:rPr>
              <a:t>]</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2</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3</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tell an array of 16 bytes</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"short type is: "</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FF"/>
                </a:solidFill>
                <a:latin typeface="Consolas" panose="020B0609020204030204"/>
                <a:ea typeface="Consolas" panose="020B0609020204030204"/>
              </a:rPr>
              <a:t>sizeof</a:t>
            </a:r>
            <a:r>
              <a:rPr lang="en-US" altLang="zh-CN" sz="1300" b="0">
                <a:solidFill>
                  <a:srgbClr val="3B3B3B"/>
                </a:solidFill>
                <a:latin typeface="Consolas" panose="020B0609020204030204"/>
                <a:ea typeface="Consolas" panose="020B0609020204030204"/>
              </a:rPr>
              <a:t>(</a:t>
            </a:r>
            <a:r>
              <a:rPr lang="en-US" altLang="zh-CN" sz="1300" b="0">
                <a:solidFill>
                  <a:srgbClr val="0000FF"/>
                </a:solidFill>
                <a:latin typeface="Consolas" panose="020B0609020204030204"/>
                <a:ea typeface="Consolas" panose="020B0609020204030204"/>
              </a:rPr>
              <a:t>short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displays &amp;tell[0]</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displays address of whole array   </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0</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displays the address of first element  </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t>
            </a:r>
            <a:r>
              <a:rPr lang="en-US" altLang="zh-CN" sz="1300" b="0">
                <a:solidFill>
                  <a:srgbClr val="EE0000"/>
                </a:solidFill>
                <a:latin typeface="Consolas" panose="020B0609020204030204"/>
                <a:ea typeface="Consolas" panose="020B0609020204030204"/>
              </a:rPr>
              <a:t>\n</a:t>
            </a:r>
            <a:r>
              <a:rPr lang="en-US" altLang="zh-CN" sz="1300" b="0">
                <a:solidFill>
                  <a:srgbClr val="A31515"/>
                </a:solidFill>
                <a:latin typeface="Consolas" panose="020B0609020204030204"/>
                <a:ea typeface="Consolas" panose="020B0609020204030204"/>
              </a:rPr>
              <a:t>tell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move 2 bytes</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"&amp;tell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move 16 bytes</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"&amp;tell[0]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0</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move 2 bytes</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00FF"/>
                </a:solidFill>
                <a:latin typeface="Consolas" panose="020B0609020204030204"/>
                <a:ea typeface="Consolas" panose="020B0609020204030204"/>
              </a:rPr>
              <a:t>short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8</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t>
            </a:r>
            <a:r>
              <a:rPr lang="en-US" altLang="zh-CN" sz="1300" b="0">
                <a:solidFill>
                  <a:srgbClr val="EE0000"/>
                </a:solidFill>
                <a:latin typeface="Consolas" panose="020B0609020204030204"/>
                <a:ea typeface="Consolas" panose="020B0609020204030204"/>
              </a:rPr>
              <a:t>\n</a:t>
            </a:r>
            <a:r>
              <a:rPr lang="en-US" altLang="zh-CN" sz="1300" b="0">
                <a:solidFill>
                  <a:srgbClr val="A31515"/>
                </a:solidFill>
                <a:latin typeface="Consolas" panose="020B0609020204030204"/>
                <a:ea typeface="Consolas" panose="020B0609020204030204"/>
              </a:rPr>
              <a:t>pas: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same to address of whole array  = &amp;tell</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"pas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move 16 bytes</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t>
            </a:r>
            <a:r>
              <a:rPr lang="en-US" altLang="zh-CN" sz="1300" b="0">
                <a:solidFill>
                  <a:srgbClr val="EE0000"/>
                </a:solidFill>
                <a:latin typeface="Consolas" panose="020B0609020204030204"/>
                <a:ea typeface="Consolas" panose="020B0609020204030204"/>
              </a:rPr>
              <a:t>\n</a:t>
            </a:r>
            <a:r>
              <a:rPr lang="en-US" altLang="zh-CN" sz="1300" b="0">
                <a:solidFill>
                  <a:srgbClr val="A31515"/>
                </a:solidFill>
                <a:latin typeface="Consolas" panose="020B0609020204030204"/>
                <a:ea typeface="Consolas" panose="020B0609020204030204"/>
              </a:rPr>
              <a:t>*pas: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same to address of first element = tell</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"*pas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r>
              <a:rPr lang="en-US" altLang="zh-CN" sz="1300" b="0">
                <a:solidFill>
                  <a:srgbClr val="008000"/>
                </a:solidFill>
                <a:latin typeface="Consolas" panose="020B0609020204030204"/>
                <a:ea typeface="Consolas" panose="020B0609020204030204"/>
              </a:rPr>
              <a:t>  // move 2 bytes    </a:t>
            </a:r>
            <a:endParaRPr lang="en-US" altLang="zh-CN" sz="1300" b="0">
              <a:solidFill>
                <a:srgbClr val="008000"/>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t>
            </a:r>
            <a:r>
              <a:rPr lang="en-US" altLang="zh-CN" sz="1300" b="0">
                <a:solidFill>
                  <a:srgbClr val="EE0000"/>
                </a:solidFill>
                <a:latin typeface="Consolas" panose="020B0609020204030204"/>
                <a:ea typeface="Consolas" panose="020B0609020204030204"/>
              </a:rPr>
              <a:t>\n</a:t>
            </a:r>
            <a:r>
              <a:rPr lang="en-US" altLang="zh-CN" sz="1300" b="0">
                <a:solidFill>
                  <a:srgbClr val="A31515"/>
                </a:solidFill>
                <a:latin typeface="Consolas" panose="020B0609020204030204"/>
                <a:ea typeface="Consolas" panose="020B0609020204030204"/>
              </a:rPr>
              <a:t>&amp;pas: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"&amp;pas + 1: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&amp;</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 </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1</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a:t>
            </a:r>
            <a:r>
              <a:rPr lang="en-US" altLang="zh-CN" sz="1300" b="0">
                <a:solidFill>
                  <a:srgbClr val="EE0000"/>
                </a:solidFill>
                <a:latin typeface="Consolas" panose="020B0609020204030204"/>
                <a:ea typeface="Consolas" panose="020B0609020204030204"/>
              </a:rPr>
              <a:t>\n</a:t>
            </a:r>
            <a:r>
              <a:rPr lang="en-US" altLang="zh-CN" sz="1300" b="0">
                <a:solidFill>
                  <a:srgbClr val="A31515"/>
                </a:solidFill>
                <a:latin typeface="Consolas" panose="020B0609020204030204"/>
                <a:ea typeface="Consolas" panose="020B0609020204030204"/>
              </a:rPr>
              <a:t>tell[0]:"</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0</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A31515"/>
                </a:solidFill>
                <a:latin typeface="Consolas" panose="020B0609020204030204"/>
                <a:ea typeface="Consolas" panose="020B0609020204030204"/>
              </a:rPr>
              <a:t>", *(*pas):   "</a:t>
            </a:r>
            <a:r>
              <a:rPr lang="en-US" altLang="zh-CN" sz="1300" b="0">
                <a:solidFill>
                  <a:srgbClr val="795E26"/>
                </a:solidFill>
                <a:latin typeface="Consolas" panose="020B0609020204030204"/>
                <a:ea typeface="Consolas" panose="020B0609020204030204"/>
              </a:rPr>
              <a:t>&lt;&lt;</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a:t>
            </a:r>
            <a:r>
              <a:rPr lang="en-US" altLang="zh-CN" sz="1300" b="0">
                <a:solidFill>
                  <a:srgbClr val="000000"/>
                </a:solidFill>
                <a:latin typeface="Consolas" panose="020B0609020204030204"/>
                <a:ea typeface="Consolas" panose="020B0609020204030204"/>
              </a:rPr>
              <a:t>*</a:t>
            </a:r>
            <a:r>
              <a:rPr lang="en-US" altLang="zh-CN" sz="1300" b="0">
                <a:solidFill>
                  <a:srgbClr val="001080"/>
                </a:solidFill>
                <a:latin typeface="Consolas" panose="020B0609020204030204"/>
                <a:ea typeface="Consolas" panose="020B0609020204030204"/>
              </a:rPr>
              <a:t>pas</a:t>
            </a:r>
            <a:r>
              <a:rPr lang="en-US" altLang="zh-CN" sz="1300" b="0">
                <a:solidFill>
                  <a:srgbClr val="3B3B3B"/>
                </a:solidFill>
                <a:latin typeface="Consolas" panose="020B0609020204030204"/>
                <a:ea typeface="Consolas" panose="020B0609020204030204"/>
              </a:rPr>
              <a:t>)</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cout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A31515"/>
                </a:solidFill>
                <a:latin typeface="Consolas" panose="020B0609020204030204"/>
                <a:ea typeface="Consolas" panose="020B0609020204030204"/>
              </a:rPr>
              <a:t>"tell[2]:"</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001080"/>
                </a:solidFill>
                <a:latin typeface="Consolas" panose="020B0609020204030204"/>
                <a:ea typeface="Consolas" panose="020B0609020204030204"/>
              </a:rPr>
              <a:t>tell</a:t>
            </a:r>
            <a:r>
              <a:rPr lang="en-US" altLang="zh-CN" sz="1300" b="0">
                <a:solidFill>
                  <a:srgbClr val="3B3B3B"/>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2</a:t>
            </a:r>
            <a:r>
              <a:rPr lang="en-US" altLang="zh-CN" sz="1300" b="0">
                <a:solidFill>
                  <a:srgbClr val="3B3B3B"/>
                </a:solidFill>
                <a:latin typeface="Consolas" panose="020B0609020204030204"/>
                <a:ea typeface="Consolas" panose="020B0609020204030204"/>
              </a:rPr>
              <a:t>]</a:t>
            </a:r>
            <a:r>
              <a:rPr lang="en-US" altLang="zh-CN" sz="1300" b="0">
                <a:solidFill>
                  <a:srgbClr val="795E26"/>
                </a:solidFill>
                <a:latin typeface="Consolas" panose="020B0609020204030204"/>
                <a:ea typeface="Consolas" panose="020B0609020204030204"/>
              </a:rPr>
              <a:t>&lt;&lt;</a:t>
            </a:r>
            <a:r>
              <a:rPr lang="en-US" altLang="zh-CN" sz="1300" b="0">
                <a:solidFill>
                  <a:srgbClr val="A31515"/>
                </a:solidFill>
                <a:latin typeface="Consolas" panose="020B0609020204030204"/>
                <a:ea typeface="Consolas" panose="020B0609020204030204"/>
              </a:rPr>
              <a:t>", *(*pas+2): "</a:t>
            </a:r>
            <a:r>
              <a:rPr lang="en-US" altLang="zh-CN" sz="1300" b="0">
                <a:solidFill>
                  <a:srgbClr val="795E26"/>
                </a:solidFill>
                <a:latin typeface="Consolas" panose="020B0609020204030204"/>
                <a:ea typeface="Consolas" panose="020B0609020204030204"/>
              </a:rPr>
              <a:t>&lt;&lt;</a:t>
            </a:r>
            <a:r>
              <a:rPr lang="en-US" altLang="zh-CN" sz="1300" b="0">
                <a:solidFill>
                  <a:srgbClr val="000000"/>
                </a:solidFill>
                <a:latin typeface="Consolas" panose="020B0609020204030204"/>
                <a:ea typeface="Consolas" panose="020B0609020204030204"/>
              </a:rPr>
              <a:t>*</a:t>
            </a:r>
            <a:r>
              <a:rPr lang="en-US" altLang="zh-CN" sz="1300" b="0">
                <a:solidFill>
                  <a:srgbClr val="3B3B3B"/>
                </a:solidFill>
                <a:latin typeface="Consolas" panose="020B0609020204030204"/>
                <a:ea typeface="Consolas" panose="020B0609020204030204"/>
              </a:rPr>
              <a:t>(</a:t>
            </a:r>
            <a:r>
              <a:rPr lang="en-US" altLang="zh-CN" sz="1300" b="0">
                <a:solidFill>
                  <a:srgbClr val="000000"/>
                </a:solidFill>
                <a:latin typeface="Consolas" panose="020B0609020204030204"/>
                <a:ea typeface="Consolas" panose="020B0609020204030204"/>
              </a:rPr>
              <a:t>*</a:t>
            </a:r>
            <a:r>
              <a:rPr lang="en-US" altLang="zh-CN" sz="1300" b="0">
                <a:solidFill>
                  <a:srgbClr val="001080"/>
                </a:solidFill>
                <a:latin typeface="Consolas" panose="020B0609020204030204"/>
                <a:ea typeface="Consolas" panose="020B0609020204030204"/>
              </a:rPr>
              <a:t>pas</a:t>
            </a:r>
            <a:r>
              <a:rPr lang="en-US" altLang="zh-CN" sz="1300" b="0">
                <a:solidFill>
                  <a:srgbClr val="000000"/>
                </a:solidFill>
                <a:latin typeface="Consolas" panose="020B0609020204030204"/>
                <a:ea typeface="Consolas" panose="020B0609020204030204"/>
              </a:rPr>
              <a:t>+</a:t>
            </a:r>
            <a:r>
              <a:rPr lang="en-US" altLang="zh-CN" sz="1300" b="0">
                <a:solidFill>
                  <a:srgbClr val="098658"/>
                </a:solidFill>
                <a:latin typeface="Consolas" panose="020B0609020204030204"/>
                <a:ea typeface="Consolas" panose="020B0609020204030204"/>
              </a:rPr>
              <a:t>2</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&lt;&lt;</a:t>
            </a:r>
            <a:r>
              <a:rPr lang="en-US" altLang="zh-CN" sz="1300" b="0">
                <a:solidFill>
                  <a:srgbClr val="3B3B3B"/>
                </a:solidFill>
                <a:latin typeface="Consolas" panose="020B0609020204030204"/>
                <a:ea typeface="Consolas" panose="020B0609020204030204"/>
              </a:rPr>
              <a:t> </a:t>
            </a:r>
            <a:r>
              <a:rPr lang="en-US" altLang="zh-CN" sz="1300" b="0">
                <a:solidFill>
                  <a:srgbClr val="795E26"/>
                </a:solidFill>
                <a:latin typeface="Consolas" panose="020B0609020204030204"/>
                <a:ea typeface="Consolas" panose="020B0609020204030204"/>
              </a:rPr>
              <a:t>endl</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    </a:t>
            </a:r>
            <a:r>
              <a:rPr lang="en-US" altLang="zh-CN" sz="1300" b="0">
                <a:solidFill>
                  <a:srgbClr val="AF00DB"/>
                </a:solidFill>
                <a:latin typeface="Consolas" panose="020B0609020204030204"/>
                <a:ea typeface="Consolas" panose="020B0609020204030204"/>
              </a:rPr>
              <a:t>return</a:t>
            </a:r>
            <a:r>
              <a:rPr lang="en-US" altLang="zh-CN" sz="1300" b="0">
                <a:solidFill>
                  <a:srgbClr val="3B3B3B"/>
                </a:solidFill>
                <a:latin typeface="Consolas" panose="020B0609020204030204"/>
                <a:ea typeface="Consolas" panose="020B0609020204030204"/>
              </a:rPr>
              <a:t> </a:t>
            </a:r>
            <a:r>
              <a:rPr lang="en-US" altLang="zh-CN" sz="1300" b="0">
                <a:solidFill>
                  <a:srgbClr val="098658"/>
                </a:solidFill>
                <a:latin typeface="Consolas" panose="020B0609020204030204"/>
                <a:ea typeface="Consolas" panose="020B0609020204030204"/>
              </a:rPr>
              <a:t>0</a:t>
            </a:r>
            <a:r>
              <a:rPr lang="en-US" altLang="zh-CN" sz="1300" b="0">
                <a:solidFill>
                  <a:srgbClr val="3B3B3B"/>
                </a:solidFill>
                <a:latin typeface="Consolas" panose="020B0609020204030204"/>
                <a:ea typeface="Consolas" panose="020B0609020204030204"/>
              </a:rPr>
              <a:t>;</a:t>
            </a:r>
            <a:endParaRPr lang="en-US" altLang="zh-CN" sz="1300" b="0">
              <a:solidFill>
                <a:srgbClr val="3B3B3B"/>
              </a:solidFill>
              <a:latin typeface="Consolas" panose="020B0609020204030204"/>
              <a:ea typeface="Consolas" panose="020B0609020204030204"/>
            </a:endParaRPr>
          </a:p>
          <a:p>
            <a:pPr marL="0" indent="0" algn="l" defTabSz="266700">
              <a:spcAft>
                <a:spcPct val="0"/>
              </a:spcAft>
            </a:pPr>
            <a:r>
              <a:rPr lang="en-US" altLang="zh-CN" sz="1300" b="0">
                <a:solidFill>
                  <a:srgbClr val="3B3B3B"/>
                </a:solidFill>
                <a:latin typeface="Consolas" panose="020B0609020204030204"/>
                <a:ea typeface="Consolas" panose="020B0609020204030204"/>
              </a:rPr>
              <a:t>}</a:t>
            </a:r>
            <a:endParaRPr lang="en-US" altLang="zh-CN" sz="1300">
              <a:latin typeface="Calibri" panose="020F0502020204030204"/>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8604250" y="1557655"/>
            <a:ext cx="3703386" cy="4536000"/>
          </a:xfrm>
          <a:prstGeom prst="rect">
            <a:avLst/>
          </a:prstGeom>
          <a:ln>
            <a:solidFill>
              <a:srgbClr val="2BB7B3"/>
            </a:solidFill>
          </a:ln>
        </p:spPr>
      </p:pic>
      <p:sp>
        <p:nvSpPr>
          <p:cNvPr id="22" name="圆角矩形 21"/>
          <p:cNvSpPr/>
          <p:nvPr/>
        </p:nvSpPr>
        <p:spPr>
          <a:xfrm>
            <a:off x="8604250" y="112585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1505" y="1124585"/>
            <a:ext cx="8505190" cy="834390"/>
          </a:xfrm>
        </p:spPr>
        <p:txBody>
          <a:bodyPr>
            <a:normAutofit/>
          </a:bodyPr>
          <a:lstStyle/>
          <a:p>
            <a:pPr marL="128905" lvl="1" indent="0">
              <a:spcBef>
                <a:spcPts val="1410"/>
              </a:spcBef>
              <a:buSzPct val="68000"/>
              <a:buNone/>
            </a:pPr>
            <a:r>
              <a:rPr lang="en-US" dirty="0"/>
              <a:t>Run the program and explain the result to SA. </a:t>
            </a:r>
            <a:endParaRPr lang="en-US" dirty="0"/>
          </a:p>
        </p:txBody>
      </p:sp>
      <p:sp>
        <p:nvSpPr>
          <p:cNvPr id="7170" name="Title 1"/>
          <p:cNvSpPr>
            <a:spLocks noGrp="1"/>
          </p:cNvSpPr>
          <p:nvPr>
            <p:ph type="title" idx="4294967295"/>
          </p:nvPr>
        </p:nvSpPr>
        <p:spPr>
          <a:xfrm>
            <a:off x="251545" y="188640"/>
            <a:ext cx="6980238" cy="696912"/>
          </a:xfrm>
        </p:spPr>
        <p:txBody>
          <a:bodyPr>
            <a:noAutofit/>
          </a:bodyPr>
          <a:lstStyle/>
          <a:p>
            <a:pPr marL="0" marR="0" lvl="1" indent="-285750" algn="l" defTabSz="914400" rtl="0" eaLnBrk="0" fontAlgn="base" latinLnBrk="0" hangingPunct="0">
              <a:spcBef>
                <a:spcPts val="0"/>
              </a:spcBef>
              <a:buClrTx/>
              <a:buSzTx/>
              <a:buFontTx/>
              <a:buNone/>
            </a:pPr>
            <a:r>
              <a:rPr kumimoji="0" lang="en-US" altLang="zh-CN" sz="4000" b="1" i="0" u="none" strike="noStrike" kern="1200" cap="none" spc="0" normalizeH="0" baseline="0" noProof="1" dirty="0">
                <a:solidFill>
                  <a:srgbClr val="1F497D"/>
                </a:solidFill>
                <a:effectLst/>
                <a:latin typeface="+mj-lt"/>
                <a:ea typeface="+mj-ea"/>
                <a:cs typeface="+mj-cs"/>
              </a:rPr>
              <a:t>Exercise 1</a:t>
            </a:r>
            <a:endParaRPr kumimoji="0" lang="en-US" altLang="zh-CN" sz="4000" b="1" i="0" u="none" strike="noStrike" kern="1200" cap="none" spc="0" normalizeH="0" baseline="0" noProof="1" dirty="0">
              <a:solidFill>
                <a:srgbClr val="1F497D"/>
              </a:solidFill>
              <a:effectLst/>
              <a:latin typeface="+mj-lt"/>
              <a:ea typeface="+mj-ea"/>
              <a:cs typeface="+mj-cs"/>
            </a:endParaRPr>
          </a:p>
        </p:txBody>
      </p:sp>
      <p:sp>
        <p:nvSpPr>
          <p:cNvPr id="2" name="文本框 1"/>
          <p:cNvSpPr txBox="1"/>
          <p:nvPr/>
        </p:nvSpPr>
        <p:spPr>
          <a:xfrm>
            <a:off x="755650" y="1772920"/>
            <a:ext cx="6303645" cy="424624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A31515"/>
                </a:solidFill>
                <a:latin typeface="Consolas" panose="020B0609020204030204"/>
                <a:ea typeface="Consolas" panose="020B0609020204030204"/>
              </a:rPr>
              <a:t>&lt;stdio.h&gt;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a:t>
            </a:r>
            <a:r>
              <a:rPr lang="en-US" altLang="zh-CN" sz="1500" b="0">
                <a:solidFill>
                  <a:srgbClr val="0000FF"/>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4</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6</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8</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y</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 = </a:t>
            </a:r>
            <a:r>
              <a:rPr lang="en-US" altLang="zh-CN" sz="1500" b="0">
                <a:solidFill>
                  <a:srgbClr val="001080"/>
                </a:solidFill>
                <a:latin typeface="Consolas" panose="020B0609020204030204"/>
                <a:ea typeface="Consolas" panose="020B0609020204030204"/>
              </a:rPr>
              <a:t>%p</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p = </a:t>
            </a:r>
            <a:r>
              <a:rPr lang="en-US" altLang="zh-CN" sz="1500" b="0">
                <a:solidFill>
                  <a:srgbClr val="001080"/>
                </a:solidFill>
                <a:latin typeface="Consolas" panose="020B0609020204030204"/>
                <a:ea typeface="Consolas" panose="020B0609020204030204"/>
              </a:rPr>
              <a:t>%p</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&lt;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y</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"y = </a:t>
            </a:r>
            <a:r>
              <a:rPr lang="en-US" altLang="zh-CN" sz="1500" b="0">
                <a:solidFill>
                  <a:srgbClr val="001080"/>
                </a:solidFill>
                <a:latin typeface="Consolas" panose="020B0609020204030204"/>
                <a:ea typeface="Consolas" panose="020B0609020204030204"/>
              </a:rPr>
              <a:t>%d</a:t>
            </a:r>
            <a:r>
              <a:rPr lang="en-US" altLang="zh-CN" sz="1500" b="0">
                <a:solidFill>
                  <a:srgbClr val="EE0000"/>
                </a:solidFill>
                <a:latin typeface="Consolas" panose="020B0609020204030204"/>
                <a:ea typeface="Consolas" panose="020B0609020204030204"/>
              </a:rPr>
              <a:t>\n\n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y</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b</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4</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b</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"b   = </a:t>
            </a:r>
            <a:r>
              <a:rPr lang="en-US" altLang="zh-CN" sz="1500" b="0">
                <a:solidFill>
                  <a:srgbClr val="001080"/>
                </a:solidFill>
                <a:latin typeface="Consolas" panose="020B0609020204030204"/>
                <a:ea typeface="Consolas" panose="020B0609020204030204"/>
              </a:rPr>
              <a:t>%p</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b+4 = </a:t>
            </a:r>
            <a:r>
              <a:rPr lang="en-US" altLang="zh-CN" sz="1500" b="0">
                <a:solidFill>
                  <a:srgbClr val="001080"/>
                </a:solidFill>
                <a:latin typeface="Consolas" panose="020B0609020204030204"/>
                <a:ea typeface="Consolas" panose="020B0609020204030204"/>
              </a:rPr>
              <a:t>%p</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ptr = </a:t>
            </a:r>
            <a:r>
              <a:rPr lang="en-US" altLang="zh-CN" sz="1500" b="0">
                <a:solidFill>
                  <a:srgbClr val="001080"/>
                </a:solidFill>
                <a:latin typeface="Consolas" panose="020B0609020204030204"/>
                <a:ea typeface="Consolas" panose="020B0609020204030204"/>
              </a:rPr>
              <a:t>%p</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b</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b</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4</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A31515"/>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b</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a:latin typeface="Calibri" panose="020F0502020204030204"/>
                <a:ea typeface="宋体" panose="02010600030101010101" pitchFamily="2" charset="-122"/>
              </a:rPr>
              <a:t> </a:t>
            </a:r>
            <a:endParaRPr lang="en-US" altLang="zh-CN" sz="1500">
              <a:latin typeface="Calibri" panose="020F0502020204030204"/>
              <a:ea typeface="宋体" panose="02010600030101010101" pitchFamily="2" charset="-122"/>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360" y="977265"/>
            <a:ext cx="7691120" cy="651510"/>
          </a:xfrm>
        </p:spPr>
        <p:txBody>
          <a:bodyPr>
            <a:normAutofit/>
          </a:bodyPr>
          <a:lstStyle/>
          <a:p>
            <a:pPr marL="128905" lvl="1" indent="0">
              <a:spcBef>
                <a:spcPts val="1410"/>
              </a:spcBef>
              <a:buSzPct val="68000"/>
              <a:buNone/>
            </a:pPr>
            <a:r>
              <a:rPr lang="en-US" dirty="0"/>
              <a:t>Run the program and explain the result to SA. </a:t>
            </a:r>
            <a:endParaRPr lang="en-US" dirty="0"/>
          </a:p>
        </p:txBody>
      </p:sp>
      <p:sp>
        <p:nvSpPr>
          <p:cNvPr id="7170" name="Title 1"/>
          <p:cNvSpPr>
            <a:spLocks noGrp="1"/>
          </p:cNvSpPr>
          <p:nvPr>
            <p:ph type="title" idx="4294967295"/>
          </p:nvPr>
        </p:nvSpPr>
        <p:spPr>
          <a:xfrm>
            <a:off x="683895" y="116840"/>
            <a:ext cx="4290060" cy="696595"/>
          </a:xfrm>
        </p:spPr>
        <p:txBody>
          <a:bodyPr>
            <a:noAutofit/>
          </a:bodyPr>
          <a:lstStyle/>
          <a:p>
            <a:pPr marL="0" marR="0" lvl="1" indent="-285750" algn="l" defTabSz="914400" rtl="0" eaLnBrk="0" fontAlgn="base" latinLnBrk="0" hangingPunct="0">
              <a:spcBef>
                <a:spcPts val="0"/>
              </a:spcBef>
              <a:buClrTx/>
              <a:buSzTx/>
              <a:buFontTx/>
              <a:buNone/>
            </a:pPr>
            <a:r>
              <a:rPr kumimoji="0" lang="en-US" altLang="zh-CN" sz="4000" b="1" i="0" u="none" strike="noStrike" kern="1200" cap="none" spc="0" normalizeH="0" baseline="0" noProof="1" dirty="0">
                <a:solidFill>
                  <a:srgbClr val="1F497D"/>
                </a:solidFill>
                <a:effectLst/>
                <a:latin typeface="+mj-lt"/>
                <a:ea typeface="+mj-ea"/>
                <a:cs typeface="+mj-cs"/>
              </a:rPr>
              <a:t>Exercise 2</a:t>
            </a:r>
            <a:endParaRPr kumimoji="0" lang="en-US" altLang="zh-CN" sz="4000" b="1" i="0" u="none" strike="noStrike" kern="1200" cap="none" spc="0" normalizeH="0" baseline="0" noProof="1" dirty="0">
              <a:solidFill>
                <a:srgbClr val="1F497D"/>
              </a:solidFill>
              <a:effectLst/>
              <a:latin typeface="+mj-lt"/>
              <a:ea typeface="+mj-ea"/>
              <a:cs typeface="+mj-cs"/>
            </a:endParaRPr>
          </a:p>
        </p:txBody>
      </p:sp>
      <p:sp>
        <p:nvSpPr>
          <p:cNvPr id="2" name="文本框 1"/>
          <p:cNvSpPr txBox="1"/>
          <p:nvPr/>
        </p:nvSpPr>
        <p:spPr>
          <a:xfrm>
            <a:off x="467360" y="1628775"/>
            <a:ext cx="7399020" cy="493903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4</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7</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9</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11</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13</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15</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17</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19</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const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"Welcome to programming."</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long</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q</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long</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q</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q</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r</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unsigned</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m</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0x3E56AF67</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unsigned</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short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pm</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unsigned</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short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m</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"*pm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hex</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pm</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7405" y="1412875"/>
            <a:ext cx="7108825" cy="622935"/>
          </a:xfrm>
        </p:spPr>
        <p:txBody>
          <a:bodyPr>
            <a:normAutofit/>
          </a:bodyPr>
          <a:lstStyle/>
          <a:p>
            <a:pPr marL="128905" lvl="1" indent="0">
              <a:spcBef>
                <a:spcPts val="1410"/>
              </a:spcBef>
              <a:buSzPct val="68000"/>
              <a:buNone/>
            </a:pPr>
            <a:r>
              <a:rPr lang="en-US" dirty="0"/>
              <a:t>Run the program and explain the result to SA. </a:t>
            </a:r>
            <a:endParaRPr lang="en-US" dirty="0"/>
          </a:p>
        </p:txBody>
      </p:sp>
      <p:sp>
        <p:nvSpPr>
          <p:cNvPr id="7170" name="Title 1"/>
          <p:cNvSpPr>
            <a:spLocks noGrp="1"/>
          </p:cNvSpPr>
          <p:nvPr>
            <p:ph type="title" idx="4294967295"/>
          </p:nvPr>
        </p:nvSpPr>
        <p:spPr>
          <a:xfrm>
            <a:off x="755650" y="404495"/>
            <a:ext cx="6980238" cy="696913"/>
          </a:xfrm>
        </p:spPr>
        <p:txBody>
          <a:bodyPr>
            <a:noAutofit/>
          </a:bodyPr>
          <a:lstStyle/>
          <a:p>
            <a:pPr marL="0" marR="0" lvl="1" indent="-285750" algn="l" defTabSz="914400" rtl="0" eaLnBrk="0" fontAlgn="base" latinLnBrk="0" hangingPunct="0">
              <a:spcBef>
                <a:spcPts val="0"/>
              </a:spcBef>
              <a:buClrTx/>
              <a:buSzTx/>
              <a:buFontTx/>
              <a:buNone/>
            </a:pPr>
            <a:r>
              <a:rPr kumimoji="0" lang="en-US" altLang="zh-CN" sz="4000" b="1" i="0" u="none" strike="noStrike" kern="1200" cap="none" spc="0" normalizeH="0" baseline="0" noProof="1" dirty="0">
                <a:solidFill>
                  <a:srgbClr val="1F497D"/>
                </a:solidFill>
                <a:effectLst/>
                <a:latin typeface="+mj-lt"/>
                <a:ea typeface="+mj-ea"/>
                <a:cs typeface="+mj-cs"/>
              </a:rPr>
              <a:t>Exercise 3</a:t>
            </a:r>
            <a:endParaRPr kumimoji="0" lang="en-US" altLang="zh-CN" sz="4000" b="1" i="0" u="none" strike="noStrike" kern="1200" cap="none" spc="0" normalizeH="0" baseline="0" noProof="1" dirty="0">
              <a:solidFill>
                <a:srgbClr val="1F497D"/>
              </a:solidFill>
              <a:effectLst/>
              <a:latin typeface="+mj-lt"/>
              <a:ea typeface="+mj-ea"/>
              <a:cs typeface="+mj-cs"/>
            </a:endParaRPr>
          </a:p>
        </p:txBody>
      </p:sp>
      <p:sp>
        <p:nvSpPr>
          <p:cNvPr id="2" name="文本框 1"/>
          <p:cNvSpPr txBox="1"/>
          <p:nvPr/>
        </p:nvSpPr>
        <p:spPr>
          <a:xfrm>
            <a:off x="827405" y="2420620"/>
            <a:ext cx="6268085" cy="332295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&lt;stdio.h&gt;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aa</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 </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4</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5</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6</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7</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8</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9</a:t>
            </a:r>
            <a:r>
              <a:rPr lang="en-US" altLang="zh-CN" sz="1500" b="0">
                <a:solidFill>
                  <a:srgbClr val="3B3B3B"/>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paa1</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aa</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paa2</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aa</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A31515"/>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paa1</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paa2</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str</a:t>
            </a:r>
            <a:r>
              <a:rPr lang="en-US" altLang="zh-CN" sz="1500" b="0">
                <a:solidFill>
                  <a:srgbClr val="0000FF"/>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 </a:t>
            </a:r>
            <a:r>
              <a:rPr lang="en-US" altLang="zh-CN" sz="1500" b="0">
                <a:solidFill>
                  <a:srgbClr val="A31515"/>
                </a:solidFill>
                <a:latin typeface="Consolas" panose="020B0609020204030204"/>
                <a:ea typeface="Consolas" panose="020B0609020204030204"/>
              </a:rPr>
              <a:t>"work"</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"at"</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"alibaba"</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str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ps</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%s</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ps</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86379" y="269815"/>
            <a:ext cx="11471275" cy="1143000"/>
          </a:xfrm>
        </p:spPr>
        <p:txBody>
          <a:bodyPr/>
          <a:lstStyle/>
          <a:p>
            <a:pPr algn="l"/>
            <a:r>
              <a:rPr lang="en-US" altLang="zh-CN" dirty="0">
                <a:sym typeface="+mn-ea"/>
              </a:rPr>
              <a:t>Exercise 4</a:t>
            </a:r>
            <a:endParaRPr lang="zh-CN" altLang="en-US" dirty="0"/>
          </a:p>
        </p:txBody>
      </p:sp>
      <p:sp>
        <p:nvSpPr>
          <p:cNvPr id="3" name="内容占位符 2"/>
          <p:cNvSpPr>
            <a:spLocks noGrp="1"/>
          </p:cNvSpPr>
          <p:nvPr>
            <p:ph idx="4294967295"/>
          </p:nvPr>
        </p:nvSpPr>
        <p:spPr>
          <a:xfrm>
            <a:off x="827480" y="1417638"/>
            <a:ext cx="11471275" cy="4525962"/>
          </a:xfrm>
        </p:spPr>
        <p:txBody>
          <a:bodyPr/>
          <a:lstStyle/>
          <a:p>
            <a:pPr marL="109220" lvl="1" indent="0">
              <a:spcBef>
                <a:spcPts val="1200"/>
              </a:spcBef>
              <a:buSzPct val="68000"/>
              <a:buNone/>
            </a:pPr>
            <a:r>
              <a:rPr lang="en-US" altLang="zh-CN" sz="2800" dirty="0"/>
              <a:t>Write a program that use </a:t>
            </a:r>
            <a:r>
              <a:rPr lang="en-US" altLang="zh-CN" sz="2800" b="1" i="1" dirty="0"/>
              <a:t>new</a:t>
            </a:r>
            <a:r>
              <a:rPr lang="en-US" altLang="zh-CN" sz="2800" dirty="0"/>
              <a:t> to allocate the array dynamically for five integers. </a:t>
            </a:r>
            <a:endParaRPr lang="en-US" altLang="zh-CN" sz="2800" dirty="0"/>
          </a:p>
          <a:p>
            <a:pPr marL="452120" lvl="1" indent="-342900">
              <a:spcBef>
                <a:spcPts val="1200"/>
              </a:spcBef>
              <a:buSzPct val="68000"/>
              <a:buFont typeface="Wingdings" panose="05000000000000000000" pitchFamily="2" charset="2"/>
              <a:buChar char="l"/>
            </a:pPr>
            <a:r>
              <a:rPr lang="en-US" altLang="zh-CN" sz="2800" dirty="0"/>
              <a:t>The five values will be stored in an array using a pointer.</a:t>
            </a:r>
            <a:endParaRPr lang="en-US" altLang="zh-CN" sz="2800" dirty="0"/>
          </a:p>
          <a:p>
            <a:pPr marL="452120" lvl="1" indent="-342900">
              <a:spcBef>
                <a:spcPts val="1200"/>
              </a:spcBef>
              <a:buSzPct val="68000"/>
              <a:buFont typeface="Wingdings" panose="05000000000000000000" pitchFamily="2" charset="2"/>
              <a:buChar char="l"/>
            </a:pPr>
            <a:r>
              <a:rPr lang="en-US" altLang="zh-CN" sz="2800" dirty="0"/>
              <a:t>Print the elements of the array in reverse order using a pointer.</a:t>
            </a:r>
            <a:endParaRPr lang="en-US" altLang="zh-CN" sz="2800"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a:xfrm>
            <a:off x="1043886" y="548680"/>
            <a:ext cx="8153400" cy="685800"/>
          </a:xfrm>
        </p:spPr>
        <p:txBody>
          <a:bodyPr>
            <a:noAutofit/>
          </a:bodyPr>
          <a:lstStyle/>
          <a:p>
            <a:pPr algn="l" defTabSz="914400">
              <a:buClrTx/>
              <a:buSzTx/>
              <a:buFontTx/>
            </a:pPr>
            <a:r>
              <a:rPr lang="en-US" altLang="zh-CN" sz="4000" dirty="0">
                <a:solidFill>
                  <a:srgbClr val="1F497D"/>
                </a:solidFill>
                <a:effectLst/>
                <a:sym typeface="+mn-ea"/>
              </a:rPr>
              <a:t>1 Objectives</a:t>
            </a:r>
            <a:endParaRPr lang="en-US" altLang="zh-CN" sz="4000" dirty="0">
              <a:solidFill>
                <a:srgbClr val="1F497D"/>
              </a:solidFill>
              <a:effectLst/>
              <a:sym typeface="+mn-ea"/>
            </a:endParaRPr>
          </a:p>
        </p:txBody>
      </p:sp>
      <p:sp>
        <p:nvSpPr>
          <p:cNvPr id="4" name="Content Placeholder 2"/>
          <p:cNvSpPr txBox="1"/>
          <p:nvPr/>
        </p:nvSpPr>
        <p:spPr bwMode="auto">
          <a:xfrm>
            <a:off x="899617" y="1556792"/>
            <a:ext cx="10873208" cy="1785104"/>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5125" lvl="1" indent="-255905">
              <a:spcBef>
                <a:spcPts val="1200"/>
              </a:spcBef>
              <a:buSzPct val="68000"/>
              <a:buFont typeface="Wingdings" panose="05000000000000000000" pitchFamily="2" charset="2"/>
              <a:buChar char="p"/>
            </a:pPr>
            <a:r>
              <a:rPr lang="en-US" sz="3200" dirty="0"/>
              <a:t> Learn to create and use pointers</a:t>
            </a:r>
            <a:endParaRPr lang="en-US" sz="3200" dirty="0"/>
          </a:p>
          <a:p>
            <a:pPr marL="365125" lvl="1" indent="-255905">
              <a:spcBef>
                <a:spcPts val="1200"/>
              </a:spcBef>
              <a:buSzPct val="68000"/>
              <a:buFont typeface="Wingdings" panose="05000000000000000000" pitchFamily="2" charset="2"/>
              <a:buChar char="p"/>
            </a:pPr>
            <a:r>
              <a:rPr lang="en-US" sz="3200" dirty="0"/>
              <a:t> Learn to manage dynamic memory</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624" y="1481429"/>
            <a:ext cx="8997752" cy="1944216"/>
          </a:xfrm>
        </p:spPr>
        <p:txBody>
          <a:bodyPr/>
          <a:lstStyle/>
          <a:p>
            <a:pPr marL="109220" lvl="1" indent="0">
              <a:spcBef>
                <a:spcPts val="1200"/>
              </a:spcBef>
              <a:buSzPct val="68000"/>
              <a:buNone/>
            </a:pPr>
            <a:r>
              <a:rPr lang="en-US" sz="3200" dirty="0"/>
              <a:t>2.1 </a:t>
            </a:r>
            <a:r>
              <a:rPr lang="en-US" altLang="zh-CN" sz="3200" dirty="0"/>
              <a:t>Pointers</a:t>
            </a:r>
            <a:endParaRPr lang="en-US" sz="3200" dirty="0"/>
          </a:p>
          <a:p>
            <a:pPr marL="109220" lvl="1" indent="0">
              <a:spcBef>
                <a:spcPts val="1200"/>
              </a:spcBef>
              <a:buSzPct val="68000"/>
              <a:buNone/>
            </a:pPr>
            <a:r>
              <a:rPr lang="en-US" sz="3200" dirty="0"/>
              <a:t>2.2 </a:t>
            </a:r>
            <a:r>
              <a:rPr lang="en-US" altLang="zh-CN" sz="3200" dirty="0"/>
              <a:t>Dynamic memory management</a:t>
            </a:r>
            <a:endParaRPr lang="en-US" altLang="zh-CN" sz="3200" dirty="0"/>
          </a:p>
          <a:p>
            <a:pPr marL="109220" lvl="1" indent="0">
              <a:spcBef>
                <a:spcPts val="1200"/>
              </a:spcBef>
              <a:buSzPct val="68000"/>
              <a:buNone/>
            </a:pPr>
            <a:endParaRPr lang="en-US" altLang="zh-CN" sz="3200" dirty="0"/>
          </a:p>
        </p:txBody>
      </p:sp>
      <p:sp>
        <p:nvSpPr>
          <p:cNvPr id="7170" name="Title 1"/>
          <p:cNvSpPr>
            <a:spLocks noGrp="1"/>
          </p:cNvSpPr>
          <p:nvPr>
            <p:ph type="title"/>
          </p:nvPr>
        </p:nvSpPr>
        <p:spPr>
          <a:xfrm>
            <a:off x="827609" y="404664"/>
            <a:ext cx="8153400" cy="685800"/>
          </a:xfrm>
        </p:spPr>
        <p:txBody>
          <a:bodyPr>
            <a:noAutofit/>
          </a:bodyPr>
          <a:lstStyle/>
          <a:p>
            <a:pPr algn="l" defTabSz="914400">
              <a:buClrTx/>
              <a:buSzTx/>
              <a:buFontTx/>
            </a:pPr>
            <a:r>
              <a:rPr lang="en-US" altLang="zh-CN" sz="4000" dirty="0">
                <a:solidFill>
                  <a:srgbClr val="1F497D"/>
                </a:solidFill>
                <a:effectLst/>
              </a:rPr>
              <a:t>2 Knowledge Points</a:t>
            </a:r>
            <a:endParaRPr lang="en-US" altLang="zh-CN" sz="4000" dirty="0">
              <a:solidFill>
                <a:srgbClr val="1F497D"/>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539750" y="5588635"/>
            <a:ext cx="7040377" cy="1080000"/>
          </a:xfrm>
          <a:prstGeom prst="rect">
            <a:avLst/>
          </a:prstGeom>
          <a:ln>
            <a:solidFill>
              <a:srgbClr val="2BB7B3"/>
            </a:solidFill>
          </a:ln>
        </p:spPr>
      </p:pic>
      <p:sp>
        <p:nvSpPr>
          <p:cNvPr id="10" name="Title 1"/>
          <p:cNvSpPr>
            <a:spLocks noGrp="1"/>
          </p:cNvSpPr>
          <p:nvPr>
            <p:ph type="title" idx="4294967295"/>
          </p:nvPr>
        </p:nvSpPr>
        <p:spPr>
          <a:xfrm>
            <a:off x="472440" y="116205"/>
            <a:ext cx="8369300" cy="969010"/>
          </a:xfrm>
        </p:spPr>
        <p:txBody>
          <a:bodyPr>
            <a:noAutofit/>
          </a:bodyPr>
          <a:lstStyle/>
          <a:p>
            <a:pPr algn="l" eaLnBrk="0" fontAlgn="base" hangingPunct="0">
              <a:buClrTx/>
              <a:buSzTx/>
              <a:buFontTx/>
            </a:pPr>
            <a:r>
              <a:rPr lang="en-US" altLang="zh-CN" sz="4000" b="1" dirty="0">
                <a:solidFill>
                  <a:schemeClr val="tx2"/>
                </a:solidFill>
                <a:effectLst/>
              </a:rPr>
              <a:t>2.1 Pointers</a:t>
            </a:r>
            <a:endParaRPr lang="en-US" altLang="zh-CN" sz="4000" b="1" dirty="0">
              <a:solidFill>
                <a:schemeClr val="tx2"/>
              </a:solidFill>
              <a:effectLst/>
            </a:endParaRPr>
          </a:p>
        </p:txBody>
      </p:sp>
      <p:sp>
        <p:nvSpPr>
          <p:cNvPr id="4" name="TextBox 3"/>
          <p:cNvSpPr txBox="1"/>
          <p:nvPr/>
        </p:nvSpPr>
        <p:spPr>
          <a:xfrm>
            <a:off x="472440" y="879103"/>
            <a:ext cx="7244080" cy="460375"/>
          </a:xfrm>
          <a:prstGeom prst="rect">
            <a:avLst/>
          </a:prstGeom>
          <a:noFill/>
        </p:spPr>
        <p:txBody>
          <a:bodyPr wrap="none" rtlCol="0">
            <a:spAutoFit/>
          </a:bodyPr>
          <a:lstStyle/>
          <a:p>
            <a:r>
              <a:rPr lang="en-US" altLang="zh-CN" sz="2400" b="1" dirty="0">
                <a:solidFill>
                  <a:prstClr val="black"/>
                </a:solidFill>
              </a:rPr>
              <a:t>Pointer is a special type who holds the address of value.</a:t>
            </a:r>
            <a:endParaRPr lang="zh-CN" altLang="en-US" sz="2400" b="1" dirty="0">
              <a:solidFill>
                <a:prstClr val="black"/>
              </a:solidFill>
            </a:endParaRPr>
          </a:p>
        </p:txBody>
      </p:sp>
      <p:sp>
        <p:nvSpPr>
          <p:cNvPr id="7" name="圆角矩形 6"/>
          <p:cNvSpPr/>
          <p:nvPr/>
        </p:nvSpPr>
        <p:spPr>
          <a:xfrm>
            <a:off x="479425" y="522795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8" name="文本框 7"/>
          <p:cNvSpPr txBox="1"/>
          <p:nvPr/>
        </p:nvSpPr>
        <p:spPr>
          <a:xfrm>
            <a:off x="480695" y="1340485"/>
            <a:ext cx="8193405" cy="378460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&lt;stdio.h&gt;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24.8f</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23.42</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1">
              <a:solidFill>
                <a:srgbClr val="FF0000"/>
              </a:solidFill>
              <a:highlight>
                <a:srgbClr val="FFFF00"/>
              </a:highlight>
              <a:latin typeface="Calibri" panose="020F0502020204030204" charset="0"/>
              <a:ea typeface="Consolas" panose="020B0609020204030204"/>
              <a:cs typeface="Calibri" panose="020F0502020204030204" charset="0"/>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"Address of var1 is:</a:t>
            </a:r>
            <a:r>
              <a:rPr lang="en-US" altLang="zh-CN" sz="1500" b="0">
                <a:solidFill>
                  <a:srgbClr val="001080"/>
                </a:solidFill>
                <a:latin typeface="Consolas" panose="020B0609020204030204"/>
                <a:ea typeface="Consolas" panose="020B0609020204030204"/>
              </a:rPr>
              <a:t>%p</a:t>
            </a:r>
            <a:r>
              <a:rPr lang="en-US" altLang="zh-CN" sz="1500" b="0">
                <a:solidFill>
                  <a:srgbClr val="A31515"/>
                </a:solidFill>
                <a:latin typeface="Consolas" panose="020B0609020204030204"/>
                <a:ea typeface="Consolas" panose="020B0609020204030204"/>
              </a:rPr>
              <a:t>,its value is:</a:t>
            </a:r>
            <a:r>
              <a:rPr lang="en-US" altLang="zh-CN" sz="1500" b="0">
                <a:solidFill>
                  <a:srgbClr val="001080"/>
                </a:solidFill>
                <a:latin typeface="Consolas" panose="020B0609020204030204"/>
                <a:ea typeface="Consolas" panose="020B0609020204030204"/>
              </a:rPr>
              <a:t>%d</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"Address of var2 is:</a:t>
            </a:r>
            <a:r>
              <a:rPr lang="en-US" altLang="zh-CN" sz="1500" b="0">
                <a:solidFill>
                  <a:srgbClr val="001080"/>
                </a:solidFill>
                <a:latin typeface="Consolas" panose="020B0609020204030204"/>
                <a:ea typeface="Consolas" panose="020B0609020204030204"/>
              </a:rPr>
              <a:t>%p</a:t>
            </a:r>
            <a:r>
              <a:rPr lang="en-US" altLang="zh-CN" sz="1500" b="0">
                <a:solidFill>
                  <a:srgbClr val="A31515"/>
                </a:solidFill>
                <a:latin typeface="Consolas" panose="020B0609020204030204"/>
                <a:ea typeface="Consolas" panose="020B0609020204030204"/>
              </a:rPr>
              <a:t>,its value is:</a:t>
            </a:r>
            <a:r>
              <a:rPr lang="en-US" altLang="zh-CN" sz="1500" b="0">
                <a:solidFill>
                  <a:srgbClr val="001080"/>
                </a:solidFill>
                <a:latin typeface="Consolas" panose="020B0609020204030204"/>
                <a:ea typeface="Consolas" panose="020B0609020204030204"/>
              </a:rPr>
              <a:t>%f</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"Address of var3 is:</a:t>
            </a:r>
            <a:r>
              <a:rPr lang="en-US" altLang="zh-CN" sz="1500" b="0">
                <a:solidFill>
                  <a:srgbClr val="001080"/>
                </a:solidFill>
                <a:latin typeface="Consolas" panose="020B0609020204030204"/>
                <a:ea typeface="Consolas" panose="020B0609020204030204"/>
              </a:rPr>
              <a:t>%p</a:t>
            </a:r>
            <a:r>
              <a:rPr lang="en-US" altLang="zh-CN" sz="1500" b="0">
                <a:solidFill>
                  <a:srgbClr val="A31515"/>
                </a:solidFill>
                <a:latin typeface="Consolas" panose="020B0609020204030204"/>
                <a:ea typeface="Consolas" panose="020B0609020204030204"/>
              </a:rPr>
              <a:t>,its value is:</a:t>
            </a:r>
            <a:r>
              <a:rPr lang="en-US" altLang="zh-CN" sz="1500" b="0">
                <a:solidFill>
                  <a:srgbClr val="001080"/>
                </a:solidFill>
                <a:latin typeface="Consolas" panose="020B0609020204030204"/>
                <a:ea typeface="Consolas" panose="020B0609020204030204"/>
              </a:rPr>
              <a:t>%1f</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printf</a:t>
            </a:r>
            <a:r>
              <a:rPr lang="en-US" altLang="zh-CN" sz="1500" b="0">
                <a:solidFill>
                  <a:srgbClr val="3B3B3B"/>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"Address of var4 is:</a:t>
            </a:r>
            <a:r>
              <a:rPr lang="en-US" altLang="zh-CN" sz="1500" b="0">
                <a:solidFill>
                  <a:srgbClr val="001080"/>
                </a:solidFill>
                <a:latin typeface="Consolas" panose="020B0609020204030204"/>
                <a:ea typeface="Consolas" panose="020B0609020204030204"/>
              </a:rPr>
              <a:t>%p</a:t>
            </a:r>
            <a:r>
              <a:rPr lang="en-US" altLang="zh-CN" sz="1500" b="0">
                <a:solidFill>
                  <a:srgbClr val="A31515"/>
                </a:solidFill>
                <a:latin typeface="Consolas" panose="020B0609020204030204"/>
                <a:ea typeface="Consolas" panose="020B0609020204030204"/>
              </a:rPr>
              <a:t>,its value is:</a:t>
            </a:r>
            <a:r>
              <a:rPr lang="en-US" altLang="zh-CN" sz="1500" b="0">
                <a:solidFill>
                  <a:srgbClr val="001080"/>
                </a:solidFill>
                <a:latin typeface="Consolas" panose="020B0609020204030204"/>
                <a:ea typeface="Consolas" panose="020B0609020204030204"/>
              </a:rPr>
              <a:t>%c</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sp>
        <p:nvSpPr>
          <p:cNvPr id="33" name="TextBox 9"/>
          <p:cNvSpPr txBox="1"/>
          <p:nvPr/>
        </p:nvSpPr>
        <p:spPr>
          <a:xfrm>
            <a:off x="3924300" y="5085080"/>
            <a:ext cx="7223760" cy="411048"/>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r>
              <a:rPr lang="en-US" altLang="zh-CN" b="1" dirty="0">
                <a:solidFill>
                  <a:schemeClr val="bg1"/>
                </a:solidFill>
              </a:rPr>
              <a:t>System uses hexadecimal notation when displaying address values.</a:t>
            </a:r>
            <a:endParaRPr lang="en-US" altLang="zh-CN" b="1" dirty="0">
              <a:solidFill>
                <a:schemeClr val="bg1"/>
              </a:solidFill>
            </a:endParaRPr>
          </a:p>
        </p:txBody>
      </p:sp>
      <p:sp>
        <p:nvSpPr>
          <p:cNvPr id="14" name="矩形 13"/>
          <p:cNvSpPr/>
          <p:nvPr/>
        </p:nvSpPr>
        <p:spPr>
          <a:xfrm>
            <a:off x="2700020" y="5516880"/>
            <a:ext cx="1728470" cy="11525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TextBox 9"/>
          <p:cNvSpPr txBox="1"/>
          <p:nvPr/>
        </p:nvSpPr>
        <p:spPr>
          <a:xfrm>
            <a:off x="2856865" y="2997200"/>
            <a:ext cx="7223760" cy="408174"/>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r>
              <a:rPr lang="en-US" altLang="zh-CN" b="1" dirty="0">
                <a:solidFill>
                  <a:schemeClr val="bg1"/>
                </a:solidFill>
              </a:rPr>
              <a:t>%p specifier is for address,and &amp;var1  gives its address, var1  is value. </a:t>
            </a:r>
            <a:endParaRPr lang="en-US" altLang="zh-CN" b="1" dirty="0">
              <a:solidFill>
                <a:schemeClr val="bg1"/>
              </a:solidFill>
            </a:endParaRPr>
          </a:p>
        </p:txBody>
      </p:sp>
      <p:sp>
        <p:nvSpPr>
          <p:cNvPr id="22" name="矩形 21"/>
          <p:cNvSpPr/>
          <p:nvPr/>
        </p:nvSpPr>
        <p:spPr>
          <a:xfrm>
            <a:off x="923290" y="3429000"/>
            <a:ext cx="6656705" cy="9963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nvSpPr>
        <p:spPr>
          <a:xfrm>
            <a:off x="467995" y="116840"/>
            <a:ext cx="8369300" cy="9690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eaLnBrk="0" fontAlgn="base" hangingPunct="0">
              <a:spcAft>
                <a:spcPct val="0"/>
              </a:spcAft>
            </a:pPr>
            <a:r>
              <a:rPr lang="en-US" altLang="zh-CN" sz="4000" b="1" dirty="0">
                <a:solidFill>
                  <a:schemeClr val="tx2"/>
                </a:solidFill>
                <a:effectLst>
                  <a:outerShdw blurRad="31750" dist="25400" dir="5400000" algn="tl" rotWithShape="0">
                    <a:srgbClr val="000000">
                      <a:alpha val="25000"/>
                    </a:srgbClr>
                  </a:outerShdw>
                </a:effectLst>
              </a:rPr>
              <a:t>C++ </a:t>
            </a:r>
            <a:r>
              <a:rPr lang="en-US" altLang="zh-CN" sz="4000" b="1" dirty="0">
                <a:solidFill>
                  <a:schemeClr val="tx2"/>
                </a:solidFill>
                <a:effectLst/>
              </a:rPr>
              <a:t>Expression</a:t>
            </a:r>
            <a:endParaRPr lang="en-US" altLang="zh-CN" sz="4000" b="1" dirty="0">
              <a:solidFill>
                <a:schemeClr val="tx2"/>
              </a:solidFill>
              <a:effectLst/>
            </a:endParaRPr>
          </a:p>
        </p:txBody>
      </p:sp>
      <p:sp>
        <p:nvSpPr>
          <p:cNvPr id="3" name="文本框 2"/>
          <p:cNvSpPr txBox="1"/>
          <p:nvPr/>
        </p:nvSpPr>
        <p:spPr>
          <a:xfrm>
            <a:off x="539750" y="980440"/>
            <a:ext cx="11155680" cy="424624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r>
              <a:rPr lang="en-US" altLang="zh-CN" sz="1500" b="0">
                <a:solidFill>
                  <a:srgbClr val="0000FF"/>
                </a:solidFill>
                <a:latin typeface="Consolas" panose="020B0609020204030204"/>
                <a:ea typeface="Consolas" panose="020B0609020204030204"/>
              </a:rPr>
              <a:t> </a:t>
            </a:r>
            <a:endParaRPr lang="en-US" altLang="zh-CN" sz="1500" b="0">
              <a:solidFill>
                <a:srgbClr val="0000FF"/>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24.8f</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23.42</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var1 is:"</a:t>
            </a:r>
            <a:r>
              <a:rPr lang="en-US" altLang="zh-CN" sz="1500" b="0">
                <a:solidFill>
                  <a:srgbClr val="795E26"/>
                </a:solidFill>
                <a:latin typeface="Consolas" panose="020B0609020204030204"/>
                <a:ea typeface="Consolas" panose="020B0609020204030204"/>
              </a:rPr>
              <a:t>&lt;&lt;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var1</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var2 is:"</a:t>
            </a:r>
            <a:r>
              <a:rPr lang="en-US" altLang="zh-CN" sz="1500" b="0">
                <a:solidFill>
                  <a:srgbClr val="795E26"/>
                </a:solidFill>
                <a:latin typeface="Consolas" panose="020B0609020204030204"/>
                <a:ea typeface="Consolas" panose="020B0609020204030204"/>
              </a:rPr>
              <a:t>&lt;&lt;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var2</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var3 is:"</a:t>
            </a:r>
            <a:r>
              <a:rPr lang="en-US" altLang="zh-CN" sz="1500" b="0">
                <a:solidFill>
                  <a:srgbClr val="795E26"/>
                </a:solidFill>
                <a:latin typeface="Consolas" panose="020B0609020204030204"/>
                <a:ea typeface="Consolas" panose="020B0609020204030204"/>
              </a:rPr>
              <a:t>&lt;&lt;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var3</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var4 is:"</a:t>
            </a:r>
            <a:r>
              <a:rPr lang="en-US" altLang="zh-CN" sz="1500" b="0">
                <a:solidFill>
                  <a:srgbClr val="795E26"/>
                </a:solidFill>
                <a:latin typeface="Consolas" panose="020B0609020204030204"/>
                <a:ea typeface="Consolas" panose="020B0609020204030204"/>
              </a:rPr>
              <a:t>&lt;&lt;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var4</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var4</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var4 is:"</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void</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var4</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"Address of var4 is:"</a:t>
            </a:r>
            <a:r>
              <a:rPr lang="en-US" altLang="zh-CN" sz="1500" b="0">
                <a:solidFill>
                  <a:srgbClr val="795E26"/>
                </a:solidFill>
                <a:latin typeface="Consolas" panose="020B0609020204030204"/>
                <a:ea typeface="Consolas" panose="020B0609020204030204"/>
              </a:rPr>
              <a:t>&lt;&lt;</a:t>
            </a:r>
            <a:r>
              <a:rPr lang="en-US" altLang="zh-CN" sz="1500" b="0">
                <a:solidFill>
                  <a:srgbClr val="0000FF"/>
                </a:solidFill>
                <a:latin typeface="Consolas" panose="020B0609020204030204"/>
                <a:ea typeface="Consolas" panose="020B0609020204030204"/>
              </a:rPr>
              <a:t>static_cast</a:t>
            </a:r>
            <a:r>
              <a:rPr lang="en-US" altLang="zh-CN" sz="1500" b="0">
                <a:solidFill>
                  <a:srgbClr val="000000"/>
                </a:solidFill>
                <a:latin typeface="Consolas" panose="020B0609020204030204"/>
                <a:ea typeface="Consolas" panose="020B0609020204030204"/>
              </a:rPr>
              <a:t>&lt;</a:t>
            </a:r>
            <a:r>
              <a:rPr lang="en-US" altLang="zh-CN" sz="1500" b="0">
                <a:solidFill>
                  <a:srgbClr val="0000FF"/>
                </a:solidFill>
                <a:latin typeface="Consolas" panose="020B0609020204030204"/>
                <a:ea typeface="Consolas" panose="020B0609020204030204"/>
              </a:rPr>
              <a:t>void</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*&gt;</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var4</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",its value is:"</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var4</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pic>
        <p:nvPicPr>
          <p:cNvPr id="4" name="图片 3"/>
          <p:cNvPicPr>
            <a:picLocks noChangeAspect="1"/>
          </p:cNvPicPr>
          <p:nvPr/>
        </p:nvPicPr>
        <p:blipFill>
          <a:blip r:embed="rId1"/>
          <a:stretch>
            <a:fillRect/>
          </a:stretch>
        </p:blipFill>
        <p:spPr>
          <a:xfrm>
            <a:off x="539750" y="5372735"/>
            <a:ext cx="6978462" cy="1440000"/>
          </a:xfrm>
          <a:prstGeom prst="rect">
            <a:avLst/>
          </a:prstGeom>
          <a:ln>
            <a:solidFill>
              <a:srgbClr val="2BB7B3"/>
            </a:solidFill>
          </a:ln>
        </p:spPr>
      </p:pic>
      <p:sp>
        <p:nvSpPr>
          <p:cNvPr id="5" name="圆角矩形 4"/>
          <p:cNvSpPr/>
          <p:nvPr/>
        </p:nvSpPr>
        <p:spPr>
          <a:xfrm>
            <a:off x="539750" y="494093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6" name="矩形 5"/>
          <p:cNvSpPr/>
          <p:nvPr/>
        </p:nvSpPr>
        <p:spPr>
          <a:xfrm>
            <a:off x="3900170" y="3776345"/>
            <a:ext cx="1999615" cy="6489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2588260" y="6092825"/>
            <a:ext cx="1620520" cy="7169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TextBox 9"/>
          <p:cNvSpPr txBox="1"/>
          <p:nvPr/>
        </p:nvSpPr>
        <p:spPr>
          <a:xfrm>
            <a:off x="3780155" y="4509135"/>
            <a:ext cx="7223760" cy="685008"/>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r>
              <a:rPr lang="en-US" altLang="zh-CN" b="1" dirty="0">
                <a:solidFill>
                  <a:schemeClr val="bg1"/>
                </a:solidFill>
              </a:rPr>
              <a:t>If you want to print the address of a character or a string, you need cast the data type explicitly.</a:t>
            </a:r>
            <a:endParaRPr lang="en-US" altLang="zh-CN"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070" y="979805"/>
            <a:ext cx="12498070" cy="5400675"/>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char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cc</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A31515"/>
                </a:solidFill>
                <a:latin typeface="Consolas" panose="020B0609020204030204"/>
                <a:ea typeface="Consolas" panose="020B0609020204030204"/>
              </a:rPr>
              <a:t>'A'</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pi</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10</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ff</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23.4f</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dd</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123.78</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pc</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cc</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ii</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pf</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ff</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pd</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dd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 of pc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cc</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 the size of pc is:"</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"Tne size of pi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 the slze of pi is:"</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"Tne size of pf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ff</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 the slze of pi is:"</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pf</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"Tne size of pd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 the slze of pi is:"</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adress of pc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address of cc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void</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value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pc</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adress of pi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address of ii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value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adress of pf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pf</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address of ff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pf</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value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pf</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adress of pd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address of dd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",its value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p:txBody>
      </p:sp>
      <p:sp>
        <p:nvSpPr>
          <p:cNvPr id="5" name="圆角矩形 4"/>
          <p:cNvSpPr/>
          <p:nvPr/>
        </p:nvSpPr>
        <p:spPr>
          <a:xfrm>
            <a:off x="2988310" y="126809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10" name="Title 1"/>
          <p:cNvSpPr>
            <a:spLocks noGrp="1"/>
          </p:cNvSpPr>
          <p:nvPr/>
        </p:nvSpPr>
        <p:spPr>
          <a:xfrm>
            <a:off x="324485" y="116840"/>
            <a:ext cx="8369300" cy="9690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eaLnBrk="0" fontAlgn="base" hangingPunct="0">
              <a:spcAft>
                <a:spcPct val="0"/>
              </a:spcAft>
            </a:pPr>
            <a:r>
              <a:rPr lang="en-US" altLang="zh-CN" sz="4000" b="1" dirty="0">
                <a:solidFill>
                  <a:schemeClr val="tx2"/>
                </a:solidFill>
                <a:effectLst/>
              </a:rPr>
              <a:t>Size and Address of Pointer</a:t>
            </a:r>
            <a:endParaRPr lang="en-US" altLang="zh-CN" sz="4000" b="1" dirty="0">
              <a:solidFill>
                <a:schemeClr val="tx2"/>
              </a:solidFill>
              <a:effectLst/>
            </a:endParaRPr>
          </a:p>
        </p:txBody>
      </p:sp>
      <p:sp>
        <p:nvSpPr>
          <p:cNvPr id="4" name="TextBox 9"/>
          <p:cNvSpPr txBox="1"/>
          <p:nvPr/>
        </p:nvSpPr>
        <p:spPr>
          <a:xfrm>
            <a:off x="2989580" y="5698490"/>
            <a:ext cx="7223760" cy="1016186"/>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pPr marL="285750" indent="-285750">
              <a:buFont typeface="Arial" panose="020B0604020202020204" pitchFamily="34" charset="0"/>
              <a:buChar char="•"/>
            </a:pPr>
            <a:r>
              <a:rPr lang="en-US" altLang="zh-CN" b="1" dirty="0">
                <a:solidFill>
                  <a:schemeClr val="bg1"/>
                </a:solidFill>
              </a:rPr>
              <a:t>&amp;pd: The address of the pointer pd itself.</a:t>
            </a:r>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pd: The address that pd points to, which is the address of dd.</a:t>
            </a:r>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*pd: The value that pd points to, which is the value of dd, 123.78.</a:t>
            </a:r>
            <a:endParaRPr lang="en-US" altLang="zh-CN" b="1" dirty="0">
              <a:solidFill>
                <a:schemeClr val="bg1"/>
              </a:solidFill>
            </a:endParaRPr>
          </a:p>
        </p:txBody>
      </p:sp>
      <p:pic>
        <p:nvPicPr>
          <p:cNvPr id="12" name="图片 11"/>
          <p:cNvPicPr>
            <a:picLocks noChangeAspect="1"/>
          </p:cNvPicPr>
          <p:nvPr/>
        </p:nvPicPr>
        <p:blipFill>
          <a:blip r:embed="rId1"/>
          <a:stretch>
            <a:fillRect/>
          </a:stretch>
        </p:blipFill>
        <p:spPr>
          <a:xfrm>
            <a:off x="2988310" y="1699895"/>
            <a:ext cx="9489668" cy="1944000"/>
          </a:xfrm>
          <a:prstGeom prst="rect">
            <a:avLst/>
          </a:prstGeom>
          <a:ln>
            <a:solidFill>
              <a:srgbClr val="2BB7B3"/>
            </a:solidFill>
          </a:ln>
        </p:spPr>
      </p:pic>
      <p:sp>
        <p:nvSpPr>
          <p:cNvPr id="17" name="矩形 16"/>
          <p:cNvSpPr/>
          <p:nvPr/>
        </p:nvSpPr>
        <p:spPr>
          <a:xfrm>
            <a:off x="7380605" y="1699895"/>
            <a:ext cx="1366520" cy="95313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TextBox 9"/>
          <p:cNvSpPr txBox="1"/>
          <p:nvPr/>
        </p:nvSpPr>
        <p:spPr>
          <a:xfrm>
            <a:off x="8604885" y="1844675"/>
            <a:ext cx="1707515" cy="411042"/>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pPr indent="0" algn="ctr">
              <a:buNone/>
            </a:pPr>
            <a:r>
              <a:rPr lang="en-US" altLang="zh-CN" b="1" dirty="0">
                <a:solidFill>
                  <a:schemeClr val="bg1"/>
                </a:solidFill>
              </a:rPr>
              <a:t>size of pointer</a:t>
            </a:r>
            <a:endParaRPr lang="en-US" altLang="zh-CN"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830" y="260271"/>
            <a:ext cx="4658360" cy="706755"/>
          </a:xfrm>
          <a:prstGeom prst="rect">
            <a:avLst/>
          </a:prstGeom>
          <a:noFill/>
        </p:spPr>
        <p:txBody>
          <a:bodyPr wrap="none" rtlCol="0">
            <a:spAutoFit/>
          </a:bodyPr>
          <a:lstStyle/>
          <a:p>
            <a:pPr algn="l" eaLnBrk="0" fontAlgn="base" hangingPunct="0">
              <a:buClrTx/>
              <a:buSzTx/>
              <a:buFontTx/>
            </a:pPr>
            <a:r>
              <a:rPr lang="en-US" altLang="zh-CN" sz="4000" b="1" dirty="0">
                <a:solidFill>
                  <a:schemeClr val="tx2"/>
                </a:solidFill>
                <a:effectLst/>
                <a:latin typeface="+mj-lt"/>
                <a:ea typeface="+mj-ea"/>
                <a:cs typeface="+mj-cs"/>
              </a:rPr>
              <a:t>Pointer and structure</a:t>
            </a:r>
            <a:endParaRPr lang="en-US" altLang="zh-CN" sz="4000" b="1" dirty="0">
              <a:solidFill>
                <a:schemeClr val="tx2"/>
              </a:solidFill>
              <a:effectLst/>
              <a:latin typeface="+mj-lt"/>
              <a:ea typeface="+mj-ea"/>
              <a:cs typeface="+mj-cs"/>
            </a:endParaRPr>
          </a:p>
        </p:txBody>
      </p:sp>
      <p:sp>
        <p:nvSpPr>
          <p:cNvPr id="4" name="文本框 3"/>
          <p:cNvSpPr txBox="1"/>
          <p:nvPr/>
        </p:nvSpPr>
        <p:spPr>
          <a:xfrm>
            <a:off x="612140" y="909955"/>
            <a:ext cx="9629140" cy="493903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AF00DB"/>
                </a:solidFill>
                <a:latin typeface="Consolas" panose="020B0609020204030204"/>
                <a:ea typeface="Consolas" panose="020B0609020204030204"/>
              </a:rPr>
              <a:t>#include</a:t>
            </a:r>
            <a:r>
              <a:rPr lang="en-US" altLang="zh-CN" sz="1500" b="0">
                <a:solidFill>
                  <a:srgbClr val="0000FF"/>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&lt;iostream&gt;</a:t>
            </a:r>
            <a:endParaRPr lang="en-US" altLang="zh-CN" sz="1500" b="0">
              <a:solidFill>
                <a:srgbClr val="A31515"/>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using</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namespace</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std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struct</a:t>
            </a: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Distance</a:t>
            </a:r>
            <a:endParaRPr lang="en-US" altLang="zh-CN" sz="1500" b="0">
              <a:solidFill>
                <a:srgbClr val="267F99"/>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feet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double</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inch</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267F99"/>
                </a:solidFill>
                <a:latin typeface="Consolas" panose="020B0609020204030204"/>
                <a:ea typeface="Consolas" panose="020B0609020204030204"/>
              </a:rPr>
              <a:t>Distance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d</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"Enter feet:"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feet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"Enter inch:"</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cin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&gt;&gt;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inch</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"Displaying information:"</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"Distance =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feet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feet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-&gt;</a:t>
            </a:r>
            <a:r>
              <a:rPr lang="en-US" altLang="zh-CN" sz="1500" b="0">
                <a:solidFill>
                  <a:srgbClr val="001080"/>
                </a:solidFill>
                <a:latin typeface="Consolas" panose="020B0609020204030204"/>
                <a:ea typeface="Consolas" panose="020B0609020204030204"/>
              </a:rPr>
              <a:t>inch</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inches."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 of d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d</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 of ptr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sp>
        <p:nvSpPr>
          <p:cNvPr id="3" name="TextBox 2"/>
          <p:cNvSpPr txBox="1"/>
          <p:nvPr/>
        </p:nvSpPr>
        <p:spPr>
          <a:xfrm>
            <a:off x="3563620" y="3213735"/>
            <a:ext cx="5683250" cy="714962"/>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lstStyle/>
          <a:p>
            <a:r>
              <a:rPr lang="en-US" altLang="zh-CN" b="1" dirty="0">
                <a:solidFill>
                  <a:schemeClr val="bg1"/>
                </a:solidFill>
              </a:rPr>
              <a:t>Note: Since pointer</a:t>
            </a:r>
            <a:r>
              <a:rPr lang="en-US" altLang="zh-CN" b="1" dirty="0">
                <a:solidFill>
                  <a:prstClr val="black"/>
                </a:solidFill>
              </a:rPr>
              <a:t> </a:t>
            </a:r>
            <a:r>
              <a:rPr lang="en-US" altLang="zh-CN" b="1" dirty="0" err="1">
                <a:solidFill>
                  <a:srgbClr val="00B0F0"/>
                </a:solidFill>
              </a:rPr>
              <a:t>ptr</a:t>
            </a:r>
            <a:r>
              <a:rPr lang="en-US" altLang="zh-CN" b="1" dirty="0">
                <a:solidFill>
                  <a:schemeClr val="bg1"/>
                </a:solidFill>
              </a:rPr>
              <a:t> is pointed to variable</a:t>
            </a:r>
            <a:r>
              <a:rPr lang="en-US" altLang="zh-CN" b="1" dirty="0">
                <a:solidFill>
                  <a:prstClr val="black"/>
                </a:solidFill>
              </a:rPr>
              <a:t> </a:t>
            </a:r>
            <a:r>
              <a:rPr lang="en-US" altLang="zh-CN" b="1" dirty="0">
                <a:solidFill>
                  <a:srgbClr val="00B0F0"/>
                </a:solidFill>
              </a:rPr>
              <a:t>d</a:t>
            </a:r>
            <a:r>
              <a:rPr lang="en-US" altLang="zh-CN" b="1" dirty="0">
                <a:solidFill>
                  <a:prstClr val="black"/>
                </a:solidFill>
              </a:rPr>
              <a:t> </a:t>
            </a:r>
            <a:r>
              <a:rPr lang="en-US" altLang="zh-CN" b="1" dirty="0">
                <a:solidFill>
                  <a:schemeClr val="bg1"/>
                </a:solidFill>
              </a:rPr>
              <a:t>, </a:t>
            </a:r>
            <a:r>
              <a:rPr lang="en-US" altLang="zh-CN" b="1" dirty="0">
                <a:solidFill>
                  <a:srgbClr val="00B0F0"/>
                </a:solidFill>
              </a:rPr>
              <a:t>(*</a:t>
            </a:r>
            <a:r>
              <a:rPr lang="en-US" altLang="zh-CN" b="1" dirty="0" err="1">
                <a:solidFill>
                  <a:srgbClr val="00B0F0"/>
                </a:solidFill>
              </a:rPr>
              <a:t>ptr</a:t>
            </a:r>
            <a:r>
              <a:rPr lang="en-US" altLang="zh-CN" b="1" dirty="0">
                <a:solidFill>
                  <a:srgbClr val="00B0F0"/>
                </a:solidFill>
              </a:rPr>
              <a:t>).inch </a:t>
            </a:r>
            <a:r>
              <a:rPr lang="en-US" altLang="zh-CN" b="1" dirty="0">
                <a:solidFill>
                  <a:schemeClr val="bg1"/>
                </a:solidFill>
              </a:rPr>
              <a:t>,</a:t>
            </a:r>
            <a:r>
              <a:rPr lang="en-US" altLang="zh-CN" b="1" dirty="0" err="1">
                <a:solidFill>
                  <a:srgbClr val="00B0F0"/>
                </a:solidFill>
              </a:rPr>
              <a:t>ptr</a:t>
            </a:r>
            <a:r>
              <a:rPr lang="en-US" altLang="zh-CN" b="1" dirty="0">
                <a:solidFill>
                  <a:srgbClr val="00B0F0"/>
                </a:solidFill>
              </a:rPr>
              <a:t>-&gt;inch </a:t>
            </a:r>
            <a:r>
              <a:rPr lang="en-US" altLang="zh-CN" b="1" dirty="0">
                <a:solidFill>
                  <a:schemeClr val="bg1"/>
                </a:solidFill>
              </a:rPr>
              <a:t>and</a:t>
            </a:r>
            <a:r>
              <a:rPr lang="en-US" altLang="zh-CN" b="1" dirty="0">
                <a:solidFill>
                  <a:prstClr val="black"/>
                </a:solidFill>
              </a:rPr>
              <a:t> </a:t>
            </a:r>
            <a:r>
              <a:rPr lang="en-US" altLang="zh-CN" b="1" dirty="0" err="1">
                <a:solidFill>
                  <a:srgbClr val="00B0F0"/>
                </a:solidFill>
              </a:rPr>
              <a:t>d.inch</a:t>
            </a:r>
            <a:r>
              <a:rPr lang="en-US" altLang="zh-CN" b="1" dirty="0">
                <a:solidFill>
                  <a:srgbClr val="00B0F0"/>
                </a:solidFill>
              </a:rPr>
              <a:t> </a:t>
            </a:r>
            <a:r>
              <a:rPr lang="en-US" altLang="zh-CN" b="1" dirty="0">
                <a:solidFill>
                  <a:schemeClr val="bg1"/>
                </a:solidFill>
              </a:rPr>
              <a:t>are exact the same.</a:t>
            </a:r>
            <a:endParaRPr lang="en-US" altLang="zh-CN" b="1" dirty="0">
              <a:solidFill>
                <a:schemeClr val="bg1"/>
              </a:solidFill>
            </a:endParaRPr>
          </a:p>
        </p:txBody>
      </p:sp>
      <p:pic>
        <p:nvPicPr>
          <p:cNvPr id="5" name="图片 4"/>
          <p:cNvPicPr>
            <a:picLocks noChangeAspect="1"/>
          </p:cNvPicPr>
          <p:nvPr/>
        </p:nvPicPr>
        <p:blipFill>
          <a:blip r:embed="rId1"/>
          <a:stretch>
            <a:fillRect/>
          </a:stretch>
        </p:blipFill>
        <p:spPr>
          <a:xfrm>
            <a:off x="6300470" y="1414145"/>
            <a:ext cx="5326154" cy="1440000"/>
          </a:xfrm>
          <a:prstGeom prst="rect">
            <a:avLst/>
          </a:prstGeom>
          <a:ln>
            <a:solidFill>
              <a:srgbClr val="2BB7B3"/>
            </a:solidFill>
          </a:ln>
        </p:spPr>
      </p:pic>
      <p:sp>
        <p:nvSpPr>
          <p:cNvPr id="17" name="圆角矩形 16"/>
          <p:cNvSpPr/>
          <p:nvPr/>
        </p:nvSpPr>
        <p:spPr>
          <a:xfrm>
            <a:off x="6228715" y="981710"/>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
        <p:nvSpPr>
          <p:cNvPr id="18" name="TextBox 9"/>
          <p:cNvSpPr txBox="1"/>
          <p:nvPr/>
        </p:nvSpPr>
        <p:spPr>
          <a:xfrm>
            <a:off x="9324975" y="2277110"/>
            <a:ext cx="1998980" cy="408148"/>
          </a:xfrm>
          <a:prstGeom prst="roundRect">
            <a:avLst/>
          </a:prstGeom>
        </p:spPr>
        <p:style>
          <a:lnRef idx="0">
            <a:srgbClr val="FFFFFF"/>
          </a:lnRef>
          <a:fillRef idx="1">
            <a:schemeClr val="accent6"/>
          </a:fillRef>
          <a:effectRef idx="0">
            <a:srgbClr val="FFFFFF"/>
          </a:effectRef>
          <a:fontRef idx="minor">
            <a:schemeClr val="dk1"/>
          </a:fontRef>
        </p:style>
        <p:txBody>
          <a:bodyPr wrap="square" rtlCol="0">
            <a:spAutoFit/>
          </a:bodyPr>
          <a:p>
            <a:pPr indent="0" algn="ctr">
              <a:buNone/>
            </a:pPr>
            <a:r>
              <a:rPr lang="en-US" altLang="zh-CN" b="1" dirty="0">
                <a:solidFill>
                  <a:schemeClr val="bg1"/>
                </a:solidFill>
              </a:rPr>
              <a:t>size of structure</a:t>
            </a:r>
            <a:endParaRPr lang="en-US" altLang="zh-CN" b="1" dirty="0">
              <a:solidFill>
                <a:schemeClr val="bg1"/>
              </a:solidFill>
            </a:endParaRPr>
          </a:p>
        </p:txBody>
      </p:sp>
      <p:sp>
        <p:nvSpPr>
          <p:cNvPr id="19" name="矩形 18"/>
          <p:cNvSpPr/>
          <p:nvPr/>
        </p:nvSpPr>
        <p:spPr>
          <a:xfrm>
            <a:off x="8179435" y="2331085"/>
            <a:ext cx="1019175" cy="3219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215" y="1050925"/>
            <a:ext cx="9860915" cy="5631180"/>
          </a:xfrm>
          <a:prstGeom prst="rect">
            <a:avLst/>
          </a:prstGeom>
          <a:solidFill>
            <a:schemeClr val="bg1">
              <a:lumMod val="95000"/>
            </a:schemeClr>
          </a:solidFill>
        </p:spPr>
        <p:txBody>
          <a:bodyPr wrap="square">
            <a:spAutoFit/>
          </a:bodyPr>
          <a:p>
            <a:pPr marL="0" indent="0" algn="l" defTabSz="266700">
              <a:spcAft>
                <a:spcPct val="0"/>
              </a:spcAft>
            </a:pP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main</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3</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arr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float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"Displaying address using array:"</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1" dirty="0">
                <a:solidFill>
                  <a:srgbClr val="FF0000"/>
                </a:solidFill>
                <a:highlight>
                  <a:srgbClr val="FFFF00"/>
                </a:highlight>
                <a:sym typeface="+mn-ea"/>
              </a:rPr>
              <a:t>//Access the address of each element by array.</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    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"&amp;arr["</a:t>
            </a:r>
            <a:r>
              <a:rPr lang="en-US" altLang="zh-CN" sz="1500" b="0">
                <a:solidFill>
                  <a:srgbClr val="795E26"/>
                </a:solidFill>
                <a:latin typeface="Consolas" panose="020B0609020204030204"/>
                <a:ea typeface="Consolas" panose="020B0609020204030204"/>
              </a:rPr>
              <a:t>&lt;&lt;</a:t>
            </a:r>
            <a:r>
              <a:rPr lang="en-US" altLang="zh-CN" sz="1500" b="0">
                <a:solidFill>
                  <a:srgbClr val="001080"/>
                </a:solidFill>
                <a:latin typeface="Consolas" panose="020B0609020204030204"/>
                <a:ea typeface="Consolas" panose="020B0609020204030204"/>
              </a:rPr>
              <a:t>i</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&lt;&lt;</a:t>
            </a:r>
            <a:r>
              <a:rPr lang="en-US" altLang="zh-CN" sz="1500" b="0">
                <a:solidFill>
                  <a:srgbClr val="000000"/>
                </a:solidFill>
                <a:latin typeface="Consolas" panose="020B0609020204030204"/>
                <a:ea typeface="Consolas" panose="020B0609020204030204"/>
              </a:rPr>
              <a:t>&amp;</a:t>
            </a:r>
            <a:r>
              <a:rPr lang="en-US" altLang="zh-CN" sz="1500" b="0">
                <a:solidFill>
                  <a:srgbClr val="001080"/>
                </a:solidFill>
                <a:latin typeface="Consolas" panose="020B0609020204030204"/>
                <a:ea typeface="Consolas" panose="020B0609020204030204"/>
              </a:rPr>
              <a:t>arr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arr</a:t>
            </a:r>
            <a:r>
              <a:rPr lang="en-US" altLang="zh-CN" sz="1500" b="0">
                <a:solidFill>
                  <a:srgbClr val="3B3B3B"/>
                </a:solidFill>
                <a:latin typeface="Consolas" panose="020B0609020204030204"/>
                <a:ea typeface="Consolas" panose="020B0609020204030204"/>
              </a:rPr>
              <a:t>; </a:t>
            </a:r>
            <a:r>
              <a:rPr lang="en-US" altLang="zh-CN" sz="1500" b="1" dirty="0">
                <a:solidFill>
                  <a:srgbClr val="FF0000"/>
                </a:solidFill>
                <a:highlight>
                  <a:srgbClr val="FFFF00"/>
                </a:highlight>
              </a:rPr>
              <a:t>//ptr pointes to the array.</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Displaying address using pointer:"</a:t>
            </a:r>
            <a:r>
              <a:rPr lang="en-US" altLang="zh-CN" sz="1500" b="0">
                <a:solidFill>
                  <a:srgbClr val="795E26"/>
                </a:solidFill>
                <a:latin typeface="Consolas" panose="020B0609020204030204"/>
                <a:ea typeface="Consolas" panose="020B0609020204030204"/>
              </a:rPr>
              <a:t>&lt;&lt;endl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a:solidFill>
                  <a:srgbClr val="3B3B3B"/>
                </a:solidFill>
                <a:latin typeface="Consolas" panose="020B0609020204030204"/>
                <a:ea typeface="Consolas" panose="020B0609020204030204"/>
                <a:sym typeface="+mn-ea"/>
              </a:rPr>
              <a:t>    </a:t>
            </a:r>
            <a:r>
              <a:rPr lang="en-US" altLang="zh-CN" sz="1500" b="1" dirty="0">
                <a:solidFill>
                  <a:srgbClr val="FF0000"/>
                </a:solidFill>
                <a:highlight>
                  <a:srgbClr val="FFFF00"/>
                </a:highlight>
                <a:sym typeface="+mn-ea"/>
              </a:rPr>
              <a:t> //Access the address of each element by pointer.</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AF00DB"/>
                </a:solidFill>
                <a:latin typeface="Consolas" panose="020B0609020204030204"/>
                <a:ea typeface="Consolas" panose="020B0609020204030204"/>
              </a:rPr>
              <a:t>    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"ptr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arr</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2</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Displaying values of elements using pointer:"</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 </a:t>
            </a:r>
            <a:endParaRPr lang="en-US" altLang="zh-CN" sz="1500" b="0">
              <a:solidFill>
                <a:srgbClr val="3B3B3B"/>
              </a:solidFill>
              <a:latin typeface="Consolas" panose="020B0609020204030204"/>
              <a:ea typeface="Consolas" panose="020B0609020204030204"/>
            </a:endParaRPr>
          </a:p>
          <a:p>
            <a:pPr marL="0" algn="l" defTabSz="266700">
              <a:buClrTx/>
              <a:buSzTx/>
              <a:buFontTx/>
            </a:pPr>
            <a:r>
              <a:rPr lang="en-US" altLang="zh-CN" sz="1500" b="0">
                <a:solidFill>
                  <a:srgbClr val="3B3B3B"/>
                </a:solidFill>
                <a:latin typeface="Consolas" panose="020B0609020204030204"/>
                <a:ea typeface="Consolas" panose="020B0609020204030204"/>
              </a:rPr>
              <a:t>    </a:t>
            </a:r>
            <a:r>
              <a:rPr lang="en-US" altLang="zh-CN" sz="1500" b="1" dirty="0">
                <a:solidFill>
                  <a:srgbClr val="FF0000"/>
                </a:solidFill>
                <a:highlight>
                  <a:srgbClr val="FFFF00"/>
                </a:highlight>
              </a:rPr>
              <a:t>//Access the values of elements by pointer using * operator.</a:t>
            </a:r>
            <a:endParaRPr lang="en-US" altLang="zh-CN" sz="1500" b="1" dirty="0">
              <a:solidFill>
                <a:srgbClr val="FF0000"/>
              </a:solidFill>
              <a:highlight>
                <a:srgbClr val="FFFF00"/>
              </a:highlight>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for</a:t>
            </a:r>
            <a:r>
              <a:rPr lang="en-US" altLang="zh-CN" sz="1500" b="0">
                <a:solidFill>
                  <a:srgbClr val="3B3B3B"/>
                </a:solidFill>
                <a:latin typeface="Consolas" panose="020B0609020204030204"/>
                <a:ea typeface="Consolas" panose="020B0609020204030204"/>
              </a:rPr>
              <a:t>(</a:t>
            </a:r>
            <a:r>
              <a:rPr lang="en-US" altLang="zh-CN" sz="1500" b="0">
                <a:solidFill>
                  <a:srgbClr val="0000FF"/>
                </a:solidFill>
                <a:latin typeface="Consolas" panose="020B0609020204030204"/>
                <a:ea typeface="Consolas" panose="020B0609020204030204"/>
              </a:rPr>
              <a:t>int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&lt;</a:t>
            </a:r>
            <a:r>
              <a:rPr lang="en-US" altLang="zh-CN" sz="1500" b="0">
                <a:solidFill>
                  <a:srgbClr val="001080"/>
                </a:solidFill>
                <a:latin typeface="Consolas" panose="020B0609020204030204"/>
                <a:ea typeface="Consolas" panose="020B0609020204030204"/>
              </a:rPr>
              <a:t>size</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"*(ptr +"</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000000"/>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i</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a:t>
            </a:r>
            <a:r>
              <a:rPr lang="en-US" altLang="zh-CN" sz="1500" b="0">
                <a:solidFill>
                  <a:srgbClr val="EE0000"/>
                </a:solidFill>
                <a:latin typeface="Consolas" panose="020B0609020204030204"/>
                <a:ea typeface="Consolas" panose="020B0609020204030204"/>
              </a:rPr>
              <a:t>\n</a:t>
            </a:r>
            <a:r>
              <a:rPr lang="en-US" altLang="zh-CN" sz="1500" b="0">
                <a:solidFill>
                  <a:srgbClr val="A31515"/>
                </a:solidFill>
                <a:latin typeface="Consolas" panose="020B0609020204030204"/>
                <a:ea typeface="Consolas" panose="020B0609020204030204"/>
              </a:rPr>
              <a:t>The sizeof arr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arr</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001080"/>
                </a:solidFill>
                <a:latin typeface="Consolas" panose="020B0609020204030204"/>
                <a:ea typeface="Consolas" panose="020B0609020204030204"/>
              </a:rPr>
              <a:t>cout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"The sizeof ptr is:"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0000FF"/>
                </a:solidFill>
                <a:latin typeface="Consolas" panose="020B0609020204030204"/>
                <a:ea typeface="Consolas" panose="020B0609020204030204"/>
              </a:rPr>
              <a:t>sizeof</a:t>
            </a:r>
            <a:r>
              <a:rPr lang="en-US" altLang="zh-CN" sz="1500" b="0">
                <a:solidFill>
                  <a:srgbClr val="3B3B3B"/>
                </a:solidFill>
                <a:latin typeface="Consolas" panose="020B0609020204030204"/>
                <a:ea typeface="Consolas" panose="020B0609020204030204"/>
              </a:rPr>
              <a:t>(</a:t>
            </a:r>
            <a:r>
              <a:rPr lang="en-US" altLang="zh-CN" sz="1500" b="0">
                <a:solidFill>
                  <a:srgbClr val="001080"/>
                </a:solidFill>
                <a:latin typeface="Consolas" panose="020B0609020204030204"/>
                <a:ea typeface="Consolas" panose="020B0609020204030204"/>
              </a:rPr>
              <a:t>ptr</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A31515"/>
                </a:solidFill>
                <a:latin typeface="Consolas" panose="020B0609020204030204"/>
                <a:ea typeface="Consolas" panose="020B0609020204030204"/>
              </a:rPr>
              <a:t>" bytes."</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&lt;&lt;</a:t>
            </a:r>
            <a:r>
              <a:rPr lang="en-US" altLang="zh-CN" sz="1500" b="0">
                <a:solidFill>
                  <a:srgbClr val="3B3B3B"/>
                </a:solidFill>
                <a:latin typeface="Consolas" panose="020B0609020204030204"/>
                <a:ea typeface="Consolas" panose="020B0609020204030204"/>
              </a:rPr>
              <a:t> </a:t>
            </a:r>
            <a:r>
              <a:rPr lang="en-US" altLang="zh-CN" sz="1500" b="0">
                <a:solidFill>
                  <a:srgbClr val="795E26"/>
                </a:solidFill>
                <a:latin typeface="Consolas" panose="020B0609020204030204"/>
                <a:ea typeface="Consolas" panose="020B0609020204030204"/>
              </a:rPr>
              <a:t>endl</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    </a:t>
            </a:r>
            <a:r>
              <a:rPr lang="en-US" altLang="zh-CN" sz="1500" b="0">
                <a:solidFill>
                  <a:srgbClr val="AF00DB"/>
                </a:solidFill>
                <a:latin typeface="Consolas" panose="020B0609020204030204"/>
                <a:ea typeface="Consolas" panose="020B0609020204030204"/>
              </a:rPr>
              <a:t>return</a:t>
            </a:r>
            <a:r>
              <a:rPr lang="en-US" altLang="zh-CN" sz="1500" b="0">
                <a:solidFill>
                  <a:srgbClr val="3B3B3B"/>
                </a:solidFill>
                <a:latin typeface="Consolas" panose="020B0609020204030204"/>
                <a:ea typeface="Consolas" panose="020B0609020204030204"/>
              </a:rPr>
              <a:t> </a:t>
            </a:r>
            <a:r>
              <a:rPr lang="en-US" altLang="zh-CN" sz="1500" b="0">
                <a:solidFill>
                  <a:srgbClr val="098658"/>
                </a:solidFill>
                <a:latin typeface="Consolas" panose="020B0609020204030204"/>
                <a:ea typeface="Consolas" panose="020B0609020204030204"/>
              </a:rPr>
              <a:t>0</a:t>
            </a:r>
            <a:r>
              <a:rPr lang="en-US" altLang="zh-CN" sz="1500" b="0">
                <a:solidFill>
                  <a:srgbClr val="3B3B3B"/>
                </a:solidFill>
                <a:latin typeface="Consolas" panose="020B0609020204030204"/>
                <a:ea typeface="Consolas" panose="020B0609020204030204"/>
              </a:rPr>
              <a:t>;</a:t>
            </a:r>
            <a:endParaRPr lang="en-US" altLang="zh-CN" sz="1500" b="0">
              <a:solidFill>
                <a:srgbClr val="3B3B3B"/>
              </a:solidFill>
              <a:latin typeface="Consolas" panose="020B0609020204030204"/>
              <a:ea typeface="Consolas" panose="020B0609020204030204"/>
            </a:endParaRPr>
          </a:p>
          <a:p>
            <a:pPr marL="0" indent="0" algn="l" defTabSz="266700">
              <a:spcAft>
                <a:spcPct val="0"/>
              </a:spcAft>
            </a:pPr>
            <a:r>
              <a:rPr lang="en-US" altLang="zh-CN" sz="1500" b="0">
                <a:solidFill>
                  <a:srgbClr val="3B3B3B"/>
                </a:solidFill>
                <a:latin typeface="Consolas" panose="020B0609020204030204"/>
                <a:ea typeface="Consolas" panose="020B0609020204030204"/>
              </a:rPr>
              <a:t>}</a:t>
            </a:r>
            <a:endParaRPr lang="en-US" altLang="zh-CN" sz="1500">
              <a:latin typeface="Calibri" panose="020F0502020204030204"/>
              <a:ea typeface="宋体" panose="02010600030101010101" pitchFamily="2" charset="-122"/>
            </a:endParaRPr>
          </a:p>
        </p:txBody>
      </p:sp>
      <p:sp>
        <p:nvSpPr>
          <p:cNvPr id="2" name="TextBox 1"/>
          <p:cNvSpPr txBox="1"/>
          <p:nvPr/>
        </p:nvSpPr>
        <p:spPr>
          <a:xfrm>
            <a:off x="481000" y="116381"/>
            <a:ext cx="3823335" cy="706755"/>
          </a:xfrm>
          <a:prstGeom prst="rect">
            <a:avLst/>
          </a:prstGeom>
          <a:noFill/>
        </p:spPr>
        <p:txBody>
          <a:bodyPr wrap="none" rtlCol="0">
            <a:spAutoFit/>
          </a:bodyPr>
          <a:lstStyle/>
          <a:p>
            <a:pPr algn="l" eaLnBrk="0" fontAlgn="base" hangingPunct="0">
              <a:buClrTx/>
              <a:buSzTx/>
              <a:buFontTx/>
            </a:pPr>
            <a:r>
              <a:rPr lang="en-US" altLang="zh-CN" sz="4000" b="1" dirty="0">
                <a:solidFill>
                  <a:schemeClr val="tx2"/>
                </a:solidFill>
                <a:effectLst/>
                <a:latin typeface="+mj-lt"/>
                <a:ea typeface="+mj-ea"/>
                <a:cs typeface="+mj-cs"/>
              </a:rPr>
              <a:t>Pointer and array</a:t>
            </a:r>
            <a:endParaRPr lang="en-US" altLang="zh-CN" sz="4000" b="1" dirty="0">
              <a:solidFill>
                <a:schemeClr val="tx2"/>
              </a:solidFill>
              <a:effectLst/>
              <a:latin typeface="+mj-lt"/>
              <a:ea typeface="+mj-ea"/>
              <a:cs typeface="+mj-cs"/>
            </a:endParaRPr>
          </a:p>
        </p:txBody>
      </p:sp>
      <p:pic>
        <p:nvPicPr>
          <p:cNvPr id="5" name="图片 4"/>
          <p:cNvPicPr>
            <a:picLocks noChangeAspect="1"/>
          </p:cNvPicPr>
          <p:nvPr/>
        </p:nvPicPr>
        <p:blipFill>
          <a:blip r:embed="rId1"/>
          <a:stretch>
            <a:fillRect/>
          </a:stretch>
        </p:blipFill>
        <p:spPr>
          <a:xfrm>
            <a:off x="7812405" y="2997200"/>
            <a:ext cx="4772851" cy="3600000"/>
          </a:xfrm>
          <a:prstGeom prst="rect">
            <a:avLst/>
          </a:prstGeom>
          <a:ln>
            <a:solidFill>
              <a:srgbClr val="2BB7B3"/>
            </a:solidFill>
          </a:ln>
        </p:spPr>
      </p:pic>
      <p:sp>
        <p:nvSpPr>
          <p:cNvPr id="7" name="圆角矩形 6"/>
          <p:cNvSpPr/>
          <p:nvPr/>
        </p:nvSpPr>
        <p:spPr>
          <a:xfrm>
            <a:off x="7812405" y="2564765"/>
            <a:ext cx="1440180" cy="431800"/>
          </a:xfrm>
          <a:prstGeom prst="roundRect">
            <a:avLst/>
          </a:prstGeom>
          <a:solidFill>
            <a:srgbClr val="2BB7B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b="1">
                <a:solidFill>
                  <a:schemeClr val="bg1"/>
                </a:solidFill>
              </a:rPr>
              <a:t>Result:</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WI0N2JmZTUyNzk2Yjg0ODg5MGU1YTE0OWU3N2ViZmMifQ=="/>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15804</Words>
  <Application>WPS 演示</Application>
  <PresentationFormat>自定义</PresentationFormat>
  <Paragraphs>632</Paragraphs>
  <Slides>28</Slides>
  <Notes>10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28</vt:i4>
      </vt:variant>
    </vt:vector>
  </HeadingPairs>
  <TitlesOfParts>
    <vt:vector size="49" baseType="lpstr">
      <vt:lpstr>Arial</vt:lpstr>
      <vt:lpstr>宋体</vt:lpstr>
      <vt:lpstr>Wingdings</vt:lpstr>
      <vt:lpstr>Lucida Sans Unicode</vt:lpstr>
      <vt:lpstr>Wingdings 3</vt:lpstr>
      <vt:lpstr>Verdana</vt:lpstr>
      <vt:lpstr>Wingdings 2</vt:lpstr>
      <vt:lpstr>Wingdings 2</vt:lpstr>
      <vt:lpstr>Calibri Light</vt:lpstr>
      <vt:lpstr>Calibri</vt:lpstr>
      <vt:lpstr>Wingdings</vt:lpstr>
      <vt:lpstr>Consolas</vt:lpstr>
      <vt:lpstr>Calibri</vt:lpstr>
      <vt:lpstr>微软雅黑</vt:lpstr>
      <vt:lpstr>Arial Unicode MS</vt:lpstr>
      <vt:lpstr>Consolas</vt:lpstr>
      <vt:lpstr>Times New Roman</vt:lpstr>
      <vt:lpstr>Office 主题​​</vt:lpstr>
      <vt:lpstr>Concourse</vt:lpstr>
      <vt:lpstr>1_Concourse</vt:lpstr>
      <vt:lpstr>1_Office 主题​​</vt:lpstr>
      <vt:lpstr>Advanced Programming</vt:lpstr>
      <vt:lpstr>CONTENTS</vt:lpstr>
      <vt:lpstr>1 Objectives</vt:lpstr>
      <vt:lpstr>2 Knowledge Points</vt:lpstr>
      <vt:lpstr>2.1 Pointers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Dynamic Memory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1</vt:lpstr>
      <vt:lpstr>Exercise 2</vt:lpstr>
      <vt:lpstr>Exercise 3</vt:lpstr>
      <vt:lpstr>Exercise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Programming in Java B</dc:title>
  <dc:creator>lichuanwei</dc:creator>
  <cp:lastModifiedBy>再想一个</cp:lastModifiedBy>
  <cp:revision>496</cp:revision>
  <dcterms:created xsi:type="dcterms:W3CDTF">2020-02-01T01:21:00Z</dcterms:created>
  <dcterms:modified xsi:type="dcterms:W3CDTF">2024-09-05T02:48:42Z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71D38531E37D474496DF24920D91BB47_13</vt:lpwstr>
  </property>
  <property fmtid="{D5CDD505-2E9C-101B-9397-08002B2CF9AE}" pid="3" name="KSOProductBuildVer">
    <vt:lpwstr>2052-12.1.0.17827</vt:lpwstr>
  </property>
</Properties>
</file>