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3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9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5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7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6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0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6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0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4C6F-790A-4617-9A41-C701952EFF99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89EC-B033-4233-9305-ED6E48ABB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1235" r="-1589" b="-1235"/>
          <a:stretch/>
        </p:blipFill>
        <p:spPr>
          <a:xfrm>
            <a:off x="0" y="65945"/>
            <a:ext cx="12376150" cy="6688594"/>
          </a:xfrm>
          <a:prstGeom prst="rect">
            <a:avLst/>
          </a:prstGeom>
        </p:spPr>
      </p:pic>
      <p:pic>
        <p:nvPicPr>
          <p:cNvPr id="1030" name="Picture 6" descr="Namibia, Africa, savanna wallpaper | nature and landscape | Wallpaper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17" y="901525"/>
            <a:ext cx="7598752" cy="5064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thering firewood, Uganda - Stock Image - P980/0158 - Science Photo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0"/>
          <a:stretch/>
        </p:blipFill>
        <p:spPr bwMode="auto">
          <a:xfrm>
            <a:off x="-184150" y="1017587"/>
            <a:ext cx="4914900" cy="507682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2374" y="2247900"/>
            <a:ext cx="4689425" cy="1663509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n w="13462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Clean Burning </a:t>
            </a:r>
            <a:r>
              <a:rPr lang="en-US" altLang="zh-CN" b="1" dirty="0">
                <a:ln w="13462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</a:t>
            </a:r>
            <a:r>
              <a:rPr lang="en-US" altLang="zh-CN" b="1" dirty="0" smtClean="0">
                <a:ln w="13462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uel</a:t>
            </a:r>
            <a:endParaRPr lang="zh-CN" altLang="en-US" b="1" dirty="0">
              <a:ln w="13462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5000" y="59266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Eco-Fuel Africa</a:t>
            </a:r>
            <a:endParaRPr lang="zh-CN" altLang="en-US" sz="32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31" y="28559"/>
            <a:ext cx="3843337" cy="3758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284" y="1319639"/>
            <a:ext cx="4272995" cy="4171419"/>
          </a:xfrm>
          <a:prstGeom prst="rect">
            <a:avLst/>
          </a:prstGeom>
        </p:spPr>
      </p:pic>
      <p:pic>
        <p:nvPicPr>
          <p:cNvPr id="1032" name="Picture 8" descr="金钱钱袋金融 素材图片免费下载-千库网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412" y="570588"/>
            <a:ext cx="2750587" cy="27548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4730750" y="2454812"/>
            <a:ext cx="2528179" cy="1132449"/>
          </a:xfrm>
          <a:prstGeom prst="rightArrow">
            <a:avLst/>
          </a:prstGeom>
          <a:solidFill>
            <a:schemeClr val="bg1"/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51799" y="3745068"/>
            <a:ext cx="39372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More opportunity</a:t>
            </a:r>
            <a:endParaRPr lang="zh-CN" altLang="en-US" sz="3600" b="1" cap="none" spc="0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79104" y="4694388"/>
            <a:ext cx="4682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Environment-friendly</a:t>
            </a:r>
            <a:endParaRPr lang="zh-CN" altLang="en-US" sz="3600" b="1" cap="none" spc="0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18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37 0.18959 L 0.38737 0.4395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8" grpId="0" animBg="1"/>
      <p:bldP spid="9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Clean Burning Fuel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2024-12-23T02:42:26Z</dcterms:created>
  <dcterms:modified xsi:type="dcterms:W3CDTF">2024-12-23T08:38:26Z</dcterms:modified>
</cp:coreProperties>
</file>