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 Wanxiang" initials="SW" lastIdx="1" clrIdx="0">
    <p:extLst>
      <p:ext uri="{19B8F6BF-5375-455C-9EA6-DF929625EA0E}">
        <p15:presenceInfo xmlns:p15="http://schemas.microsoft.com/office/powerpoint/2012/main" userId="Shen Wanxi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>
        <p:scale>
          <a:sx n="75" d="100"/>
          <a:sy n="75" d="100"/>
        </p:scale>
        <p:origin x="101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Contrastive Learning on the Solubility Classification Task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6279" y="4743451"/>
            <a:ext cx="9144000" cy="1213446"/>
          </a:xfrm>
        </p:spPr>
        <p:txBody>
          <a:bodyPr>
            <a:normAutofit/>
          </a:bodyPr>
          <a:lstStyle/>
          <a:p>
            <a:pPr algn="r"/>
            <a:r>
              <a:rPr lang="en-US" sz="1800" dirty="0"/>
              <a:t>2021-01-14</a:t>
            </a:r>
          </a:p>
          <a:p>
            <a:pPr algn="r"/>
            <a:r>
              <a:rPr lang="en-US" sz="1800" dirty="0"/>
              <a:t>Shen Wan Xiang</a:t>
            </a: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A75B-49F3-4A85-95BC-36DAEBCE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Final output: latent space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8FD2B9-61B7-4BE2-A1C6-323832730CE4}"/>
              </a:ext>
            </a:extLst>
          </p:cNvPr>
          <p:cNvSpPr txBox="1"/>
          <p:nvPr/>
        </p:nvSpPr>
        <p:spPr>
          <a:xfrm>
            <a:off x="838200" y="1886635"/>
            <a:ext cx="8305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The proposed comparative learning model is equivalent to a feature extractor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Given a test compound, using the model to calculate the 128</a:t>
            </a:r>
            <a:r>
              <a:rPr lang="zh-CN" altLang="en-US" sz="2400" dirty="0"/>
              <a:t> </a:t>
            </a:r>
            <a:r>
              <a:rPr lang="en-US" altLang="zh-CN" sz="2400" dirty="0"/>
              <a:t>or</a:t>
            </a:r>
            <a:r>
              <a:rPr lang="zh-CN" altLang="en-US" sz="2400" dirty="0"/>
              <a:t> </a:t>
            </a:r>
            <a:r>
              <a:rPr lang="en-US" altLang="zh-CN" sz="2400" dirty="0"/>
              <a:t>512</a:t>
            </a:r>
            <a:r>
              <a:rPr lang="zh-CN" altLang="en-US" sz="2400" dirty="0"/>
              <a:t> </a:t>
            </a:r>
            <a:r>
              <a:rPr lang="en-US" altLang="zh-CN" sz="2400" dirty="0"/>
              <a:t>bits latent vectors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Calculate the distance based on the vectors with the low, high and moderate groups, and judge the compound which class should be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45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CB1B2-622A-46E2-BA6F-FA520A4C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193675"/>
            <a:ext cx="10515600" cy="1325563"/>
          </a:xfrm>
        </p:spPr>
        <p:txBody>
          <a:bodyPr/>
          <a:lstStyle/>
          <a:p>
            <a:r>
              <a:rPr lang="en-US" altLang="zh-CN" dirty="0"/>
              <a:t>Key features matters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B2967-4DA5-4474-A4EA-6544F42B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1654175"/>
            <a:ext cx="10515600" cy="4351338"/>
          </a:xfrm>
        </p:spPr>
        <p:txBody>
          <a:bodyPr/>
          <a:lstStyle/>
          <a:p>
            <a:r>
              <a:rPr lang="en-US" altLang="zh-CN" dirty="0"/>
              <a:t>Contrastive learning:</a:t>
            </a:r>
            <a:endParaRPr lang="zh-CN" altLang="en-US" dirty="0"/>
          </a:p>
        </p:txBody>
      </p:sp>
      <p:pic>
        <p:nvPicPr>
          <p:cNvPr id="1026" name="Picture 2" descr="drawing">
            <a:extLst>
              <a:ext uri="{FF2B5EF4-FFF2-40B4-BE49-F238E27FC236}">
                <a16:creationId xmlns:a16="http://schemas.microsoft.com/office/drawing/2014/main" id="{98E4243C-D3E8-4568-843D-E54784DCE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2345871"/>
            <a:ext cx="4238195" cy="211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rawing-detailed">
            <a:extLst>
              <a:ext uri="{FF2B5EF4-FFF2-40B4-BE49-F238E27FC236}">
                <a16:creationId xmlns:a16="http://schemas.microsoft.com/office/drawing/2014/main" id="{BF9827DA-E679-4DDB-85DF-53F2970DF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60" y="2402656"/>
            <a:ext cx="3981060" cy="199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448661-2C7D-48A7-BC64-D4A3A1F39C4D}"/>
              </a:ext>
            </a:extLst>
          </p:cNvPr>
          <p:cNvSpPr txBox="1"/>
          <p:nvPr/>
        </p:nvSpPr>
        <p:spPr>
          <a:xfrm>
            <a:off x="2014573" y="4222637"/>
            <a:ext cx="148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00FFFF"/>
                </a:highlight>
              </a:rPr>
              <a:t>What we look</a:t>
            </a:r>
            <a:endParaRPr lang="zh-CN" altLang="en-US" dirty="0">
              <a:highlight>
                <a:srgbClr val="00FFFF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2D24BE-6681-493E-8A53-39D2A501E2A4}"/>
              </a:ext>
            </a:extLst>
          </p:cNvPr>
          <p:cNvSpPr txBox="1"/>
          <p:nvPr/>
        </p:nvSpPr>
        <p:spPr>
          <a:xfrm>
            <a:off x="7166684" y="4222637"/>
            <a:ext cx="207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00FF00"/>
                </a:highlight>
              </a:rPr>
              <a:t>What we remember</a:t>
            </a:r>
            <a:endParaRPr lang="zh-CN" altLang="en-US" dirty="0">
              <a:highlight>
                <a:srgbClr val="00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BBEAE-86D2-4C54-AD1D-9001E1836B44}"/>
              </a:ext>
            </a:extLst>
          </p:cNvPr>
          <p:cNvSpPr txBox="1"/>
          <p:nvPr/>
        </p:nvSpPr>
        <p:spPr>
          <a:xfrm>
            <a:off x="594387" y="4960028"/>
            <a:ext cx="105784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Left: Drawing subsequently made with a dollar bill present. Right: Drawing of a dollar bill from memory. Image source: Epstein, 2016</a:t>
            </a:r>
          </a:p>
          <a:p>
            <a:endParaRPr lang="en-US" altLang="zh-CN" dirty="0"/>
          </a:p>
          <a:p>
            <a:r>
              <a:rPr lang="en-US" altLang="zh-CN" dirty="0">
                <a:highlight>
                  <a:srgbClr val="00FF00"/>
                </a:highlight>
              </a:rPr>
              <a:t>Our brain can not member every details of a dollar, but we can recognize the dollar</a:t>
            </a:r>
            <a:endParaRPr lang="zh-CN" alt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7986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DA02-CFE2-46A0-BB48-0FA00510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-48311"/>
            <a:ext cx="10515600" cy="1325563"/>
          </a:xfrm>
        </p:spPr>
        <p:txBody>
          <a:bodyPr/>
          <a:lstStyle/>
          <a:p>
            <a:r>
              <a:rPr lang="en-US" altLang="zh-CN" dirty="0"/>
              <a:t>Representation the distance of compounds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3B583-0326-48DF-8BFC-D6687DFD4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96" y="972829"/>
            <a:ext cx="10515600" cy="1482646"/>
          </a:xfrm>
        </p:spPr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Fingerprint: 2048 bits ECFP-liked fingerprint, MAP4, </a:t>
            </a:r>
            <a:r>
              <a:rPr lang="en-US" altLang="zh-CN" dirty="0" err="1"/>
              <a:t>etc</a:t>
            </a:r>
            <a:r>
              <a:rPr lang="en-US" altLang="zh-CN" dirty="0"/>
              <a:t>, too general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Key-features: pharmacophore fingerprint, </a:t>
            </a:r>
            <a:r>
              <a:rPr lang="en-US" altLang="zh-CN" b="1" dirty="0"/>
              <a:t>core and fragment fingerprint(CFFP)</a:t>
            </a:r>
            <a:r>
              <a:rPr lang="en-US" altLang="zh-CN" dirty="0"/>
              <a:t>, data-specific, manual craft</a:t>
            </a:r>
          </a:p>
          <a:p>
            <a:pPr marL="514350" indent="-514350">
              <a:buFont typeface="+mj-ea"/>
              <a:buAutoNum type="circleNumDbPlain"/>
            </a:pP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6D56B-FE54-46CA-B22C-CE0F0052B79E}"/>
              </a:ext>
            </a:extLst>
          </p:cNvPr>
          <p:cNvSpPr txBox="1"/>
          <p:nvPr/>
        </p:nvSpPr>
        <p:spPr>
          <a:xfrm>
            <a:off x="95896" y="6196012"/>
            <a:ext cx="7593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Why not learn the distance directly from the compounds?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Using the self-supervised learning directly learn the distance for the given task!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6501E19-6F89-48B1-B01E-F917D7A03307}"/>
              </a:ext>
            </a:extLst>
          </p:cNvPr>
          <p:cNvGrpSpPr/>
          <p:nvPr/>
        </p:nvGrpSpPr>
        <p:grpSpPr>
          <a:xfrm>
            <a:off x="482530" y="2235006"/>
            <a:ext cx="5537995" cy="4133850"/>
            <a:chOff x="1162050" y="2146984"/>
            <a:chExt cx="5537995" cy="4133850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0FFEC3DA-6E00-42D9-A9FC-0DA4C6C695A0}"/>
                </a:ext>
              </a:extLst>
            </p:cNvPr>
            <p:cNvSpPr/>
            <p:nvPr/>
          </p:nvSpPr>
          <p:spPr>
            <a:xfrm>
              <a:off x="1162050" y="2146984"/>
              <a:ext cx="5537995" cy="4133850"/>
            </a:xfrm>
            <a:prstGeom prst="rightArrow">
              <a:avLst>
                <a:gd name="adj1" fmla="val 65207"/>
                <a:gd name="adj2" fmla="val 58064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4906594-5FD9-4B4B-BCAA-C330D49A4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8721" y="3238500"/>
              <a:ext cx="1680766" cy="16764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B07F7E2-418B-43F4-83E5-1A895960E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9487" y="3238501"/>
              <a:ext cx="1680767" cy="1676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4F07A0-B5A3-4B10-B0EE-C4BFE65E804B}"/>
                </a:ext>
              </a:extLst>
            </p:cNvPr>
            <p:cNvSpPr txBox="1"/>
            <p:nvPr/>
          </p:nvSpPr>
          <p:spPr>
            <a:xfrm>
              <a:off x="1731366" y="4961066"/>
              <a:ext cx="37836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Fingerprint: the two are almost same !</a:t>
              </a:r>
              <a:endParaRPr lang="zh-CN" alt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130E64F-10CB-433E-B29A-DDAA93DB86B2}"/>
              </a:ext>
            </a:extLst>
          </p:cNvPr>
          <p:cNvGrpSpPr/>
          <p:nvPr/>
        </p:nvGrpSpPr>
        <p:grpSpPr>
          <a:xfrm>
            <a:off x="6096079" y="2235006"/>
            <a:ext cx="5613391" cy="4133850"/>
            <a:chOff x="6407159" y="2258819"/>
            <a:chExt cx="5613391" cy="4133850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65E3B6D1-F7BA-4AC6-ACFC-73E3F19F4FAB}"/>
                </a:ext>
              </a:extLst>
            </p:cNvPr>
            <p:cNvSpPr/>
            <p:nvPr/>
          </p:nvSpPr>
          <p:spPr>
            <a:xfrm rot="10800000">
              <a:off x="6407159" y="2258819"/>
              <a:ext cx="5537995" cy="4133850"/>
            </a:xfrm>
            <a:prstGeom prst="rightArrow">
              <a:avLst>
                <a:gd name="adj1" fmla="val 65207"/>
                <a:gd name="adj2" fmla="val 58064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96327A3-06F6-489F-8B24-AC23B3B1F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35091" y="3314700"/>
              <a:ext cx="1575718" cy="157162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AB5B8C-A335-47D2-8FF7-F07929F02876}"/>
                </a:ext>
              </a:extLst>
            </p:cNvPr>
            <p:cNvSpPr txBox="1"/>
            <p:nvPr/>
          </p:nvSpPr>
          <p:spPr>
            <a:xfrm>
              <a:off x="7871620" y="4932491"/>
              <a:ext cx="41489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Key-features : the two are quite different !</a:t>
              </a:r>
              <a:endParaRPr lang="zh-CN" altLang="en-US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C711826-F68D-4496-8A5A-5A35CCB04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10809" y="3314700"/>
              <a:ext cx="1575719" cy="1571625"/>
            </a:xfrm>
            <a:prstGeom prst="rect">
              <a:avLst/>
            </a:prstGeom>
          </p:spPr>
        </p:pic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2252639C-6C7E-4CD3-8730-5A07A4922421}"/>
              </a:ext>
            </a:extLst>
          </p:cNvPr>
          <p:cNvSpPr/>
          <p:nvPr/>
        </p:nvSpPr>
        <p:spPr>
          <a:xfrm>
            <a:off x="10262315" y="3817831"/>
            <a:ext cx="258602" cy="6411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478CB0-F713-4880-830C-B42969FF50DB}"/>
              </a:ext>
            </a:extLst>
          </p:cNvPr>
          <p:cNvSpPr/>
          <p:nvPr/>
        </p:nvSpPr>
        <p:spPr>
          <a:xfrm rot="14782731">
            <a:off x="10391616" y="3537379"/>
            <a:ext cx="258602" cy="6411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7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1E333A53-F714-4520-865C-7776BA97C249}"/>
              </a:ext>
            </a:extLst>
          </p:cNvPr>
          <p:cNvSpPr/>
          <p:nvPr/>
        </p:nvSpPr>
        <p:spPr>
          <a:xfrm>
            <a:off x="4490515" y="2305361"/>
            <a:ext cx="558648" cy="16895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C528C8-695F-41FC-BF70-E1C08AB0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62" y="119995"/>
            <a:ext cx="10515600" cy="103593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Learning the distance with Contrastive Learning</a:t>
            </a:r>
            <a:endParaRPr lang="zh-CN" altLang="en-US" dirty="0"/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A057865-7C27-4851-803A-D117AAECC786}"/>
              </a:ext>
            </a:extLst>
          </p:cNvPr>
          <p:cNvGrpSpPr/>
          <p:nvPr/>
        </p:nvGrpSpPr>
        <p:grpSpPr>
          <a:xfrm>
            <a:off x="8667769" y="1728491"/>
            <a:ext cx="3207790" cy="2661649"/>
            <a:chOff x="8724799" y="1527278"/>
            <a:chExt cx="3207790" cy="2661649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5F9C43EF-EC8B-4CF7-BBED-46874B16254B}"/>
                </a:ext>
              </a:extLst>
            </p:cNvPr>
            <p:cNvGrpSpPr/>
            <p:nvPr/>
          </p:nvGrpSpPr>
          <p:grpSpPr>
            <a:xfrm>
              <a:off x="10490023" y="1971423"/>
              <a:ext cx="1442566" cy="1314483"/>
              <a:chOff x="10681256" y="2247113"/>
              <a:chExt cx="1442566" cy="1314483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14832BC-FE7C-4A8B-830F-0617D4C1EF2B}"/>
                  </a:ext>
                </a:extLst>
              </p:cNvPr>
              <p:cNvSpPr/>
              <p:nvPr/>
            </p:nvSpPr>
            <p:spPr>
              <a:xfrm>
                <a:off x="11183208" y="2247113"/>
                <a:ext cx="218113" cy="2097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EF44B79-1D54-4E7E-9A89-7420054EE910}"/>
                  </a:ext>
                </a:extLst>
              </p:cNvPr>
              <p:cNvSpPr/>
              <p:nvPr/>
            </p:nvSpPr>
            <p:spPr>
              <a:xfrm>
                <a:off x="10922453" y="2451246"/>
                <a:ext cx="218113" cy="2097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7B47C0B-B817-403B-A259-EEB058DC0E64}"/>
                  </a:ext>
                </a:extLst>
              </p:cNvPr>
              <p:cNvSpPr/>
              <p:nvPr/>
            </p:nvSpPr>
            <p:spPr>
              <a:xfrm>
                <a:off x="11180329" y="2635441"/>
                <a:ext cx="218113" cy="2097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2AB5528-983D-4054-9E57-A948E6105430}"/>
                  </a:ext>
                </a:extLst>
              </p:cNvPr>
              <p:cNvSpPr txBox="1"/>
              <p:nvPr/>
            </p:nvSpPr>
            <p:spPr>
              <a:xfrm>
                <a:off x="11147792" y="2629721"/>
                <a:ext cx="2792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/>
                  <a:t>L1</a:t>
                </a:r>
                <a:endParaRPr lang="zh-CN" altLang="en-US" sz="800" dirty="0"/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5736BA2E-DE43-4826-B196-A86B5E2EC1D8}"/>
                  </a:ext>
                </a:extLst>
              </p:cNvPr>
              <p:cNvGrpSpPr/>
              <p:nvPr/>
            </p:nvGrpSpPr>
            <p:grpSpPr>
              <a:xfrm>
                <a:off x="11363512" y="2410172"/>
                <a:ext cx="279244" cy="217744"/>
                <a:chOff x="10507620" y="2965100"/>
                <a:chExt cx="279244" cy="217744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7ECF919-AC64-4360-880A-721CC10C45E7}"/>
                    </a:ext>
                  </a:extLst>
                </p:cNvPr>
                <p:cNvSpPr/>
                <p:nvPr/>
              </p:nvSpPr>
              <p:spPr>
                <a:xfrm>
                  <a:off x="10530942" y="2965100"/>
                  <a:ext cx="218113" cy="20972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923FE39-8724-410B-9F3A-8407B2B032DE}"/>
                    </a:ext>
                  </a:extLst>
                </p:cNvPr>
                <p:cNvSpPr txBox="1"/>
                <p:nvPr/>
              </p:nvSpPr>
              <p:spPr>
                <a:xfrm>
                  <a:off x="10507620" y="2967400"/>
                  <a:ext cx="27924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00" dirty="0"/>
                    <a:t>L2</a:t>
                  </a:r>
                  <a:endParaRPr lang="zh-CN" altLang="en-US" sz="800" dirty="0"/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3A4006-E97C-4C7A-9089-2FCD2B87F23C}"/>
                  </a:ext>
                </a:extLst>
              </p:cNvPr>
              <p:cNvSpPr txBox="1"/>
              <p:nvPr/>
            </p:nvSpPr>
            <p:spPr>
              <a:xfrm>
                <a:off x="11163888" y="2249895"/>
                <a:ext cx="2792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/>
                  <a:t>L4</a:t>
                </a:r>
                <a:endParaRPr lang="zh-CN" altLang="en-US" sz="8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1F21E3D-6439-4B3C-A66F-505FC3C89197}"/>
                  </a:ext>
                </a:extLst>
              </p:cNvPr>
              <p:cNvSpPr txBox="1"/>
              <p:nvPr/>
            </p:nvSpPr>
            <p:spPr>
              <a:xfrm>
                <a:off x="10889414" y="2459506"/>
                <a:ext cx="2792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/>
                  <a:t>L3</a:t>
                </a:r>
                <a:endParaRPr lang="zh-CN" altLang="en-US" sz="800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5D69BDC-5522-45C1-8305-0DEEE6D4BA6E}"/>
                  </a:ext>
                </a:extLst>
              </p:cNvPr>
              <p:cNvSpPr txBox="1"/>
              <p:nvPr/>
            </p:nvSpPr>
            <p:spPr>
              <a:xfrm>
                <a:off x="10681256" y="2915265"/>
                <a:ext cx="14425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Low solubility, n = 4</a:t>
                </a:r>
                <a:endParaRPr lang="zh-CN" altLang="en-US" dirty="0"/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530AB6B5-F24E-4C8A-9B85-4A26F4F42B1F}"/>
                </a:ext>
              </a:extLst>
            </p:cNvPr>
            <p:cNvGrpSpPr/>
            <p:nvPr/>
          </p:nvGrpSpPr>
          <p:grpSpPr>
            <a:xfrm>
              <a:off x="8907110" y="2785621"/>
              <a:ext cx="2688071" cy="1403306"/>
              <a:chOff x="9245287" y="3861205"/>
              <a:chExt cx="2688071" cy="1403306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DC43FF6-84F7-428D-94EB-C62668263B85}"/>
                  </a:ext>
                </a:extLst>
              </p:cNvPr>
              <p:cNvSpPr/>
              <p:nvPr/>
            </p:nvSpPr>
            <p:spPr>
              <a:xfrm>
                <a:off x="10000366" y="3970699"/>
                <a:ext cx="218113" cy="20972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31A007C-DB1B-4BD5-B6D8-B8ACDCE3FB75}"/>
                  </a:ext>
                </a:extLst>
              </p:cNvPr>
              <p:cNvSpPr/>
              <p:nvPr/>
            </p:nvSpPr>
            <p:spPr>
              <a:xfrm>
                <a:off x="9855660" y="4418811"/>
                <a:ext cx="218113" cy="20972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D64C7E7-3710-4C4D-B258-FDB92811DF48}"/>
                  </a:ext>
                </a:extLst>
              </p:cNvPr>
              <p:cNvSpPr/>
              <p:nvPr/>
            </p:nvSpPr>
            <p:spPr>
              <a:xfrm>
                <a:off x="10096844" y="4188812"/>
                <a:ext cx="218113" cy="20972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6CD1CB6-9FD7-47C0-83EE-CE300552E7AD}"/>
                  </a:ext>
                </a:extLst>
              </p:cNvPr>
              <p:cNvSpPr/>
              <p:nvPr/>
            </p:nvSpPr>
            <p:spPr>
              <a:xfrm>
                <a:off x="10096843" y="4436987"/>
                <a:ext cx="218113" cy="20972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31DA907-3354-40F7-8062-3BB54E211380}"/>
                  </a:ext>
                </a:extLst>
              </p:cNvPr>
              <p:cNvSpPr/>
              <p:nvPr/>
            </p:nvSpPr>
            <p:spPr>
              <a:xfrm>
                <a:off x="10361096" y="4216777"/>
                <a:ext cx="218113" cy="20972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C0AB4E1-3BF2-4161-B346-40B59B5B8E1D}"/>
                  </a:ext>
                </a:extLst>
              </p:cNvPr>
              <p:cNvSpPr/>
              <p:nvPr/>
            </p:nvSpPr>
            <p:spPr>
              <a:xfrm>
                <a:off x="10205901" y="3865837"/>
                <a:ext cx="218113" cy="20972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F0117737-CE9D-4629-A1EF-F8B904DC85C4}"/>
                  </a:ext>
                </a:extLst>
              </p:cNvPr>
              <p:cNvGrpSpPr/>
              <p:nvPr/>
            </p:nvGrpSpPr>
            <p:grpSpPr>
              <a:xfrm>
                <a:off x="9678743" y="4174832"/>
                <a:ext cx="324128" cy="215444"/>
                <a:chOff x="8792303" y="4679657"/>
                <a:chExt cx="324128" cy="215444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A1C27E02-CA88-43EF-B726-AA062326056A}"/>
                    </a:ext>
                  </a:extLst>
                </p:cNvPr>
                <p:cNvSpPr/>
                <p:nvPr/>
              </p:nvSpPr>
              <p:spPr>
                <a:xfrm>
                  <a:off x="8853171" y="4679657"/>
                  <a:ext cx="218113" cy="20972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1593FCC-55EF-4CD4-BD07-5C570A8BEDD4}"/>
                    </a:ext>
                  </a:extLst>
                </p:cNvPr>
                <p:cNvSpPr txBox="1"/>
                <p:nvPr/>
              </p:nvSpPr>
              <p:spPr>
                <a:xfrm>
                  <a:off x="8792303" y="4679657"/>
                  <a:ext cx="32412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00" dirty="0"/>
                    <a:t>M1</a:t>
                  </a:r>
                  <a:endParaRPr lang="zh-CN" altLang="en-US" sz="800" dirty="0"/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2F8182-B4E8-4E3B-A3C1-09E4977587D8}"/>
                  </a:ext>
                </a:extLst>
              </p:cNvPr>
              <p:cNvSpPr txBox="1"/>
              <p:nvPr/>
            </p:nvSpPr>
            <p:spPr>
              <a:xfrm>
                <a:off x="9941070" y="3957311"/>
                <a:ext cx="32412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/>
                  <a:t>M2</a:t>
                </a:r>
                <a:endParaRPr lang="zh-CN" altLang="en-US" sz="8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2B47F90-37AA-43C2-BECE-6CF53227E0D3}"/>
                  </a:ext>
                </a:extLst>
              </p:cNvPr>
              <p:cNvSpPr txBox="1"/>
              <p:nvPr/>
            </p:nvSpPr>
            <p:spPr>
              <a:xfrm>
                <a:off x="10152892" y="3861205"/>
                <a:ext cx="32412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/>
                  <a:t>M3</a:t>
                </a:r>
                <a:endParaRPr lang="zh-CN" altLang="en-US" sz="8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D1A35A-E656-4B35-B753-0E1CAFD72AA1}"/>
                  </a:ext>
                </a:extLst>
              </p:cNvPr>
              <p:cNvSpPr txBox="1"/>
              <p:nvPr/>
            </p:nvSpPr>
            <p:spPr>
              <a:xfrm>
                <a:off x="10308088" y="4213917"/>
                <a:ext cx="32412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/>
                  <a:t>M5</a:t>
                </a:r>
                <a:endParaRPr lang="zh-CN" altLang="en-US" sz="8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846A6E8-FBBB-48DA-8D9B-CF57230DF6BA}"/>
                  </a:ext>
                </a:extLst>
              </p:cNvPr>
              <p:cNvSpPr txBox="1"/>
              <p:nvPr/>
            </p:nvSpPr>
            <p:spPr>
              <a:xfrm>
                <a:off x="10049010" y="4181083"/>
                <a:ext cx="32412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/>
                  <a:t>M4</a:t>
                </a:r>
                <a:endParaRPr lang="zh-CN" altLang="en-US" sz="8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0B31AC-4522-472F-95C4-FD20D292358E}"/>
                  </a:ext>
                </a:extLst>
              </p:cNvPr>
              <p:cNvSpPr txBox="1"/>
              <p:nvPr/>
            </p:nvSpPr>
            <p:spPr>
              <a:xfrm>
                <a:off x="10049010" y="4436987"/>
                <a:ext cx="32412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/>
                  <a:t>M7</a:t>
                </a:r>
                <a:endParaRPr lang="zh-CN" altLang="en-US" sz="8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2E5A628-BECB-4837-90CB-067369AFAFF0}"/>
                  </a:ext>
                </a:extLst>
              </p:cNvPr>
              <p:cNvSpPr txBox="1"/>
              <p:nvPr/>
            </p:nvSpPr>
            <p:spPr>
              <a:xfrm>
                <a:off x="9802652" y="4418811"/>
                <a:ext cx="32412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/>
                  <a:t>M6</a:t>
                </a:r>
                <a:endParaRPr lang="zh-CN" altLang="en-US" sz="800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9722C25-CF8A-4740-9B3E-1E6501D29B53}"/>
                  </a:ext>
                </a:extLst>
              </p:cNvPr>
              <p:cNvSpPr/>
              <p:nvPr/>
            </p:nvSpPr>
            <p:spPr>
              <a:xfrm>
                <a:off x="10349715" y="4462195"/>
                <a:ext cx="218113" cy="20972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F1978BC-90BA-4065-A072-82A7375D1AFC}"/>
                  </a:ext>
                </a:extLst>
              </p:cNvPr>
              <p:cNvSpPr txBox="1"/>
              <p:nvPr/>
            </p:nvSpPr>
            <p:spPr>
              <a:xfrm>
                <a:off x="10301882" y="4462195"/>
                <a:ext cx="32412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/>
                  <a:t>M8</a:t>
                </a:r>
                <a:endParaRPr lang="zh-CN" altLang="en-US" sz="800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78DBC8F-B9B4-4898-8C07-D5D976F12807}"/>
                  </a:ext>
                </a:extLst>
              </p:cNvPr>
              <p:cNvSpPr/>
              <p:nvPr/>
            </p:nvSpPr>
            <p:spPr>
              <a:xfrm>
                <a:off x="10174613" y="4659463"/>
                <a:ext cx="218113" cy="209724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A0CFDE6-D9BE-43A0-A43A-3CDB97B6CFA0}"/>
                  </a:ext>
                </a:extLst>
              </p:cNvPr>
              <p:cNvSpPr txBox="1"/>
              <p:nvPr/>
            </p:nvSpPr>
            <p:spPr>
              <a:xfrm>
                <a:off x="10126780" y="4659463"/>
                <a:ext cx="32412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/>
                  <a:t>M9</a:t>
                </a:r>
                <a:endParaRPr lang="zh-CN" altLang="en-US" sz="80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BA92796-3A61-406A-8433-6F61202D8461}"/>
                  </a:ext>
                </a:extLst>
              </p:cNvPr>
              <p:cNvSpPr txBox="1"/>
              <p:nvPr/>
            </p:nvSpPr>
            <p:spPr>
              <a:xfrm>
                <a:off x="9245287" y="4895179"/>
                <a:ext cx="2688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Moderate solubility, n = 9</a:t>
                </a:r>
                <a:endParaRPr lang="zh-CN" altLang="en-US" dirty="0"/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FB9E5C9-A8DE-4F85-8E72-CCA23D43DC3C}"/>
                </a:ext>
              </a:extLst>
            </p:cNvPr>
            <p:cNvGrpSpPr/>
            <p:nvPr/>
          </p:nvGrpSpPr>
          <p:grpSpPr>
            <a:xfrm>
              <a:off x="8724799" y="1527278"/>
              <a:ext cx="2067746" cy="1201354"/>
              <a:chOff x="7984912" y="2171646"/>
              <a:chExt cx="2067746" cy="120135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E9BD31C-5B4F-4358-8AA4-DB149E2F6CDE}"/>
                  </a:ext>
                </a:extLst>
              </p:cNvPr>
              <p:cNvSpPr/>
              <p:nvPr/>
            </p:nvSpPr>
            <p:spPr>
              <a:xfrm>
                <a:off x="8761345" y="2282228"/>
                <a:ext cx="218113" cy="20972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BDCF64A-7E9F-4F3C-A00A-2C15D95BB0ED}"/>
                  </a:ext>
                </a:extLst>
              </p:cNvPr>
              <p:cNvSpPr/>
              <p:nvPr/>
            </p:nvSpPr>
            <p:spPr>
              <a:xfrm>
                <a:off x="8616639" y="2730340"/>
                <a:ext cx="218113" cy="20972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A79226C-0FF8-497B-9A11-59104C58468F}"/>
                  </a:ext>
                </a:extLst>
              </p:cNvPr>
              <p:cNvSpPr/>
              <p:nvPr/>
            </p:nvSpPr>
            <p:spPr>
              <a:xfrm>
                <a:off x="8857823" y="2500341"/>
                <a:ext cx="218113" cy="20972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127E095-3ACB-4634-8414-75F307F2CFEA}"/>
                  </a:ext>
                </a:extLst>
              </p:cNvPr>
              <p:cNvSpPr/>
              <p:nvPr/>
            </p:nvSpPr>
            <p:spPr>
              <a:xfrm>
                <a:off x="8857822" y="2748516"/>
                <a:ext cx="218113" cy="20972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7AFC563-06B5-48C5-9DDB-107091FC4804}"/>
                  </a:ext>
                </a:extLst>
              </p:cNvPr>
              <p:cNvSpPr/>
              <p:nvPr/>
            </p:nvSpPr>
            <p:spPr>
              <a:xfrm>
                <a:off x="9122075" y="2528306"/>
                <a:ext cx="218113" cy="20972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81C22B3-6B03-4572-890E-1CA9E505B8F7}"/>
                  </a:ext>
                </a:extLst>
              </p:cNvPr>
              <p:cNvSpPr/>
              <p:nvPr/>
            </p:nvSpPr>
            <p:spPr>
              <a:xfrm>
                <a:off x="8966880" y="2177366"/>
                <a:ext cx="218113" cy="20972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F2B03B5E-DDF6-44BB-A8CA-1FAE86E935AF}"/>
                  </a:ext>
                </a:extLst>
              </p:cNvPr>
              <p:cNvGrpSpPr/>
              <p:nvPr/>
            </p:nvGrpSpPr>
            <p:grpSpPr>
              <a:xfrm>
                <a:off x="8455860" y="2486361"/>
                <a:ext cx="300082" cy="215444"/>
                <a:chOff x="7569420" y="2991186"/>
                <a:chExt cx="300082" cy="215444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B462B64C-8991-4D3F-B252-8CF71AAEF6F0}"/>
                    </a:ext>
                  </a:extLst>
                </p:cNvPr>
                <p:cNvSpPr/>
                <p:nvPr/>
              </p:nvSpPr>
              <p:spPr>
                <a:xfrm>
                  <a:off x="7614150" y="2991186"/>
                  <a:ext cx="218113" cy="209724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A93E443-466F-42D7-85AA-9375DDD6B1D2}"/>
                    </a:ext>
                  </a:extLst>
                </p:cNvPr>
                <p:cNvSpPr txBox="1"/>
                <p:nvPr/>
              </p:nvSpPr>
              <p:spPr>
                <a:xfrm>
                  <a:off x="7569420" y="2991186"/>
                  <a:ext cx="30008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800" dirty="0"/>
                    <a:t>H1</a:t>
                  </a:r>
                  <a:endParaRPr lang="zh-CN" altLang="en-US" sz="800" dirty="0"/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DE871D-90CB-4594-B880-E78866563160}"/>
                  </a:ext>
                </a:extLst>
              </p:cNvPr>
              <p:cNvSpPr txBox="1"/>
              <p:nvPr/>
            </p:nvSpPr>
            <p:spPr>
              <a:xfrm>
                <a:off x="8718703" y="2280567"/>
                <a:ext cx="3000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/>
                  <a:t>H2</a:t>
                </a:r>
                <a:endParaRPr lang="zh-CN" altLang="en-US" sz="8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1B720D-72C7-46B8-B875-FEC371A37813}"/>
                  </a:ext>
                </a:extLst>
              </p:cNvPr>
              <p:cNvSpPr txBox="1"/>
              <p:nvPr/>
            </p:nvSpPr>
            <p:spPr>
              <a:xfrm>
                <a:off x="8930026" y="2171646"/>
                <a:ext cx="3000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/>
                  <a:t>H3</a:t>
                </a:r>
                <a:endParaRPr lang="zh-CN" altLang="en-US" sz="8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FFC39FB-C2A3-4216-A7DB-77E25F2DFD2C}"/>
                  </a:ext>
                </a:extLst>
              </p:cNvPr>
              <p:cNvSpPr txBox="1"/>
              <p:nvPr/>
            </p:nvSpPr>
            <p:spPr>
              <a:xfrm>
                <a:off x="9091509" y="2528306"/>
                <a:ext cx="3000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/>
                  <a:t>H5</a:t>
                </a:r>
                <a:endParaRPr lang="zh-CN" altLang="en-US" sz="800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FB47D29-B749-41C8-A0F7-06EFB699676B}"/>
                  </a:ext>
                </a:extLst>
              </p:cNvPr>
              <p:cNvSpPr txBox="1"/>
              <p:nvPr/>
            </p:nvSpPr>
            <p:spPr>
              <a:xfrm>
                <a:off x="8823509" y="2494621"/>
                <a:ext cx="3000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/>
                  <a:t>H4</a:t>
                </a:r>
                <a:endParaRPr lang="zh-CN" altLang="en-US" sz="80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860870-BA95-4F5D-9EC4-8FF1396AB7CD}"/>
                  </a:ext>
                </a:extLst>
              </p:cNvPr>
              <p:cNvSpPr txBox="1"/>
              <p:nvPr/>
            </p:nvSpPr>
            <p:spPr>
              <a:xfrm>
                <a:off x="8828547" y="2742796"/>
                <a:ext cx="3000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/>
                  <a:t>H6</a:t>
                </a:r>
                <a:endParaRPr lang="zh-CN" altLang="en-US" sz="8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5C7DBB7-7049-4162-957E-52C77346CA4A}"/>
                  </a:ext>
                </a:extLst>
              </p:cNvPr>
              <p:cNvSpPr txBox="1"/>
              <p:nvPr/>
            </p:nvSpPr>
            <p:spPr>
              <a:xfrm>
                <a:off x="8586660" y="2730340"/>
                <a:ext cx="3000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/>
                  <a:t>H7</a:t>
                </a:r>
                <a:endParaRPr lang="zh-CN" altLang="en-US" sz="8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B90BBD5-829B-4BB5-A104-C9E6C8FE8FB0}"/>
                  </a:ext>
                </a:extLst>
              </p:cNvPr>
              <p:cNvSpPr txBox="1"/>
              <p:nvPr/>
            </p:nvSpPr>
            <p:spPr>
              <a:xfrm>
                <a:off x="7984912" y="3003668"/>
                <a:ext cx="2067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High solubility, n = 7</a:t>
                </a:r>
                <a:endParaRPr lang="zh-CN" altLang="en-US" dirty="0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82A2FDD-17D3-4729-AA51-806FE2480DF3}"/>
              </a:ext>
            </a:extLst>
          </p:cNvPr>
          <p:cNvGrpSpPr/>
          <p:nvPr/>
        </p:nvGrpSpPr>
        <p:grpSpPr>
          <a:xfrm>
            <a:off x="4609626" y="2541952"/>
            <a:ext cx="300082" cy="215444"/>
            <a:chOff x="7569420" y="2991186"/>
            <a:chExt cx="300082" cy="215444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8BD0B52-9E18-4738-AC64-A5EF3A5C1C85}"/>
                </a:ext>
              </a:extLst>
            </p:cNvPr>
            <p:cNvSpPr/>
            <p:nvPr/>
          </p:nvSpPr>
          <p:spPr>
            <a:xfrm>
              <a:off x="7614150" y="2991186"/>
              <a:ext cx="218113" cy="20972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A5E86A0-BDDA-447D-9954-72F330166E3D}"/>
                </a:ext>
              </a:extLst>
            </p:cNvPr>
            <p:cNvSpPr txBox="1"/>
            <p:nvPr/>
          </p:nvSpPr>
          <p:spPr>
            <a:xfrm>
              <a:off x="7569420" y="299118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H1</a:t>
              </a:r>
              <a:endParaRPr lang="zh-CN" altLang="en-US" sz="800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B24DAD-7EC8-48CD-8D5C-E1658FA9B32E}"/>
              </a:ext>
            </a:extLst>
          </p:cNvPr>
          <p:cNvGrpSpPr/>
          <p:nvPr/>
        </p:nvGrpSpPr>
        <p:grpSpPr>
          <a:xfrm>
            <a:off x="4587184" y="3516764"/>
            <a:ext cx="324128" cy="215444"/>
            <a:chOff x="8792303" y="4679657"/>
            <a:chExt cx="324128" cy="215444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8E7C5BD-6CCE-4914-9D24-B9DF3C31A0BA}"/>
                </a:ext>
              </a:extLst>
            </p:cNvPr>
            <p:cNvSpPr/>
            <p:nvPr/>
          </p:nvSpPr>
          <p:spPr>
            <a:xfrm>
              <a:off x="8853171" y="4679657"/>
              <a:ext cx="218113" cy="20972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09D679F-605C-444A-BDD6-3F65064A57C9}"/>
                </a:ext>
              </a:extLst>
            </p:cNvPr>
            <p:cNvSpPr txBox="1"/>
            <p:nvPr/>
          </p:nvSpPr>
          <p:spPr>
            <a:xfrm>
              <a:off x="8792303" y="4679657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M1</a:t>
              </a:r>
              <a:endParaRPr lang="zh-CN" altLang="en-US" sz="800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46497A1-B506-4F42-A198-F883B908B5C3}"/>
              </a:ext>
            </a:extLst>
          </p:cNvPr>
          <p:cNvGrpSpPr/>
          <p:nvPr/>
        </p:nvGrpSpPr>
        <p:grpSpPr>
          <a:xfrm>
            <a:off x="4609626" y="3040305"/>
            <a:ext cx="300082" cy="215444"/>
            <a:chOff x="2051270" y="3494097"/>
            <a:chExt cx="300082" cy="215444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B5A7C11-BA47-4EBD-8C7C-3312895FD3A4}"/>
                </a:ext>
              </a:extLst>
            </p:cNvPr>
            <p:cNvSpPr/>
            <p:nvPr/>
          </p:nvSpPr>
          <p:spPr>
            <a:xfrm>
              <a:off x="2081836" y="3494097"/>
              <a:ext cx="218113" cy="20972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FA2986F-5302-4B31-AEC0-1435E649DAF3}"/>
                </a:ext>
              </a:extLst>
            </p:cNvPr>
            <p:cNvSpPr txBox="1"/>
            <p:nvPr/>
          </p:nvSpPr>
          <p:spPr>
            <a:xfrm>
              <a:off x="2051270" y="3494097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H5</a:t>
              </a:r>
              <a:endParaRPr lang="zh-CN" altLang="en-US" sz="800" dirty="0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84FC96B-AEA2-46FB-BACC-67AFAE10756F}"/>
              </a:ext>
            </a:extLst>
          </p:cNvPr>
          <p:cNvSpPr txBox="1"/>
          <p:nvPr/>
        </p:nvSpPr>
        <p:spPr>
          <a:xfrm>
            <a:off x="4959788" y="246869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anchor</a:t>
            </a:r>
            <a:endParaRPr lang="zh-CN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5B8460-8552-4EA5-8CE2-BC0D25D9E3D0}"/>
              </a:ext>
            </a:extLst>
          </p:cNvPr>
          <p:cNvSpPr txBox="1"/>
          <p:nvPr/>
        </p:nvSpPr>
        <p:spPr>
          <a:xfrm>
            <a:off x="4971872" y="2925149"/>
            <a:ext cx="918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positive</a:t>
            </a:r>
            <a:endParaRPr lang="zh-CN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5C7467C-BEBA-411F-BC71-3051A7EA4F0B}"/>
              </a:ext>
            </a:extLst>
          </p:cNvPr>
          <p:cNvSpPr txBox="1"/>
          <p:nvPr/>
        </p:nvSpPr>
        <p:spPr>
          <a:xfrm>
            <a:off x="4971872" y="3399032"/>
            <a:ext cx="98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negative</a:t>
            </a:r>
            <a:endParaRPr lang="zh-CN" altLang="en-US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9CEBD58-739E-4D38-BDB0-591E416DFFF1}"/>
              </a:ext>
            </a:extLst>
          </p:cNvPr>
          <p:cNvGrpSpPr/>
          <p:nvPr/>
        </p:nvGrpSpPr>
        <p:grpSpPr>
          <a:xfrm>
            <a:off x="6194714" y="2541952"/>
            <a:ext cx="300082" cy="215444"/>
            <a:chOff x="7569420" y="2991186"/>
            <a:chExt cx="300082" cy="215444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E087044-0DA3-4401-8A01-491FB646277B}"/>
                </a:ext>
              </a:extLst>
            </p:cNvPr>
            <p:cNvSpPr/>
            <p:nvPr/>
          </p:nvSpPr>
          <p:spPr>
            <a:xfrm>
              <a:off x="7614150" y="2991186"/>
              <a:ext cx="218113" cy="20972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44DAD04-D001-48B1-BDDF-A9A80489F490}"/>
                </a:ext>
              </a:extLst>
            </p:cNvPr>
            <p:cNvSpPr txBox="1"/>
            <p:nvPr/>
          </p:nvSpPr>
          <p:spPr>
            <a:xfrm>
              <a:off x="7569420" y="299118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H1</a:t>
              </a:r>
              <a:endParaRPr lang="zh-CN" altLang="en-US" sz="800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73E158E-8E68-444A-BC12-78C6887DF54C}"/>
              </a:ext>
            </a:extLst>
          </p:cNvPr>
          <p:cNvGrpSpPr/>
          <p:nvPr/>
        </p:nvGrpSpPr>
        <p:grpSpPr>
          <a:xfrm>
            <a:off x="6194714" y="3040305"/>
            <a:ext cx="300082" cy="215444"/>
            <a:chOff x="2051270" y="3494097"/>
            <a:chExt cx="300082" cy="215444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866881B-8A0F-4B39-95C3-E3C19639FAC4}"/>
                </a:ext>
              </a:extLst>
            </p:cNvPr>
            <p:cNvSpPr/>
            <p:nvPr/>
          </p:nvSpPr>
          <p:spPr>
            <a:xfrm>
              <a:off x="2081836" y="3494097"/>
              <a:ext cx="218113" cy="20972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0E9E3FA-871C-4F2B-BE2E-11688695AB12}"/>
                </a:ext>
              </a:extLst>
            </p:cNvPr>
            <p:cNvSpPr txBox="1"/>
            <p:nvPr/>
          </p:nvSpPr>
          <p:spPr>
            <a:xfrm>
              <a:off x="2051270" y="3494097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H5</a:t>
              </a:r>
              <a:endParaRPr lang="zh-CN" altLang="en-US" sz="800" dirty="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9689CB8-7F45-4EA8-8324-26453BB2D461}"/>
              </a:ext>
            </a:extLst>
          </p:cNvPr>
          <p:cNvSpPr txBox="1"/>
          <p:nvPr/>
        </p:nvSpPr>
        <p:spPr>
          <a:xfrm>
            <a:off x="6544876" y="246869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anchor</a:t>
            </a:r>
            <a:endParaRPr lang="zh-CN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8D1870-ECE3-4D35-A338-9D0C72C33337}"/>
              </a:ext>
            </a:extLst>
          </p:cNvPr>
          <p:cNvSpPr txBox="1"/>
          <p:nvPr/>
        </p:nvSpPr>
        <p:spPr>
          <a:xfrm>
            <a:off x="6556960" y="2925149"/>
            <a:ext cx="918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positive</a:t>
            </a:r>
            <a:endParaRPr lang="zh-CN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E3225C6-0DEB-4020-9CCC-48609CD554C3}"/>
              </a:ext>
            </a:extLst>
          </p:cNvPr>
          <p:cNvSpPr txBox="1"/>
          <p:nvPr/>
        </p:nvSpPr>
        <p:spPr>
          <a:xfrm>
            <a:off x="6556960" y="3399032"/>
            <a:ext cx="98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negative</a:t>
            </a:r>
            <a:endParaRPr lang="zh-CN" altLang="en-US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83F4C39-1403-496D-B15C-79A6538F006A}"/>
              </a:ext>
            </a:extLst>
          </p:cNvPr>
          <p:cNvGrpSpPr/>
          <p:nvPr/>
        </p:nvGrpSpPr>
        <p:grpSpPr>
          <a:xfrm>
            <a:off x="6178313" y="3532938"/>
            <a:ext cx="279244" cy="217744"/>
            <a:chOff x="10507620" y="2965100"/>
            <a:chExt cx="279244" cy="217744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2844928-88B5-4140-8AC2-CC1F2BB44868}"/>
                </a:ext>
              </a:extLst>
            </p:cNvPr>
            <p:cNvSpPr/>
            <p:nvPr/>
          </p:nvSpPr>
          <p:spPr>
            <a:xfrm>
              <a:off x="10530942" y="2965100"/>
              <a:ext cx="218113" cy="20972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88AC680-B97A-466D-A783-173C3139DEAE}"/>
                </a:ext>
              </a:extLst>
            </p:cNvPr>
            <p:cNvSpPr txBox="1"/>
            <p:nvPr/>
          </p:nvSpPr>
          <p:spPr>
            <a:xfrm>
              <a:off x="10507620" y="2967400"/>
              <a:ext cx="2792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L2</a:t>
              </a:r>
              <a:endParaRPr lang="zh-CN" altLang="en-US" sz="800" dirty="0"/>
            </a:p>
          </p:txBody>
        </p:sp>
      </p:grpSp>
      <p:sp>
        <p:nvSpPr>
          <p:cNvPr id="85" name="Oval 84">
            <a:extLst>
              <a:ext uri="{FF2B5EF4-FFF2-40B4-BE49-F238E27FC236}">
                <a16:creationId xmlns:a16="http://schemas.microsoft.com/office/drawing/2014/main" id="{0E6BF526-C28D-439A-B41B-C2E8C8D5A650}"/>
              </a:ext>
            </a:extLst>
          </p:cNvPr>
          <p:cNvSpPr/>
          <p:nvPr/>
        </p:nvSpPr>
        <p:spPr>
          <a:xfrm>
            <a:off x="6051194" y="2296288"/>
            <a:ext cx="558648" cy="16895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C812825-597D-4905-A0D7-5253AD0752E5}"/>
              </a:ext>
            </a:extLst>
          </p:cNvPr>
          <p:cNvSpPr txBox="1"/>
          <p:nvPr/>
        </p:nvSpPr>
        <p:spPr>
          <a:xfrm>
            <a:off x="4309325" y="1899288"/>
            <a:ext cx="96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Triplet-1</a:t>
            </a:r>
            <a:endParaRPr lang="zh-CN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AF784DE-85E7-4F41-9F92-EA7BBB730410}"/>
              </a:ext>
            </a:extLst>
          </p:cNvPr>
          <p:cNvSpPr txBox="1"/>
          <p:nvPr/>
        </p:nvSpPr>
        <p:spPr>
          <a:xfrm>
            <a:off x="6065844" y="1882247"/>
            <a:ext cx="9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Triplet-n</a:t>
            </a:r>
            <a:endParaRPr lang="zh-CN" altLang="en-US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7E1F3CC-AEB7-4A31-86D8-21FCFA8B36C4}"/>
              </a:ext>
            </a:extLst>
          </p:cNvPr>
          <p:cNvGrpSpPr/>
          <p:nvPr/>
        </p:nvGrpSpPr>
        <p:grpSpPr>
          <a:xfrm>
            <a:off x="1713679" y="2620967"/>
            <a:ext cx="300082" cy="215444"/>
            <a:chOff x="7569420" y="2991186"/>
            <a:chExt cx="300082" cy="215444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3467D7A-53BE-4745-89A5-13C0516FCA20}"/>
                </a:ext>
              </a:extLst>
            </p:cNvPr>
            <p:cNvSpPr/>
            <p:nvPr/>
          </p:nvSpPr>
          <p:spPr>
            <a:xfrm>
              <a:off x="7614150" y="2991186"/>
              <a:ext cx="218113" cy="20972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6F65AB3-1BB9-4AE6-85F1-50439B4CC022}"/>
                </a:ext>
              </a:extLst>
            </p:cNvPr>
            <p:cNvSpPr txBox="1"/>
            <p:nvPr/>
          </p:nvSpPr>
          <p:spPr>
            <a:xfrm>
              <a:off x="7569420" y="299118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H1</a:t>
              </a:r>
              <a:endParaRPr lang="zh-CN" altLang="en-US" sz="800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70D1BAD-CD80-4DA8-B21B-21D97BD6EBDD}"/>
              </a:ext>
            </a:extLst>
          </p:cNvPr>
          <p:cNvGrpSpPr/>
          <p:nvPr/>
        </p:nvGrpSpPr>
        <p:grpSpPr>
          <a:xfrm>
            <a:off x="975453" y="2905835"/>
            <a:ext cx="300082" cy="215444"/>
            <a:chOff x="1456133" y="4737760"/>
            <a:chExt cx="300082" cy="215444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AB3C497-AD2E-44A1-9B70-183B8F2BFD75}"/>
                </a:ext>
              </a:extLst>
            </p:cNvPr>
            <p:cNvSpPr/>
            <p:nvPr/>
          </p:nvSpPr>
          <p:spPr>
            <a:xfrm>
              <a:off x="1498775" y="4739421"/>
              <a:ext cx="218113" cy="20972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7F2FD5E-4C9A-4753-BFF5-80121244A00E}"/>
                </a:ext>
              </a:extLst>
            </p:cNvPr>
            <p:cNvSpPr txBox="1"/>
            <p:nvPr/>
          </p:nvSpPr>
          <p:spPr>
            <a:xfrm>
              <a:off x="1456133" y="4737760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H2</a:t>
              </a:r>
              <a:endParaRPr lang="zh-CN" altLang="en-US" sz="8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F839DA6-8025-4ECE-84C0-250CA974EB15}"/>
              </a:ext>
            </a:extLst>
          </p:cNvPr>
          <p:cNvGrpSpPr/>
          <p:nvPr/>
        </p:nvGrpSpPr>
        <p:grpSpPr>
          <a:xfrm>
            <a:off x="1387355" y="3370132"/>
            <a:ext cx="300082" cy="215444"/>
            <a:chOff x="1667456" y="4628839"/>
            <a:chExt cx="300082" cy="215444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5C0B6FFF-7577-4F0F-AECA-23567AE910F1}"/>
                </a:ext>
              </a:extLst>
            </p:cNvPr>
            <p:cNvSpPr/>
            <p:nvPr/>
          </p:nvSpPr>
          <p:spPr>
            <a:xfrm>
              <a:off x="1704310" y="4634559"/>
              <a:ext cx="218113" cy="20972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E078CCD-3A22-4F28-8584-5B528468F93B}"/>
                </a:ext>
              </a:extLst>
            </p:cNvPr>
            <p:cNvSpPr txBox="1"/>
            <p:nvPr/>
          </p:nvSpPr>
          <p:spPr>
            <a:xfrm>
              <a:off x="1667456" y="4628839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H3</a:t>
              </a:r>
              <a:endParaRPr lang="zh-CN" altLang="en-US" sz="800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0E61F01-E5FB-4DAA-9413-615960D6148E}"/>
              </a:ext>
            </a:extLst>
          </p:cNvPr>
          <p:cNvGrpSpPr/>
          <p:nvPr/>
        </p:nvGrpSpPr>
        <p:grpSpPr>
          <a:xfrm>
            <a:off x="1243098" y="2795355"/>
            <a:ext cx="300082" cy="215444"/>
            <a:chOff x="1828939" y="4985499"/>
            <a:chExt cx="300082" cy="215444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913E8AD-FCAA-4713-8417-D70EE9BA08DB}"/>
                </a:ext>
              </a:extLst>
            </p:cNvPr>
            <p:cNvSpPr/>
            <p:nvPr/>
          </p:nvSpPr>
          <p:spPr>
            <a:xfrm>
              <a:off x="1859505" y="4985499"/>
              <a:ext cx="218113" cy="20972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ADA2CE6-8E81-41C8-BC5A-6D3EF7B94C08}"/>
                </a:ext>
              </a:extLst>
            </p:cNvPr>
            <p:cNvSpPr txBox="1"/>
            <p:nvPr/>
          </p:nvSpPr>
          <p:spPr>
            <a:xfrm>
              <a:off x="1828939" y="4985499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H5</a:t>
              </a:r>
              <a:endParaRPr lang="zh-CN" altLang="en-US" sz="800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07D4589-BDE6-4E6A-87DE-F9A83F43D00A}"/>
              </a:ext>
            </a:extLst>
          </p:cNvPr>
          <p:cNvGrpSpPr/>
          <p:nvPr/>
        </p:nvGrpSpPr>
        <p:grpSpPr>
          <a:xfrm>
            <a:off x="320216" y="2393989"/>
            <a:ext cx="300082" cy="215444"/>
            <a:chOff x="1560939" y="4951814"/>
            <a:chExt cx="300082" cy="215444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75BE452-763B-4457-A74C-60210828C60D}"/>
                </a:ext>
              </a:extLst>
            </p:cNvPr>
            <p:cNvSpPr/>
            <p:nvPr/>
          </p:nvSpPr>
          <p:spPr>
            <a:xfrm>
              <a:off x="1595253" y="4957534"/>
              <a:ext cx="218113" cy="20972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C5A7F48-9E5B-460B-974E-06568556678F}"/>
                </a:ext>
              </a:extLst>
            </p:cNvPr>
            <p:cNvSpPr txBox="1"/>
            <p:nvPr/>
          </p:nvSpPr>
          <p:spPr>
            <a:xfrm>
              <a:off x="1560939" y="4951814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H4</a:t>
              </a:r>
              <a:endParaRPr lang="zh-CN" altLang="en-US" sz="800" dirty="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1486EA7-DAEE-4E96-B5D6-892EB4F44694}"/>
              </a:ext>
            </a:extLst>
          </p:cNvPr>
          <p:cNvGrpSpPr/>
          <p:nvPr/>
        </p:nvGrpSpPr>
        <p:grpSpPr>
          <a:xfrm>
            <a:off x="2001505" y="2653649"/>
            <a:ext cx="300082" cy="215444"/>
            <a:chOff x="1565977" y="5199989"/>
            <a:chExt cx="300082" cy="215444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05EA819-D079-48F6-BA6B-A81A401EEBB0}"/>
                </a:ext>
              </a:extLst>
            </p:cNvPr>
            <p:cNvSpPr/>
            <p:nvPr/>
          </p:nvSpPr>
          <p:spPr>
            <a:xfrm>
              <a:off x="1595252" y="5205709"/>
              <a:ext cx="218113" cy="20972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35CAE2C-527A-48CF-9E93-8FB3177ADCC3}"/>
                </a:ext>
              </a:extLst>
            </p:cNvPr>
            <p:cNvSpPr txBox="1"/>
            <p:nvPr/>
          </p:nvSpPr>
          <p:spPr>
            <a:xfrm>
              <a:off x="1565977" y="5199989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H6</a:t>
              </a:r>
              <a:endParaRPr lang="zh-CN" altLang="en-US" sz="800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FDA6B61-5923-44E3-A142-D9D83E18A38B}"/>
              </a:ext>
            </a:extLst>
          </p:cNvPr>
          <p:cNvGrpSpPr/>
          <p:nvPr/>
        </p:nvGrpSpPr>
        <p:grpSpPr>
          <a:xfrm>
            <a:off x="1337261" y="2447053"/>
            <a:ext cx="300082" cy="215444"/>
            <a:chOff x="1324090" y="5187533"/>
            <a:chExt cx="300082" cy="215444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0456183-CD2D-47AB-B74A-7D9D6FC7269C}"/>
                </a:ext>
              </a:extLst>
            </p:cNvPr>
            <p:cNvSpPr/>
            <p:nvPr/>
          </p:nvSpPr>
          <p:spPr>
            <a:xfrm>
              <a:off x="1354069" y="5187533"/>
              <a:ext cx="218113" cy="20972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DD8F032-857B-470F-94E1-1C93690B5FBD}"/>
                </a:ext>
              </a:extLst>
            </p:cNvPr>
            <p:cNvSpPr txBox="1"/>
            <p:nvPr/>
          </p:nvSpPr>
          <p:spPr>
            <a:xfrm>
              <a:off x="1324090" y="5187533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H7</a:t>
              </a:r>
              <a:endParaRPr lang="zh-CN" altLang="en-US" sz="800" dirty="0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DC869ED-426A-4F96-8C85-1853345F0C97}"/>
              </a:ext>
            </a:extLst>
          </p:cNvPr>
          <p:cNvGrpSpPr/>
          <p:nvPr/>
        </p:nvGrpSpPr>
        <p:grpSpPr>
          <a:xfrm>
            <a:off x="512673" y="2578843"/>
            <a:ext cx="324128" cy="215444"/>
            <a:chOff x="8792303" y="4679657"/>
            <a:chExt cx="324128" cy="215444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7B47EB8D-3AF6-4067-A157-A1B64F294B59}"/>
                </a:ext>
              </a:extLst>
            </p:cNvPr>
            <p:cNvSpPr/>
            <p:nvPr/>
          </p:nvSpPr>
          <p:spPr>
            <a:xfrm>
              <a:off x="8853171" y="4679657"/>
              <a:ext cx="218113" cy="20972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736D152-3CFD-444D-B8AE-2D75F293A214}"/>
                </a:ext>
              </a:extLst>
            </p:cNvPr>
            <p:cNvSpPr txBox="1"/>
            <p:nvPr/>
          </p:nvSpPr>
          <p:spPr>
            <a:xfrm>
              <a:off x="8792303" y="4679657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M1</a:t>
              </a:r>
              <a:endParaRPr lang="zh-CN" altLang="en-US" sz="800" dirty="0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41D1B5C-7C1B-481A-802C-27118A012DDB}"/>
              </a:ext>
            </a:extLst>
          </p:cNvPr>
          <p:cNvGrpSpPr/>
          <p:nvPr/>
        </p:nvGrpSpPr>
        <p:grpSpPr>
          <a:xfrm>
            <a:off x="1661749" y="3383771"/>
            <a:ext cx="324128" cy="215444"/>
            <a:chOff x="4371966" y="4961263"/>
            <a:chExt cx="324128" cy="215444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45461E4-7C31-402E-801D-25D6F9CC7121}"/>
                </a:ext>
              </a:extLst>
            </p:cNvPr>
            <p:cNvSpPr/>
            <p:nvPr/>
          </p:nvSpPr>
          <p:spPr>
            <a:xfrm>
              <a:off x="4425030" y="4963690"/>
              <a:ext cx="218113" cy="20972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F606C48-C83F-4648-875F-87C2797F8659}"/>
                </a:ext>
              </a:extLst>
            </p:cNvPr>
            <p:cNvSpPr txBox="1"/>
            <p:nvPr/>
          </p:nvSpPr>
          <p:spPr>
            <a:xfrm>
              <a:off x="4371966" y="4961263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M2</a:t>
              </a:r>
              <a:endParaRPr lang="zh-CN" altLang="en-US" sz="800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B709B37-6543-4DBE-A9C2-495D0CF8D13E}"/>
              </a:ext>
            </a:extLst>
          </p:cNvPr>
          <p:cNvGrpSpPr/>
          <p:nvPr/>
        </p:nvGrpSpPr>
        <p:grpSpPr>
          <a:xfrm>
            <a:off x="1067885" y="3135706"/>
            <a:ext cx="324128" cy="215444"/>
            <a:chOff x="4577556" y="4854196"/>
            <a:chExt cx="324128" cy="215444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7CB922EE-5100-4F32-92A3-DC03C46DAB09}"/>
                </a:ext>
              </a:extLst>
            </p:cNvPr>
            <p:cNvSpPr/>
            <p:nvPr/>
          </p:nvSpPr>
          <p:spPr>
            <a:xfrm>
              <a:off x="4630565" y="4858828"/>
              <a:ext cx="218113" cy="20972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0284262-B00B-44E9-8A99-892688135B46}"/>
                </a:ext>
              </a:extLst>
            </p:cNvPr>
            <p:cNvSpPr txBox="1"/>
            <p:nvPr/>
          </p:nvSpPr>
          <p:spPr>
            <a:xfrm>
              <a:off x="4577556" y="4854196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M3</a:t>
              </a:r>
              <a:endParaRPr lang="zh-CN" altLang="en-US" sz="800" dirty="0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8B8BC99-F5E7-47E0-B0F5-DB4F718761FB}"/>
              </a:ext>
            </a:extLst>
          </p:cNvPr>
          <p:cNvGrpSpPr/>
          <p:nvPr/>
        </p:nvGrpSpPr>
        <p:grpSpPr>
          <a:xfrm>
            <a:off x="1361423" y="2123057"/>
            <a:ext cx="324128" cy="215444"/>
            <a:chOff x="4732752" y="5206908"/>
            <a:chExt cx="324128" cy="215444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B6AAD05-BFA8-45A4-BEB0-8B593EE2B62A}"/>
                </a:ext>
              </a:extLst>
            </p:cNvPr>
            <p:cNvSpPr/>
            <p:nvPr/>
          </p:nvSpPr>
          <p:spPr>
            <a:xfrm>
              <a:off x="4785760" y="5209768"/>
              <a:ext cx="218113" cy="20972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9CC4121-7B92-4AAD-962F-5EC9C5F90048}"/>
                </a:ext>
              </a:extLst>
            </p:cNvPr>
            <p:cNvSpPr txBox="1"/>
            <p:nvPr/>
          </p:nvSpPr>
          <p:spPr>
            <a:xfrm>
              <a:off x="4732752" y="5206908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M5</a:t>
              </a:r>
              <a:endParaRPr lang="zh-CN" altLang="en-US" sz="800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23B77EE-3982-4A60-8081-7A902917DBAE}"/>
              </a:ext>
            </a:extLst>
          </p:cNvPr>
          <p:cNvGrpSpPr/>
          <p:nvPr/>
        </p:nvGrpSpPr>
        <p:grpSpPr>
          <a:xfrm>
            <a:off x="1361423" y="3878125"/>
            <a:ext cx="324128" cy="217453"/>
            <a:chOff x="4473674" y="5174074"/>
            <a:chExt cx="324128" cy="217453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A61D9EDE-BE86-4B8E-B0CF-F36175225E65}"/>
                </a:ext>
              </a:extLst>
            </p:cNvPr>
            <p:cNvSpPr/>
            <p:nvPr/>
          </p:nvSpPr>
          <p:spPr>
            <a:xfrm>
              <a:off x="4521508" y="5181803"/>
              <a:ext cx="218113" cy="20972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E0FE843-62D4-4AF3-9DD0-2669E5D347BC}"/>
                </a:ext>
              </a:extLst>
            </p:cNvPr>
            <p:cNvSpPr txBox="1"/>
            <p:nvPr/>
          </p:nvSpPr>
          <p:spPr>
            <a:xfrm>
              <a:off x="4473674" y="5174074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M4</a:t>
              </a:r>
              <a:endParaRPr lang="zh-CN" altLang="en-US" sz="800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5A28B32-24DD-460D-B133-D32FAF0D44E8}"/>
              </a:ext>
            </a:extLst>
          </p:cNvPr>
          <p:cNvGrpSpPr/>
          <p:nvPr/>
        </p:nvGrpSpPr>
        <p:grpSpPr>
          <a:xfrm>
            <a:off x="2309310" y="3030787"/>
            <a:ext cx="324128" cy="215444"/>
            <a:chOff x="4473674" y="5429978"/>
            <a:chExt cx="324128" cy="215444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445D2F7-B26A-4D1D-8F17-2C6010C70A49}"/>
                </a:ext>
              </a:extLst>
            </p:cNvPr>
            <p:cNvSpPr/>
            <p:nvPr/>
          </p:nvSpPr>
          <p:spPr>
            <a:xfrm>
              <a:off x="4521507" y="5429978"/>
              <a:ext cx="218113" cy="20972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77EE074-3DB1-4E8D-98FA-18CE0CD6BF97}"/>
                </a:ext>
              </a:extLst>
            </p:cNvPr>
            <p:cNvSpPr txBox="1"/>
            <p:nvPr/>
          </p:nvSpPr>
          <p:spPr>
            <a:xfrm>
              <a:off x="4473674" y="5429978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M7</a:t>
              </a:r>
              <a:endParaRPr lang="zh-CN" altLang="en-US" sz="800" dirty="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93A7094-0302-40CA-9363-1BB8E8056C40}"/>
              </a:ext>
            </a:extLst>
          </p:cNvPr>
          <p:cNvGrpSpPr/>
          <p:nvPr/>
        </p:nvGrpSpPr>
        <p:grpSpPr>
          <a:xfrm>
            <a:off x="719751" y="2748834"/>
            <a:ext cx="324128" cy="215444"/>
            <a:chOff x="4227316" y="5411802"/>
            <a:chExt cx="324128" cy="215444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8C1DC82F-47A6-4350-9E06-0231166FE9D2}"/>
                </a:ext>
              </a:extLst>
            </p:cNvPr>
            <p:cNvSpPr/>
            <p:nvPr/>
          </p:nvSpPr>
          <p:spPr>
            <a:xfrm>
              <a:off x="4280324" y="5411802"/>
              <a:ext cx="218113" cy="20972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9C2E6E5-9D9A-4A14-A67A-31F43D14687B}"/>
                </a:ext>
              </a:extLst>
            </p:cNvPr>
            <p:cNvSpPr txBox="1"/>
            <p:nvPr/>
          </p:nvSpPr>
          <p:spPr>
            <a:xfrm>
              <a:off x="4227316" y="5411802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M6</a:t>
              </a:r>
              <a:endParaRPr lang="zh-CN" altLang="en-US" sz="800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E75F76E-4AC1-428B-82F3-4675CB21EDE9}"/>
              </a:ext>
            </a:extLst>
          </p:cNvPr>
          <p:cNvGrpSpPr/>
          <p:nvPr/>
        </p:nvGrpSpPr>
        <p:grpSpPr>
          <a:xfrm>
            <a:off x="1442826" y="2678142"/>
            <a:ext cx="324128" cy="215444"/>
            <a:chOff x="4726546" y="5455186"/>
            <a:chExt cx="324128" cy="215444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B7D99805-0A15-4CC8-B668-5F6D62603FA0}"/>
                </a:ext>
              </a:extLst>
            </p:cNvPr>
            <p:cNvSpPr/>
            <p:nvPr/>
          </p:nvSpPr>
          <p:spPr>
            <a:xfrm>
              <a:off x="4774379" y="5455186"/>
              <a:ext cx="218113" cy="20972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D5B07B2-BCEC-4037-9DDA-C404D1DF32A2}"/>
                </a:ext>
              </a:extLst>
            </p:cNvPr>
            <p:cNvSpPr txBox="1"/>
            <p:nvPr/>
          </p:nvSpPr>
          <p:spPr>
            <a:xfrm>
              <a:off x="4726546" y="5455186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M8</a:t>
              </a:r>
              <a:endParaRPr lang="zh-CN" altLang="en-US" sz="800" dirty="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6A33AAA-EAE8-47A4-B2C9-A25C02B3495F}"/>
              </a:ext>
            </a:extLst>
          </p:cNvPr>
          <p:cNvGrpSpPr/>
          <p:nvPr/>
        </p:nvGrpSpPr>
        <p:grpSpPr>
          <a:xfrm>
            <a:off x="2419058" y="3256765"/>
            <a:ext cx="324128" cy="215444"/>
            <a:chOff x="4551444" y="5652454"/>
            <a:chExt cx="324128" cy="215444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07F47452-F1DD-4B49-951F-2FC77E25E071}"/>
                </a:ext>
              </a:extLst>
            </p:cNvPr>
            <p:cNvSpPr/>
            <p:nvPr/>
          </p:nvSpPr>
          <p:spPr>
            <a:xfrm>
              <a:off x="4599277" y="5652454"/>
              <a:ext cx="218113" cy="209724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0225961-B700-4762-BED4-10573B372131}"/>
                </a:ext>
              </a:extLst>
            </p:cNvPr>
            <p:cNvSpPr txBox="1"/>
            <p:nvPr/>
          </p:nvSpPr>
          <p:spPr>
            <a:xfrm>
              <a:off x="4551444" y="5652454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M9</a:t>
              </a:r>
              <a:endParaRPr lang="zh-CN" altLang="en-US" sz="800" dirty="0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5560127-DF65-4494-B8F9-DF7B33B999C5}"/>
              </a:ext>
            </a:extLst>
          </p:cNvPr>
          <p:cNvGrpSpPr/>
          <p:nvPr/>
        </p:nvGrpSpPr>
        <p:grpSpPr>
          <a:xfrm>
            <a:off x="1221801" y="3649511"/>
            <a:ext cx="279244" cy="216615"/>
            <a:chOff x="3970780" y="5519722"/>
            <a:chExt cx="279244" cy="216615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EB24F7C5-D5C7-468F-A23B-25AF783415CA}"/>
                </a:ext>
              </a:extLst>
            </p:cNvPr>
            <p:cNvSpPr/>
            <p:nvPr/>
          </p:nvSpPr>
          <p:spPr>
            <a:xfrm>
              <a:off x="4001346" y="5519722"/>
              <a:ext cx="218113" cy="20972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021EA1D-7A84-40F4-8E05-888C44AAA0A7}"/>
                </a:ext>
              </a:extLst>
            </p:cNvPr>
            <p:cNvSpPr txBox="1"/>
            <p:nvPr/>
          </p:nvSpPr>
          <p:spPr>
            <a:xfrm>
              <a:off x="3970780" y="5520893"/>
              <a:ext cx="2792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L1</a:t>
              </a:r>
              <a:endParaRPr lang="zh-CN" altLang="en-US" sz="800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2443EA0D-DA9F-4AB9-90B9-843B0E669C4F}"/>
              </a:ext>
            </a:extLst>
          </p:cNvPr>
          <p:cNvGrpSpPr/>
          <p:nvPr/>
        </p:nvGrpSpPr>
        <p:grpSpPr>
          <a:xfrm>
            <a:off x="1967685" y="3474924"/>
            <a:ext cx="279244" cy="217744"/>
            <a:chOff x="10507620" y="2965100"/>
            <a:chExt cx="279244" cy="217744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85F988C7-3B4D-4AEE-B16E-3BE5FECB8175}"/>
                </a:ext>
              </a:extLst>
            </p:cNvPr>
            <p:cNvSpPr/>
            <p:nvPr/>
          </p:nvSpPr>
          <p:spPr>
            <a:xfrm>
              <a:off x="10530942" y="2965100"/>
              <a:ext cx="218113" cy="20972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9D10CC32-2842-4A5A-AB41-95E4D9D3B62B}"/>
                </a:ext>
              </a:extLst>
            </p:cNvPr>
            <p:cNvSpPr txBox="1"/>
            <p:nvPr/>
          </p:nvSpPr>
          <p:spPr>
            <a:xfrm>
              <a:off x="10507620" y="2967400"/>
              <a:ext cx="2792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L2</a:t>
              </a:r>
              <a:endParaRPr lang="zh-CN" altLang="en-US" sz="800" dirty="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E89A3EE2-F77A-4387-8F20-E13735A234D3}"/>
              </a:ext>
            </a:extLst>
          </p:cNvPr>
          <p:cNvGrpSpPr/>
          <p:nvPr/>
        </p:nvGrpSpPr>
        <p:grpSpPr>
          <a:xfrm>
            <a:off x="2233657" y="2814373"/>
            <a:ext cx="279244" cy="218226"/>
            <a:chOff x="3984905" y="5131394"/>
            <a:chExt cx="279244" cy="218226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112D37D-7F5F-40F0-94A7-0B7A5A29E322}"/>
                </a:ext>
              </a:extLst>
            </p:cNvPr>
            <p:cNvSpPr/>
            <p:nvPr/>
          </p:nvSpPr>
          <p:spPr>
            <a:xfrm>
              <a:off x="4004225" y="5131394"/>
              <a:ext cx="218113" cy="20972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050B6FF-F2E5-439D-902B-4213FF74F646}"/>
                </a:ext>
              </a:extLst>
            </p:cNvPr>
            <p:cNvSpPr txBox="1"/>
            <p:nvPr/>
          </p:nvSpPr>
          <p:spPr>
            <a:xfrm>
              <a:off x="3984905" y="5134176"/>
              <a:ext cx="2792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L4</a:t>
              </a:r>
              <a:endParaRPr lang="zh-CN" altLang="en-US" sz="800" dirty="0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4AB045A-1501-4747-B83D-3D5FEF20B97E}"/>
              </a:ext>
            </a:extLst>
          </p:cNvPr>
          <p:cNvGrpSpPr/>
          <p:nvPr/>
        </p:nvGrpSpPr>
        <p:grpSpPr>
          <a:xfrm>
            <a:off x="1117538" y="3393254"/>
            <a:ext cx="279244" cy="223704"/>
            <a:chOff x="3710431" y="5335527"/>
            <a:chExt cx="279244" cy="223704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75577123-1DF4-41AE-81C8-B4953385A043}"/>
                </a:ext>
              </a:extLst>
            </p:cNvPr>
            <p:cNvSpPr/>
            <p:nvPr/>
          </p:nvSpPr>
          <p:spPr>
            <a:xfrm>
              <a:off x="3743470" y="5335527"/>
              <a:ext cx="218113" cy="20972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5FF392D3-1531-407A-AC1B-3DA1B722E7E0}"/>
                </a:ext>
              </a:extLst>
            </p:cNvPr>
            <p:cNvSpPr txBox="1"/>
            <p:nvPr/>
          </p:nvSpPr>
          <p:spPr>
            <a:xfrm>
              <a:off x="3710431" y="5343787"/>
              <a:ext cx="2792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L3</a:t>
              </a:r>
              <a:endParaRPr lang="zh-CN" altLang="en-US" sz="800" dirty="0"/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13938550-F031-4448-B44C-E2297FD755A2}"/>
              </a:ext>
            </a:extLst>
          </p:cNvPr>
          <p:cNvSpPr txBox="1"/>
          <p:nvPr/>
        </p:nvSpPr>
        <p:spPr>
          <a:xfrm>
            <a:off x="616548" y="4799627"/>
            <a:ext cx="217399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1) Input </a:t>
            </a:r>
            <a:r>
              <a:rPr lang="en-US" altLang="zh-CN" dirty="0" err="1"/>
              <a:t>Chemspace</a:t>
            </a:r>
            <a:r>
              <a:rPr lang="en-US" altLang="zh-CN" dirty="0"/>
              <a:t>: </a:t>
            </a:r>
          </a:p>
          <a:p>
            <a:r>
              <a:rPr lang="en-US" altLang="zh-CN" dirty="0"/>
              <a:t>Similarity Tree Map</a:t>
            </a:r>
            <a:endParaRPr lang="zh-CN" alt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9D1DEBA-3DEC-4C83-92A9-379F5605813F}"/>
              </a:ext>
            </a:extLst>
          </p:cNvPr>
          <p:cNvSpPr txBox="1"/>
          <p:nvPr/>
        </p:nvSpPr>
        <p:spPr>
          <a:xfrm>
            <a:off x="2531988" y="2300137"/>
            <a:ext cx="125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activity cliff</a:t>
            </a:r>
            <a:endParaRPr lang="zh-CN" altLang="en-US" dirty="0"/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4FF75CBF-2A23-4EA6-A112-9008B12106D3}"/>
              </a:ext>
            </a:extLst>
          </p:cNvPr>
          <p:cNvCxnSpPr>
            <a:cxnSpLocks/>
            <a:stCxn id="181" idx="2"/>
            <a:endCxn id="146" idx="3"/>
          </p:cNvCxnSpPr>
          <p:nvPr/>
        </p:nvCxnSpPr>
        <p:spPr>
          <a:xfrm flipH="1">
            <a:off x="2512901" y="2669469"/>
            <a:ext cx="647304" cy="25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A9FC0FDC-79A5-4F21-89BC-C4C395159850}"/>
              </a:ext>
            </a:extLst>
          </p:cNvPr>
          <p:cNvSpPr txBox="1"/>
          <p:nvPr/>
        </p:nvSpPr>
        <p:spPr>
          <a:xfrm>
            <a:off x="4554986" y="4826766"/>
            <a:ext cx="282858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2) Contrastive learning model input: triplets</a:t>
            </a:r>
            <a:endParaRPr lang="zh-CN" altLang="en-US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AB53666-8EF1-42B3-BDC8-36C00B8314D9}"/>
              </a:ext>
            </a:extLst>
          </p:cNvPr>
          <p:cNvSpPr txBox="1"/>
          <p:nvPr/>
        </p:nvSpPr>
        <p:spPr>
          <a:xfrm>
            <a:off x="9222864" y="4826766"/>
            <a:ext cx="186899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3. Final output: latent space</a:t>
            </a:r>
            <a:endParaRPr lang="zh-CN" altLang="en-US" dirty="0"/>
          </a:p>
        </p:txBody>
      </p:sp>
      <p:sp>
        <p:nvSpPr>
          <p:cNvPr id="189" name="Arrow: Right 188">
            <a:extLst>
              <a:ext uri="{FF2B5EF4-FFF2-40B4-BE49-F238E27FC236}">
                <a16:creationId xmlns:a16="http://schemas.microsoft.com/office/drawing/2014/main" id="{CA4CCC9F-6425-4BB6-82D7-158EA69A7933}"/>
              </a:ext>
            </a:extLst>
          </p:cNvPr>
          <p:cNvSpPr/>
          <p:nvPr/>
        </p:nvSpPr>
        <p:spPr>
          <a:xfrm>
            <a:off x="3283168" y="3168096"/>
            <a:ext cx="644611" cy="306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Arrow: Right 189">
            <a:extLst>
              <a:ext uri="{FF2B5EF4-FFF2-40B4-BE49-F238E27FC236}">
                <a16:creationId xmlns:a16="http://schemas.microsoft.com/office/drawing/2014/main" id="{E0819111-5F35-4F32-8CAE-DD6C8913ABFE}"/>
              </a:ext>
            </a:extLst>
          </p:cNvPr>
          <p:cNvSpPr/>
          <p:nvPr/>
        </p:nvSpPr>
        <p:spPr>
          <a:xfrm>
            <a:off x="7936090" y="3161250"/>
            <a:ext cx="644611" cy="306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60B89F0B-C196-40A3-AF57-8341FDE74BBE}"/>
              </a:ext>
            </a:extLst>
          </p:cNvPr>
          <p:cNvSpPr txBox="1"/>
          <p:nvPr/>
        </p:nvSpPr>
        <p:spPr>
          <a:xfrm>
            <a:off x="5436340" y="190768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213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1B914-0631-4260-8098-D6B00119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28" y="232230"/>
            <a:ext cx="10515600" cy="1146628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dirty="0"/>
              <a:t>1) Input </a:t>
            </a:r>
            <a:r>
              <a:rPr lang="en-US" altLang="zh-CN" dirty="0" err="1"/>
              <a:t>Chemspace</a:t>
            </a:r>
            <a:r>
              <a:rPr lang="en-US" altLang="zh-CN" dirty="0"/>
              <a:t>: Similarity Tree Map of ETC compounds</a:t>
            </a:r>
            <a:br>
              <a:rPr lang="zh-CN" altLang="en-US" dirty="0"/>
            </a:br>
            <a:endParaRPr lang="zh-CN" alt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AC15FF-5B11-4C81-9580-FB4FCC17AB9D}"/>
              </a:ext>
            </a:extLst>
          </p:cNvPr>
          <p:cNvGrpSpPr/>
          <p:nvPr/>
        </p:nvGrpSpPr>
        <p:grpSpPr>
          <a:xfrm>
            <a:off x="2315028" y="1683658"/>
            <a:ext cx="7213600" cy="4497614"/>
            <a:chOff x="2605314" y="1645558"/>
            <a:chExt cx="7213600" cy="44976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6362CE1-D06E-4207-A543-A7D9775A67E2}"/>
                </a:ext>
              </a:extLst>
            </p:cNvPr>
            <p:cNvGrpSpPr/>
            <p:nvPr/>
          </p:nvGrpSpPr>
          <p:grpSpPr>
            <a:xfrm>
              <a:off x="2605314" y="1645558"/>
              <a:ext cx="7213600" cy="4497614"/>
              <a:chOff x="1480456" y="1655537"/>
              <a:chExt cx="5543777" cy="34290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EB396B00-B0C1-4409-8CF4-D63571DE68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80456" y="1655537"/>
                <a:ext cx="4115669" cy="34290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D876AD04-5FC4-4C38-A78A-2121CD6A8D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9308" y="1655537"/>
                <a:ext cx="1304925" cy="192405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18CC7E-208A-4A44-BF0C-EF7CAB8C4BB1}"/>
                </a:ext>
              </a:extLst>
            </p:cNvPr>
            <p:cNvSpPr txBox="1"/>
            <p:nvPr/>
          </p:nvSpPr>
          <p:spPr>
            <a:xfrm rot="16200000">
              <a:off x="7828197" y="3078321"/>
              <a:ext cx="1539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Solubility level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444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3CD6-A084-4A60-BCB7-5C3EDF76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2) Sampling the triplets and training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B94E1-D713-44D8-A39C-9919115D1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Hard samples: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Two compounds are very similar to each other, but the solubility values are quite different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Two compounds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Compounds representation: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Input as the general fingerprint:  </a:t>
            </a:r>
            <a:r>
              <a:rPr lang="en-US" altLang="zh-CN" dirty="0">
                <a:solidFill>
                  <a:srgbClr val="FF0000"/>
                </a:solidFill>
              </a:rPr>
              <a:t>compression learning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Input as a Graph(nodes, bonds feature): </a:t>
            </a:r>
            <a:r>
              <a:rPr lang="en-US" altLang="zh-CN" dirty="0">
                <a:solidFill>
                  <a:srgbClr val="FF0000"/>
                </a:solidFill>
              </a:rPr>
              <a:t>end 2 end distance learning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247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EBB835-48CB-4049-93AB-E1A126F8D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86" y="1510395"/>
            <a:ext cx="4759864" cy="3837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A13852-A010-4950-9312-CE008E973442}"/>
              </a:ext>
            </a:extLst>
          </p:cNvPr>
          <p:cNvSpPr txBox="1"/>
          <p:nvPr/>
        </p:nvSpPr>
        <p:spPr>
          <a:xfrm>
            <a:off x="258311" y="5724525"/>
            <a:ext cx="535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Hard sample: very similar but solubility is very different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4000AB-0A3C-4588-9865-8E28DCBD0183}"/>
              </a:ext>
            </a:extLst>
          </p:cNvPr>
          <p:cNvSpPr txBox="1"/>
          <p:nvPr/>
        </p:nvSpPr>
        <p:spPr>
          <a:xfrm>
            <a:off x="434705" y="192590"/>
            <a:ext cx="93032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Hard Sample Examples (for high solubility ETC compounds)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355919-CDF3-4D96-98C4-82B4E1F1CD94}"/>
              </a:ext>
            </a:extLst>
          </p:cNvPr>
          <p:cNvSpPr txBox="1"/>
          <p:nvPr/>
        </p:nvSpPr>
        <p:spPr>
          <a:xfrm>
            <a:off x="6581775" y="5724525"/>
            <a:ext cx="559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Hard sample: very unsimilar but solubility is very different</a:t>
            </a:r>
            <a:endParaRPr lang="zh-CN" alt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8C7298-74F6-466D-8FE1-0EEE264E3AD2}"/>
              </a:ext>
            </a:extLst>
          </p:cNvPr>
          <p:cNvCxnSpPr>
            <a:cxnSpLocks/>
          </p:cNvCxnSpPr>
          <p:nvPr/>
        </p:nvCxnSpPr>
        <p:spPr>
          <a:xfrm flipV="1">
            <a:off x="1714500" y="1398879"/>
            <a:ext cx="314325" cy="35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842C440-A885-407F-B972-7C45D9029F30}"/>
              </a:ext>
            </a:extLst>
          </p:cNvPr>
          <p:cNvSpPr txBox="1"/>
          <p:nvPr/>
        </p:nvSpPr>
        <p:spPr>
          <a:xfrm>
            <a:off x="1871662" y="1029547"/>
            <a:ext cx="2540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Roboto"/>
              </a:rPr>
              <a:t>Contrastive differences</a:t>
            </a:r>
            <a:endParaRPr lang="zh-CN" alt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3217BA-3DAF-433D-B764-BD6947B2B672}"/>
              </a:ext>
            </a:extLst>
          </p:cNvPr>
          <p:cNvCxnSpPr>
            <a:cxnSpLocks/>
          </p:cNvCxnSpPr>
          <p:nvPr/>
        </p:nvCxnSpPr>
        <p:spPr>
          <a:xfrm flipH="1" flipV="1">
            <a:off x="3835939" y="1398879"/>
            <a:ext cx="145512" cy="46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871091C-889F-4D9A-8554-4247A0E22531}"/>
              </a:ext>
            </a:extLst>
          </p:cNvPr>
          <p:cNvSpPr txBox="1"/>
          <p:nvPr/>
        </p:nvSpPr>
        <p:spPr>
          <a:xfrm>
            <a:off x="971550" y="5047298"/>
            <a:ext cx="129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Low soluble</a:t>
            </a:r>
            <a:endParaRPr lang="zh-CN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143F1D-F1C9-49F8-9868-10BE8D6B18F2}"/>
              </a:ext>
            </a:extLst>
          </p:cNvPr>
          <p:cNvSpPr txBox="1"/>
          <p:nvPr/>
        </p:nvSpPr>
        <p:spPr>
          <a:xfrm>
            <a:off x="3529605" y="4978273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High soluble</a:t>
            </a:r>
            <a:endParaRPr lang="zh-CN" alt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6027A25-E666-4C85-AF4D-62DCEFC3D723}"/>
              </a:ext>
            </a:extLst>
          </p:cNvPr>
          <p:cNvGrpSpPr/>
          <p:nvPr/>
        </p:nvGrpSpPr>
        <p:grpSpPr>
          <a:xfrm>
            <a:off x="6096000" y="1138526"/>
            <a:ext cx="5551915" cy="4115881"/>
            <a:chOff x="6309568" y="1335309"/>
            <a:chExt cx="5551915" cy="4115881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D243178-09BF-4167-8993-560DB1B60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9568" y="2100736"/>
              <a:ext cx="5551915" cy="294822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ACF88CE-7F2A-4D25-BD5F-34F36EA61A74}"/>
                </a:ext>
              </a:extLst>
            </p:cNvPr>
            <p:cNvSpPr txBox="1"/>
            <p:nvPr/>
          </p:nvSpPr>
          <p:spPr>
            <a:xfrm>
              <a:off x="6530239" y="5081858"/>
              <a:ext cx="1342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High soluble</a:t>
              </a:r>
              <a:endParaRPr lang="zh-CN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FE17AF-473B-4CA3-BE2A-9700AAECBC38}"/>
                </a:ext>
              </a:extLst>
            </p:cNvPr>
            <p:cNvSpPr txBox="1"/>
            <p:nvPr/>
          </p:nvSpPr>
          <p:spPr>
            <a:xfrm>
              <a:off x="10018766" y="5081858"/>
              <a:ext cx="1342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High soluble</a:t>
              </a:r>
              <a:endParaRPr lang="zh-CN" alt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5D3B0CF-6A00-414F-A07C-EDC9065B87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3112" y="1752600"/>
              <a:ext cx="1038408" cy="619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6EA470E-4A59-42D4-AD47-760960EE74C5}"/>
                </a:ext>
              </a:extLst>
            </p:cNvPr>
            <p:cNvSpPr txBox="1"/>
            <p:nvPr/>
          </p:nvSpPr>
          <p:spPr>
            <a:xfrm>
              <a:off x="8282316" y="1335309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0" i="0" dirty="0">
                  <a:solidFill>
                    <a:srgbClr val="000000"/>
                  </a:solidFill>
                  <a:effectLst/>
                  <a:latin typeface="Roboto"/>
                </a:rPr>
                <a:t>Contrastive similarities</a:t>
              </a:r>
              <a:endParaRPr lang="zh-CN" altLang="en-US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EA36352-8D3B-4657-9A9F-B1990526E4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25100" y="1752600"/>
              <a:ext cx="781051" cy="685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016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10D54-AA21-419E-92B4-796BC5D9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Contrastive learning training</a:t>
            </a:r>
            <a:endParaRPr lang="zh-CN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1CC42D-431E-4936-868C-60241B145A9E}"/>
              </a:ext>
            </a:extLst>
          </p:cNvPr>
          <p:cNvGrpSpPr/>
          <p:nvPr/>
        </p:nvGrpSpPr>
        <p:grpSpPr>
          <a:xfrm>
            <a:off x="1213139" y="2829884"/>
            <a:ext cx="300082" cy="215444"/>
            <a:chOff x="7569420" y="2991186"/>
            <a:chExt cx="300082" cy="21544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9DD635C-6B7B-4321-8D2D-4EF8AE5B2889}"/>
                </a:ext>
              </a:extLst>
            </p:cNvPr>
            <p:cNvSpPr/>
            <p:nvPr/>
          </p:nvSpPr>
          <p:spPr>
            <a:xfrm>
              <a:off x="7614150" y="2991186"/>
              <a:ext cx="218113" cy="20972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3B8F1A-ADE9-418A-B843-6E21CB7E5BED}"/>
                </a:ext>
              </a:extLst>
            </p:cNvPr>
            <p:cNvSpPr txBox="1"/>
            <p:nvPr/>
          </p:nvSpPr>
          <p:spPr>
            <a:xfrm>
              <a:off x="7569420" y="2991186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H1</a:t>
              </a:r>
              <a:endParaRPr lang="zh-CN" altLang="en-US" sz="8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E7AC480-9626-4891-8670-1AD77725DDB3}"/>
              </a:ext>
            </a:extLst>
          </p:cNvPr>
          <p:cNvGrpSpPr/>
          <p:nvPr/>
        </p:nvGrpSpPr>
        <p:grpSpPr>
          <a:xfrm>
            <a:off x="1213139" y="3328237"/>
            <a:ext cx="300082" cy="215444"/>
            <a:chOff x="2051270" y="3494097"/>
            <a:chExt cx="300082" cy="21544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158A781-EC59-41F6-8A89-FBFD9B5EFA9E}"/>
                </a:ext>
              </a:extLst>
            </p:cNvPr>
            <p:cNvSpPr/>
            <p:nvPr/>
          </p:nvSpPr>
          <p:spPr>
            <a:xfrm>
              <a:off x="2081836" y="3494097"/>
              <a:ext cx="218113" cy="20972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7AE6A7-0850-4BD5-8ABB-D6F1AF2DF361}"/>
                </a:ext>
              </a:extLst>
            </p:cNvPr>
            <p:cNvSpPr txBox="1"/>
            <p:nvPr/>
          </p:nvSpPr>
          <p:spPr>
            <a:xfrm>
              <a:off x="2051270" y="3494097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H5</a:t>
              </a:r>
              <a:endParaRPr lang="zh-CN" altLang="en-US" sz="8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A6E6282-9F03-4C27-84FB-52CFBC2E97D1}"/>
              </a:ext>
            </a:extLst>
          </p:cNvPr>
          <p:cNvSpPr txBox="1"/>
          <p:nvPr/>
        </p:nvSpPr>
        <p:spPr>
          <a:xfrm>
            <a:off x="1563301" y="2756624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Anchor: high solubility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BC76AF-31B6-4201-9A9C-9B29EC0463AA}"/>
              </a:ext>
            </a:extLst>
          </p:cNvPr>
          <p:cNvSpPr txBox="1"/>
          <p:nvPr/>
        </p:nvSpPr>
        <p:spPr>
          <a:xfrm>
            <a:off x="1575385" y="3213081"/>
            <a:ext cx="244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Positive: : high solubility</a:t>
            </a:r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FC8DEB-C808-492C-B3F1-E67EC8EC1882}"/>
              </a:ext>
            </a:extLst>
          </p:cNvPr>
          <p:cNvSpPr txBox="1"/>
          <p:nvPr/>
        </p:nvSpPr>
        <p:spPr>
          <a:xfrm>
            <a:off x="1575385" y="3686964"/>
            <a:ext cx="348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Negative: : low/moderate solubility</a:t>
            </a:r>
            <a:endParaRPr lang="zh-CN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91C1AC-ADCE-4412-98C6-6722785A8A60}"/>
              </a:ext>
            </a:extLst>
          </p:cNvPr>
          <p:cNvGrpSpPr/>
          <p:nvPr/>
        </p:nvGrpSpPr>
        <p:grpSpPr>
          <a:xfrm>
            <a:off x="1196738" y="3820870"/>
            <a:ext cx="279244" cy="217744"/>
            <a:chOff x="10507620" y="2965100"/>
            <a:chExt cx="279244" cy="21774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EAAA239-E475-4DC9-958D-A27707C2F60A}"/>
                </a:ext>
              </a:extLst>
            </p:cNvPr>
            <p:cNvSpPr/>
            <p:nvPr/>
          </p:nvSpPr>
          <p:spPr>
            <a:xfrm>
              <a:off x="10530942" y="2965100"/>
              <a:ext cx="218113" cy="20972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E398BD9-C6DC-4D01-9B60-00828B1AD97F}"/>
                </a:ext>
              </a:extLst>
            </p:cNvPr>
            <p:cNvSpPr txBox="1"/>
            <p:nvPr/>
          </p:nvSpPr>
          <p:spPr>
            <a:xfrm>
              <a:off x="10507620" y="2967400"/>
              <a:ext cx="2792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L2</a:t>
              </a:r>
              <a:endParaRPr lang="zh-CN" altLang="en-US" sz="800" dirty="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EB0128A7-86A1-4B1C-AB4E-6C327FE3A14F}"/>
              </a:ext>
            </a:extLst>
          </p:cNvPr>
          <p:cNvSpPr/>
          <p:nvPr/>
        </p:nvSpPr>
        <p:spPr>
          <a:xfrm>
            <a:off x="1069619" y="2584220"/>
            <a:ext cx="558648" cy="16895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BBB64E-BD34-4B4D-AD46-D1DA8FA729B8}"/>
              </a:ext>
            </a:extLst>
          </p:cNvPr>
          <p:cNvSpPr txBox="1"/>
          <p:nvPr/>
        </p:nvSpPr>
        <p:spPr>
          <a:xfrm>
            <a:off x="972432" y="2132237"/>
            <a:ext cx="7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Triplet</a:t>
            </a:r>
            <a:endParaRPr lang="zh-CN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2A4EFA-85FE-4EBD-89AE-C71DF23574C7}"/>
              </a:ext>
            </a:extLst>
          </p:cNvPr>
          <p:cNvSpPr txBox="1"/>
          <p:nvPr/>
        </p:nvSpPr>
        <p:spPr>
          <a:xfrm>
            <a:off x="972432" y="163355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Inputs</a:t>
            </a:r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60C96C-E187-4B26-B633-3833FEF1BEF8}"/>
              </a:ext>
            </a:extLst>
          </p:cNvPr>
          <p:cNvSpPr txBox="1"/>
          <p:nvPr/>
        </p:nvSpPr>
        <p:spPr>
          <a:xfrm>
            <a:off x="7673758" y="1726796"/>
            <a:ext cx="12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Triplet Loss</a:t>
            </a:r>
            <a:endParaRPr lang="zh-CN" alt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FD167EE-8042-4C33-92CD-4D5C4CA8F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173" y="3532310"/>
            <a:ext cx="3999062" cy="9095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DBC441D-280C-4D29-A231-A41CEB469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536" y="2097042"/>
            <a:ext cx="4452336" cy="80905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3C9BD3C-6737-41E8-8EDD-F658F787C7E3}"/>
              </a:ext>
            </a:extLst>
          </p:cNvPr>
          <p:cNvSpPr txBox="1"/>
          <p:nvPr/>
        </p:nvSpPr>
        <p:spPr>
          <a:xfrm>
            <a:off x="6040654" y="2811107"/>
            <a:ext cx="5464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Maximizing the distance between anchor and negative</a:t>
            </a:r>
          </a:p>
          <a:p>
            <a:r>
              <a:rPr lang="en-US" altLang="zh-CN" dirty="0"/>
              <a:t>Minimizing the distance between anchor and positive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66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AB33394-D5F9-4E36-8488-6B1E1F9A7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61" y="126999"/>
            <a:ext cx="10515600" cy="999407"/>
          </a:xfrm>
        </p:spPr>
        <p:txBody>
          <a:bodyPr/>
          <a:lstStyle/>
          <a:p>
            <a:r>
              <a:rPr lang="en-US" altLang="zh-CN" dirty="0"/>
              <a:t>Purposed Contrastive Modelling</a:t>
            </a:r>
            <a:endParaRPr lang="zh-CN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6A1B562-B958-458B-97CF-8A4983B542B2}"/>
              </a:ext>
            </a:extLst>
          </p:cNvPr>
          <p:cNvGrpSpPr/>
          <p:nvPr/>
        </p:nvGrpSpPr>
        <p:grpSpPr>
          <a:xfrm>
            <a:off x="1214653" y="1541849"/>
            <a:ext cx="1069247" cy="1075524"/>
            <a:chOff x="1242283" y="2433184"/>
            <a:chExt cx="1985258" cy="184358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0F515CE-B5AA-4D3A-B790-99A626E00A91}"/>
                </a:ext>
              </a:extLst>
            </p:cNvPr>
            <p:cNvCxnSpPr>
              <a:stCxn id="15" idx="0"/>
              <a:endCxn id="16" idx="5"/>
            </p:cNvCxnSpPr>
            <p:nvPr/>
          </p:nvCxnSpPr>
          <p:spPr>
            <a:xfrm flipH="1" flipV="1">
              <a:off x="2071063" y="3188312"/>
              <a:ext cx="9317" cy="221395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073A98D-F840-424F-BCD5-BAFFC3294215}"/>
                </a:ext>
              </a:extLst>
            </p:cNvPr>
            <p:cNvCxnSpPr>
              <a:stCxn id="13" idx="0"/>
              <a:endCxn id="32" idx="4"/>
            </p:cNvCxnSpPr>
            <p:nvPr/>
          </p:nvCxnSpPr>
          <p:spPr>
            <a:xfrm flipH="1" flipV="1">
              <a:off x="1339001" y="3269490"/>
              <a:ext cx="18611" cy="176144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798CA08-7195-4B50-AC4D-6037ABE7F054}"/>
                </a:ext>
              </a:extLst>
            </p:cNvPr>
            <p:cNvCxnSpPr>
              <a:stCxn id="13" idx="5"/>
              <a:endCxn id="14" idx="2"/>
            </p:cNvCxnSpPr>
            <p:nvPr/>
          </p:nvCxnSpPr>
          <p:spPr>
            <a:xfrm>
              <a:off x="1426001" y="3614929"/>
              <a:ext cx="206933" cy="84693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DC6F46-8E0C-4E1F-B07C-68D1832F2321}"/>
                </a:ext>
              </a:extLst>
            </p:cNvPr>
            <p:cNvCxnSpPr>
              <a:stCxn id="14" idx="6"/>
              <a:endCxn id="15" idx="3"/>
            </p:cNvCxnSpPr>
            <p:nvPr/>
          </p:nvCxnSpPr>
          <p:spPr>
            <a:xfrm flipV="1">
              <a:off x="1826369" y="3579002"/>
              <a:ext cx="185621" cy="12062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4297CD9-9799-4BDF-AF1A-3A6A1859C1B5}"/>
                </a:ext>
              </a:extLst>
            </p:cNvPr>
            <p:cNvCxnSpPr>
              <a:stCxn id="16" idx="1"/>
              <a:endCxn id="31" idx="6"/>
            </p:cNvCxnSpPr>
            <p:nvPr/>
          </p:nvCxnSpPr>
          <p:spPr>
            <a:xfrm flipH="1" flipV="1">
              <a:off x="1765310" y="2968798"/>
              <a:ext cx="168974" cy="79266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1A9EFE0-A070-4072-9B06-BBBE14646A76}"/>
                </a:ext>
              </a:extLst>
            </p:cNvPr>
            <p:cNvCxnSpPr>
              <a:stCxn id="31" idx="2"/>
              <a:endCxn id="32" idx="7"/>
            </p:cNvCxnSpPr>
            <p:nvPr/>
          </p:nvCxnSpPr>
          <p:spPr>
            <a:xfrm flipH="1">
              <a:off x="1407390" y="2968798"/>
              <a:ext cx="164485" cy="131397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7ACC6F49-B53C-488C-A920-CC73BA9897FC}"/>
                </a:ext>
              </a:extLst>
            </p:cNvPr>
            <p:cNvSpPr/>
            <p:nvPr/>
          </p:nvSpPr>
          <p:spPr>
            <a:xfrm>
              <a:off x="1260894" y="3445634"/>
              <a:ext cx="193435" cy="198342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5781E75D-5704-4A46-8607-EDBC9D246499}"/>
                </a:ext>
              </a:extLst>
            </p:cNvPr>
            <p:cNvSpPr/>
            <p:nvPr/>
          </p:nvSpPr>
          <p:spPr>
            <a:xfrm>
              <a:off x="1632934" y="3600451"/>
              <a:ext cx="193435" cy="198342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77F0EFB6-DC78-44DB-BDA2-99D355FF2F72}"/>
                </a:ext>
              </a:extLst>
            </p:cNvPr>
            <p:cNvSpPr/>
            <p:nvPr/>
          </p:nvSpPr>
          <p:spPr>
            <a:xfrm>
              <a:off x="1983662" y="3409707"/>
              <a:ext cx="193435" cy="198342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049AB842-132B-4807-A0A8-C0306EEAE675}"/>
                </a:ext>
              </a:extLst>
            </p:cNvPr>
            <p:cNvSpPr/>
            <p:nvPr/>
          </p:nvSpPr>
          <p:spPr>
            <a:xfrm>
              <a:off x="1905956" y="3019017"/>
              <a:ext cx="193435" cy="198342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7439F58-0208-4A51-9DD9-A27FC895C2A6}"/>
                </a:ext>
              </a:extLst>
            </p:cNvPr>
            <p:cNvCxnSpPr>
              <a:stCxn id="18" idx="3"/>
              <a:endCxn id="16" idx="7"/>
            </p:cNvCxnSpPr>
            <p:nvPr/>
          </p:nvCxnSpPr>
          <p:spPr>
            <a:xfrm flipH="1">
              <a:off x="2071063" y="2864869"/>
              <a:ext cx="188186" cy="1831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3175A595-DA78-4FC7-97D0-4D09AD8B5B72}"/>
                </a:ext>
              </a:extLst>
            </p:cNvPr>
            <p:cNvSpPr/>
            <p:nvPr/>
          </p:nvSpPr>
          <p:spPr>
            <a:xfrm>
              <a:off x="2230921" y="2695574"/>
              <a:ext cx="193435" cy="198342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782D5F71-C193-427A-9070-406C0E597ACB}"/>
                </a:ext>
              </a:extLst>
            </p:cNvPr>
            <p:cNvSpPr/>
            <p:nvPr/>
          </p:nvSpPr>
          <p:spPr>
            <a:xfrm>
              <a:off x="2631394" y="2685470"/>
              <a:ext cx="193435" cy="198342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78776A82-0EC4-40E7-A01E-DB4736DF05CB}"/>
                </a:ext>
              </a:extLst>
            </p:cNvPr>
            <p:cNvSpPr/>
            <p:nvPr/>
          </p:nvSpPr>
          <p:spPr>
            <a:xfrm>
              <a:off x="2009567" y="2433184"/>
              <a:ext cx="193435" cy="198342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462BD24C-3502-43CB-A8E3-F314761171EE}"/>
                </a:ext>
              </a:extLst>
            </p:cNvPr>
            <p:cNvSpPr/>
            <p:nvPr/>
          </p:nvSpPr>
          <p:spPr>
            <a:xfrm>
              <a:off x="2254512" y="3764118"/>
              <a:ext cx="193435" cy="198342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B1984976-7317-4F22-938B-414DA7E3DB94}"/>
                </a:ext>
              </a:extLst>
            </p:cNvPr>
            <p:cNvSpPr/>
            <p:nvPr/>
          </p:nvSpPr>
          <p:spPr>
            <a:xfrm>
              <a:off x="2728112" y="3784898"/>
              <a:ext cx="193435" cy="198342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0106BAE2-A65B-4742-916A-1396AF969001}"/>
                </a:ext>
              </a:extLst>
            </p:cNvPr>
            <p:cNvSpPr/>
            <p:nvPr/>
          </p:nvSpPr>
          <p:spPr>
            <a:xfrm>
              <a:off x="3034106" y="4078431"/>
              <a:ext cx="193435" cy="198342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56E64832-9F98-4DB2-A62E-15CA765AF5FF}"/>
                </a:ext>
              </a:extLst>
            </p:cNvPr>
            <p:cNvSpPr/>
            <p:nvPr/>
          </p:nvSpPr>
          <p:spPr>
            <a:xfrm>
              <a:off x="2985747" y="3412382"/>
              <a:ext cx="193435" cy="198342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EB5B499-7B01-45C6-AE5D-F733B9553B88}"/>
                </a:ext>
              </a:extLst>
            </p:cNvPr>
            <p:cNvCxnSpPr>
              <a:stCxn id="20" idx="5"/>
              <a:endCxn id="18" idx="1"/>
            </p:cNvCxnSpPr>
            <p:nvPr/>
          </p:nvCxnSpPr>
          <p:spPr>
            <a:xfrm>
              <a:off x="2174674" y="2602479"/>
              <a:ext cx="84575" cy="12214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BD62466-1EC8-4F56-90CD-4331801F767D}"/>
                </a:ext>
              </a:extLst>
            </p:cNvPr>
            <p:cNvCxnSpPr>
              <a:stCxn id="18" idx="6"/>
              <a:endCxn id="19" idx="2"/>
            </p:cNvCxnSpPr>
            <p:nvPr/>
          </p:nvCxnSpPr>
          <p:spPr>
            <a:xfrm flipV="1">
              <a:off x="2424356" y="2784641"/>
              <a:ext cx="207038" cy="10104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54EB895-0DBD-4EEE-90F4-0AF4D58D3C17}"/>
                </a:ext>
              </a:extLst>
            </p:cNvPr>
            <p:cNvCxnSpPr>
              <a:stCxn id="15" idx="5"/>
              <a:endCxn id="21" idx="1"/>
            </p:cNvCxnSpPr>
            <p:nvPr/>
          </p:nvCxnSpPr>
          <p:spPr>
            <a:xfrm>
              <a:off x="2148769" y="3579002"/>
              <a:ext cx="134071" cy="21416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9CD5B5B-97B4-47C3-ADB6-D4877BC26828}"/>
                </a:ext>
              </a:extLst>
            </p:cNvPr>
            <p:cNvCxnSpPr>
              <a:stCxn id="21" idx="6"/>
              <a:endCxn id="22" idx="2"/>
            </p:cNvCxnSpPr>
            <p:nvPr/>
          </p:nvCxnSpPr>
          <p:spPr>
            <a:xfrm>
              <a:off x="2447947" y="3863289"/>
              <a:ext cx="280165" cy="207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245D629-B58F-4C1D-9C37-D4A020924A60}"/>
                </a:ext>
              </a:extLst>
            </p:cNvPr>
            <p:cNvCxnSpPr>
              <a:stCxn id="23" idx="1"/>
              <a:endCxn id="22" idx="5"/>
            </p:cNvCxnSpPr>
            <p:nvPr/>
          </p:nvCxnSpPr>
          <p:spPr>
            <a:xfrm flipH="1" flipV="1">
              <a:off x="2893219" y="3954193"/>
              <a:ext cx="169215" cy="153285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C3B5CB-E4F9-4753-81B1-B4E766E1A141}"/>
                </a:ext>
              </a:extLst>
            </p:cNvPr>
            <p:cNvCxnSpPr>
              <a:stCxn id="24" idx="3"/>
              <a:endCxn id="22" idx="7"/>
            </p:cNvCxnSpPr>
            <p:nvPr/>
          </p:nvCxnSpPr>
          <p:spPr>
            <a:xfrm flipH="1">
              <a:off x="2893219" y="3581677"/>
              <a:ext cx="120856" cy="2322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27DD7541-2508-4591-9C3B-B850E04B21AA}"/>
                </a:ext>
              </a:extLst>
            </p:cNvPr>
            <p:cNvSpPr/>
            <p:nvPr/>
          </p:nvSpPr>
          <p:spPr>
            <a:xfrm>
              <a:off x="1571875" y="2869627"/>
              <a:ext cx="193435" cy="198342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8DD7D46A-9A3C-4218-9439-C7BD2641AB3D}"/>
                </a:ext>
              </a:extLst>
            </p:cNvPr>
            <p:cNvSpPr/>
            <p:nvPr/>
          </p:nvSpPr>
          <p:spPr>
            <a:xfrm>
              <a:off x="1242283" y="3071148"/>
              <a:ext cx="193435" cy="198342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CEFADE5-B7F1-49CB-A0D4-FBE26A180D0F}"/>
              </a:ext>
            </a:extLst>
          </p:cNvPr>
          <p:cNvGrpSpPr/>
          <p:nvPr/>
        </p:nvGrpSpPr>
        <p:grpSpPr>
          <a:xfrm>
            <a:off x="1197092" y="4611265"/>
            <a:ext cx="1135262" cy="1078085"/>
            <a:chOff x="1242283" y="2433184"/>
            <a:chExt cx="1985258" cy="1843589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9649DBF-E2BE-40DF-8A78-95834F90CF04}"/>
                </a:ext>
              </a:extLst>
            </p:cNvPr>
            <p:cNvCxnSpPr>
              <a:stCxn id="69" idx="0"/>
              <a:endCxn id="70" idx="5"/>
            </p:cNvCxnSpPr>
            <p:nvPr/>
          </p:nvCxnSpPr>
          <p:spPr>
            <a:xfrm flipH="1" flipV="1">
              <a:off x="2071063" y="3188312"/>
              <a:ext cx="9317" cy="221395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8360B21-84AA-4BFF-B5AC-A54BD985570B}"/>
                </a:ext>
              </a:extLst>
            </p:cNvPr>
            <p:cNvCxnSpPr>
              <a:stCxn id="67" idx="0"/>
              <a:endCxn id="86" idx="4"/>
            </p:cNvCxnSpPr>
            <p:nvPr/>
          </p:nvCxnSpPr>
          <p:spPr>
            <a:xfrm flipH="1" flipV="1">
              <a:off x="1339001" y="3269490"/>
              <a:ext cx="18611" cy="176144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51959CE-D9F3-453B-A46C-64A6084696F8}"/>
                </a:ext>
              </a:extLst>
            </p:cNvPr>
            <p:cNvCxnSpPr>
              <a:stCxn id="67" idx="5"/>
              <a:endCxn id="68" idx="2"/>
            </p:cNvCxnSpPr>
            <p:nvPr/>
          </p:nvCxnSpPr>
          <p:spPr>
            <a:xfrm>
              <a:off x="1426001" y="3614929"/>
              <a:ext cx="206933" cy="84693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CA1236A-BE82-46B3-AD31-08CE95F8DFD2}"/>
                </a:ext>
              </a:extLst>
            </p:cNvPr>
            <p:cNvCxnSpPr>
              <a:stCxn id="68" idx="6"/>
              <a:endCxn id="69" idx="3"/>
            </p:cNvCxnSpPr>
            <p:nvPr/>
          </p:nvCxnSpPr>
          <p:spPr>
            <a:xfrm flipV="1">
              <a:off x="1826369" y="3579002"/>
              <a:ext cx="185621" cy="12062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6C1EFD4-18F0-4160-AD5A-773F97AC1CB5}"/>
                </a:ext>
              </a:extLst>
            </p:cNvPr>
            <p:cNvCxnSpPr>
              <a:stCxn id="70" idx="1"/>
              <a:endCxn id="85" idx="6"/>
            </p:cNvCxnSpPr>
            <p:nvPr/>
          </p:nvCxnSpPr>
          <p:spPr>
            <a:xfrm flipH="1" flipV="1">
              <a:off x="1765310" y="2968798"/>
              <a:ext cx="168974" cy="79266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917E65-A442-435B-9374-D539369B5532}"/>
                </a:ext>
              </a:extLst>
            </p:cNvPr>
            <p:cNvCxnSpPr>
              <a:stCxn id="85" idx="2"/>
              <a:endCxn id="86" idx="7"/>
            </p:cNvCxnSpPr>
            <p:nvPr/>
          </p:nvCxnSpPr>
          <p:spPr>
            <a:xfrm flipH="1">
              <a:off x="1407390" y="2968798"/>
              <a:ext cx="164485" cy="131397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Connector 66">
              <a:extLst>
                <a:ext uri="{FF2B5EF4-FFF2-40B4-BE49-F238E27FC236}">
                  <a16:creationId xmlns:a16="http://schemas.microsoft.com/office/drawing/2014/main" id="{A078C1DA-26D5-498B-9621-2D51BE41A78D}"/>
                </a:ext>
              </a:extLst>
            </p:cNvPr>
            <p:cNvSpPr/>
            <p:nvPr/>
          </p:nvSpPr>
          <p:spPr>
            <a:xfrm>
              <a:off x="1260894" y="3445634"/>
              <a:ext cx="193435" cy="198342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Flowchart: Connector 67">
              <a:extLst>
                <a:ext uri="{FF2B5EF4-FFF2-40B4-BE49-F238E27FC236}">
                  <a16:creationId xmlns:a16="http://schemas.microsoft.com/office/drawing/2014/main" id="{80423AA6-3EA8-4C3D-87E8-C653DF705570}"/>
                </a:ext>
              </a:extLst>
            </p:cNvPr>
            <p:cNvSpPr/>
            <p:nvPr/>
          </p:nvSpPr>
          <p:spPr>
            <a:xfrm>
              <a:off x="1632934" y="3600451"/>
              <a:ext cx="193435" cy="198342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Flowchart: Connector 68">
              <a:extLst>
                <a:ext uri="{FF2B5EF4-FFF2-40B4-BE49-F238E27FC236}">
                  <a16:creationId xmlns:a16="http://schemas.microsoft.com/office/drawing/2014/main" id="{2E112538-B80E-4457-B05E-47CCFB456677}"/>
                </a:ext>
              </a:extLst>
            </p:cNvPr>
            <p:cNvSpPr/>
            <p:nvPr/>
          </p:nvSpPr>
          <p:spPr>
            <a:xfrm>
              <a:off x="1983662" y="3409707"/>
              <a:ext cx="193435" cy="198342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0" name="Flowchart: Connector 69">
              <a:extLst>
                <a:ext uri="{FF2B5EF4-FFF2-40B4-BE49-F238E27FC236}">
                  <a16:creationId xmlns:a16="http://schemas.microsoft.com/office/drawing/2014/main" id="{6A799A6F-3635-49BA-A51D-8B5A4892DF01}"/>
                </a:ext>
              </a:extLst>
            </p:cNvPr>
            <p:cNvSpPr/>
            <p:nvPr/>
          </p:nvSpPr>
          <p:spPr>
            <a:xfrm>
              <a:off x="1905956" y="3019017"/>
              <a:ext cx="193435" cy="198342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7112C61-3102-4018-81FB-6905AFB60DA7}"/>
                </a:ext>
              </a:extLst>
            </p:cNvPr>
            <p:cNvCxnSpPr>
              <a:stCxn id="72" idx="3"/>
              <a:endCxn id="70" idx="7"/>
            </p:cNvCxnSpPr>
            <p:nvPr/>
          </p:nvCxnSpPr>
          <p:spPr>
            <a:xfrm flipH="1">
              <a:off x="2071063" y="2864869"/>
              <a:ext cx="188186" cy="1831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Flowchart: Connector 71">
              <a:extLst>
                <a:ext uri="{FF2B5EF4-FFF2-40B4-BE49-F238E27FC236}">
                  <a16:creationId xmlns:a16="http://schemas.microsoft.com/office/drawing/2014/main" id="{A341671C-FCB3-4886-8799-AE893F9E4DAF}"/>
                </a:ext>
              </a:extLst>
            </p:cNvPr>
            <p:cNvSpPr/>
            <p:nvPr/>
          </p:nvSpPr>
          <p:spPr>
            <a:xfrm>
              <a:off x="2230921" y="2695574"/>
              <a:ext cx="193435" cy="198342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BAD8D0C7-BEF0-45A3-B071-667672241D79}"/>
                </a:ext>
              </a:extLst>
            </p:cNvPr>
            <p:cNvSpPr/>
            <p:nvPr/>
          </p:nvSpPr>
          <p:spPr>
            <a:xfrm>
              <a:off x="2631394" y="2685470"/>
              <a:ext cx="193435" cy="198342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Flowchart: Connector 73">
              <a:extLst>
                <a:ext uri="{FF2B5EF4-FFF2-40B4-BE49-F238E27FC236}">
                  <a16:creationId xmlns:a16="http://schemas.microsoft.com/office/drawing/2014/main" id="{690154C8-3894-42BF-8039-0810CBB723B6}"/>
                </a:ext>
              </a:extLst>
            </p:cNvPr>
            <p:cNvSpPr/>
            <p:nvPr/>
          </p:nvSpPr>
          <p:spPr>
            <a:xfrm>
              <a:off x="2009567" y="2433184"/>
              <a:ext cx="193435" cy="198342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Flowchart: Connector 74">
              <a:extLst>
                <a:ext uri="{FF2B5EF4-FFF2-40B4-BE49-F238E27FC236}">
                  <a16:creationId xmlns:a16="http://schemas.microsoft.com/office/drawing/2014/main" id="{2DB4E440-8E0D-4FD0-81D0-78869C55F227}"/>
                </a:ext>
              </a:extLst>
            </p:cNvPr>
            <p:cNvSpPr/>
            <p:nvPr/>
          </p:nvSpPr>
          <p:spPr>
            <a:xfrm>
              <a:off x="2254512" y="3764118"/>
              <a:ext cx="193435" cy="198342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6" name="Flowchart: Connector 75">
              <a:extLst>
                <a:ext uri="{FF2B5EF4-FFF2-40B4-BE49-F238E27FC236}">
                  <a16:creationId xmlns:a16="http://schemas.microsoft.com/office/drawing/2014/main" id="{09E27B32-4A88-4A4C-B2C1-5D82AE382570}"/>
                </a:ext>
              </a:extLst>
            </p:cNvPr>
            <p:cNvSpPr/>
            <p:nvPr/>
          </p:nvSpPr>
          <p:spPr>
            <a:xfrm>
              <a:off x="2728112" y="3784898"/>
              <a:ext cx="193435" cy="198342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7" name="Flowchart: Connector 76">
              <a:extLst>
                <a:ext uri="{FF2B5EF4-FFF2-40B4-BE49-F238E27FC236}">
                  <a16:creationId xmlns:a16="http://schemas.microsoft.com/office/drawing/2014/main" id="{D37BB9C7-3950-45A6-926D-FD20F5521BCF}"/>
                </a:ext>
              </a:extLst>
            </p:cNvPr>
            <p:cNvSpPr/>
            <p:nvPr/>
          </p:nvSpPr>
          <p:spPr>
            <a:xfrm>
              <a:off x="3034106" y="4078431"/>
              <a:ext cx="193435" cy="198342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8" name="Flowchart: Connector 77">
              <a:extLst>
                <a:ext uri="{FF2B5EF4-FFF2-40B4-BE49-F238E27FC236}">
                  <a16:creationId xmlns:a16="http://schemas.microsoft.com/office/drawing/2014/main" id="{AA80DCDE-AA3B-4B59-8D33-BE8325D3CDE3}"/>
                </a:ext>
              </a:extLst>
            </p:cNvPr>
            <p:cNvSpPr/>
            <p:nvPr/>
          </p:nvSpPr>
          <p:spPr>
            <a:xfrm>
              <a:off x="2985747" y="3412382"/>
              <a:ext cx="193435" cy="198342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7E29F11-5539-4566-BA99-C4E469CAE9EF}"/>
                </a:ext>
              </a:extLst>
            </p:cNvPr>
            <p:cNvCxnSpPr>
              <a:stCxn id="74" idx="5"/>
              <a:endCxn id="72" idx="1"/>
            </p:cNvCxnSpPr>
            <p:nvPr/>
          </p:nvCxnSpPr>
          <p:spPr>
            <a:xfrm>
              <a:off x="2174674" y="2602479"/>
              <a:ext cx="84575" cy="12214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A9F7EE9-D7F1-4DBF-B4A6-B9A518DD9636}"/>
                </a:ext>
              </a:extLst>
            </p:cNvPr>
            <p:cNvCxnSpPr>
              <a:stCxn id="72" idx="6"/>
              <a:endCxn id="73" idx="2"/>
            </p:cNvCxnSpPr>
            <p:nvPr/>
          </p:nvCxnSpPr>
          <p:spPr>
            <a:xfrm flipV="1">
              <a:off x="2424356" y="2784641"/>
              <a:ext cx="207038" cy="10104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FB8DA39-3AD1-4759-BA72-94FCF5F0B400}"/>
                </a:ext>
              </a:extLst>
            </p:cNvPr>
            <p:cNvCxnSpPr>
              <a:stCxn id="69" idx="5"/>
              <a:endCxn id="75" idx="1"/>
            </p:cNvCxnSpPr>
            <p:nvPr/>
          </p:nvCxnSpPr>
          <p:spPr>
            <a:xfrm>
              <a:off x="2148769" y="3579002"/>
              <a:ext cx="134071" cy="21416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1DF537A-EB34-41A4-9654-6297EF8C6828}"/>
                </a:ext>
              </a:extLst>
            </p:cNvPr>
            <p:cNvCxnSpPr>
              <a:stCxn id="75" idx="6"/>
              <a:endCxn id="76" idx="2"/>
            </p:cNvCxnSpPr>
            <p:nvPr/>
          </p:nvCxnSpPr>
          <p:spPr>
            <a:xfrm>
              <a:off x="2447947" y="3863289"/>
              <a:ext cx="280165" cy="207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44D3650-CAA0-45E0-A9ED-C4F2B97D93E1}"/>
                </a:ext>
              </a:extLst>
            </p:cNvPr>
            <p:cNvCxnSpPr>
              <a:stCxn id="77" idx="1"/>
              <a:endCxn id="76" idx="5"/>
            </p:cNvCxnSpPr>
            <p:nvPr/>
          </p:nvCxnSpPr>
          <p:spPr>
            <a:xfrm flipH="1" flipV="1">
              <a:off x="2893219" y="3954193"/>
              <a:ext cx="169215" cy="153285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D158F5B-F8F1-4F5C-81AB-180B4E81B4E8}"/>
                </a:ext>
              </a:extLst>
            </p:cNvPr>
            <p:cNvCxnSpPr>
              <a:stCxn id="78" idx="3"/>
              <a:endCxn id="76" idx="7"/>
            </p:cNvCxnSpPr>
            <p:nvPr/>
          </p:nvCxnSpPr>
          <p:spPr>
            <a:xfrm flipH="1">
              <a:off x="2893219" y="3581677"/>
              <a:ext cx="120856" cy="2322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lowchart: Connector 84">
              <a:extLst>
                <a:ext uri="{FF2B5EF4-FFF2-40B4-BE49-F238E27FC236}">
                  <a16:creationId xmlns:a16="http://schemas.microsoft.com/office/drawing/2014/main" id="{6542A5E2-864C-4313-9B9C-8660BD051A21}"/>
                </a:ext>
              </a:extLst>
            </p:cNvPr>
            <p:cNvSpPr/>
            <p:nvPr/>
          </p:nvSpPr>
          <p:spPr>
            <a:xfrm>
              <a:off x="1571875" y="2869627"/>
              <a:ext cx="193435" cy="198342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6" name="Flowchart: Connector 85">
              <a:extLst>
                <a:ext uri="{FF2B5EF4-FFF2-40B4-BE49-F238E27FC236}">
                  <a16:creationId xmlns:a16="http://schemas.microsoft.com/office/drawing/2014/main" id="{5A6A0497-1838-4A29-B1FD-F077CFA90405}"/>
                </a:ext>
              </a:extLst>
            </p:cNvPr>
            <p:cNvSpPr/>
            <p:nvPr/>
          </p:nvSpPr>
          <p:spPr>
            <a:xfrm>
              <a:off x="1242283" y="3071148"/>
              <a:ext cx="193435" cy="198342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C4B6526D-8833-4AAD-A5BE-07536CFDB8B6}"/>
              </a:ext>
            </a:extLst>
          </p:cNvPr>
          <p:cNvGrpSpPr/>
          <p:nvPr/>
        </p:nvGrpSpPr>
        <p:grpSpPr>
          <a:xfrm>
            <a:off x="1204248" y="3042711"/>
            <a:ext cx="951500" cy="816196"/>
            <a:chOff x="-69634" y="2857890"/>
            <a:chExt cx="951500" cy="81619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C3C21CA-F1DB-4357-83DB-B0DFA2297007}"/>
                </a:ext>
              </a:extLst>
            </p:cNvPr>
            <p:cNvCxnSpPr>
              <a:stCxn id="42" idx="0"/>
              <a:endCxn id="43" idx="5"/>
            </p:cNvCxnSpPr>
            <p:nvPr/>
          </p:nvCxnSpPr>
          <p:spPr>
            <a:xfrm flipH="1" flipV="1">
              <a:off x="428667" y="3309214"/>
              <a:ext cx="5602" cy="132323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28A3C23-310D-4C51-A3A0-72A0B900857D}"/>
                </a:ext>
              </a:extLst>
            </p:cNvPr>
            <p:cNvCxnSpPr>
              <a:stCxn id="40" idx="0"/>
              <a:endCxn id="59" idx="4"/>
            </p:cNvCxnSpPr>
            <p:nvPr/>
          </p:nvCxnSpPr>
          <p:spPr>
            <a:xfrm flipH="1" flipV="1">
              <a:off x="-11483" y="3357732"/>
              <a:ext cx="11190" cy="105278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178C31-AEBA-4291-A39C-73B6E507C575}"/>
                </a:ext>
              </a:extLst>
            </p:cNvPr>
            <p:cNvCxnSpPr>
              <a:stCxn id="40" idx="5"/>
              <a:endCxn id="41" idx="2"/>
            </p:cNvCxnSpPr>
            <p:nvPr/>
          </p:nvCxnSpPr>
          <p:spPr>
            <a:xfrm>
              <a:off x="40826" y="3564194"/>
              <a:ext cx="124418" cy="50619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2C67562-8441-47C3-8C05-BDA151A6F906}"/>
                </a:ext>
              </a:extLst>
            </p:cNvPr>
            <p:cNvCxnSpPr>
              <a:stCxn id="41" idx="6"/>
              <a:endCxn id="42" idx="3"/>
            </p:cNvCxnSpPr>
            <p:nvPr/>
          </p:nvCxnSpPr>
          <p:spPr>
            <a:xfrm flipV="1">
              <a:off x="281546" y="3542721"/>
              <a:ext cx="111604" cy="72092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4B46C2C-BCFE-43E1-B63B-BA3A100C1D0E}"/>
                </a:ext>
              </a:extLst>
            </p:cNvPr>
            <p:cNvCxnSpPr>
              <a:stCxn id="43" idx="1"/>
              <a:endCxn id="58" idx="6"/>
            </p:cNvCxnSpPr>
            <p:nvPr/>
          </p:nvCxnSpPr>
          <p:spPr>
            <a:xfrm flipH="1" flipV="1">
              <a:off x="244834" y="3178015"/>
              <a:ext cx="101595" cy="47376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17DE151-C99C-48D4-B54F-41E74BB57907}"/>
                </a:ext>
              </a:extLst>
            </p:cNvPr>
            <p:cNvCxnSpPr>
              <a:stCxn id="58" idx="2"/>
              <a:endCxn id="59" idx="7"/>
            </p:cNvCxnSpPr>
            <p:nvPr/>
          </p:nvCxnSpPr>
          <p:spPr>
            <a:xfrm flipH="1">
              <a:off x="29636" y="3178015"/>
              <a:ext cx="98896" cy="78533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42AE4242-FE50-4578-88DD-6986F4443C60}"/>
                </a:ext>
              </a:extLst>
            </p:cNvPr>
            <p:cNvSpPr/>
            <p:nvPr/>
          </p:nvSpPr>
          <p:spPr>
            <a:xfrm>
              <a:off x="-58444" y="3463010"/>
              <a:ext cx="116302" cy="118545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E5DEDEC3-E2F6-48F4-9A59-0DC430D8B0D7}"/>
                </a:ext>
              </a:extLst>
            </p:cNvPr>
            <p:cNvSpPr/>
            <p:nvPr/>
          </p:nvSpPr>
          <p:spPr>
            <a:xfrm>
              <a:off x="165244" y="3555541"/>
              <a:ext cx="116302" cy="118545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2" name="Flowchart: Connector 41">
              <a:extLst>
                <a:ext uri="{FF2B5EF4-FFF2-40B4-BE49-F238E27FC236}">
                  <a16:creationId xmlns:a16="http://schemas.microsoft.com/office/drawing/2014/main" id="{29067E68-0509-4043-84D8-9C817BC17AA3}"/>
                </a:ext>
              </a:extLst>
            </p:cNvPr>
            <p:cNvSpPr/>
            <p:nvPr/>
          </p:nvSpPr>
          <p:spPr>
            <a:xfrm>
              <a:off x="376118" y="3441537"/>
              <a:ext cx="116302" cy="118545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DA79E7FA-E12D-4D1D-96C6-D6AFA121FC38}"/>
                </a:ext>
              </a:extLst>
            </p:cNvPr>
            <p:cNvSpPr/>
            <p:nvPr/>
          </p:nvSpPr>
          <p:spPr>
            <a:xfrm>
              <a:off x="329397" y="3208030"/>
              <a:ext cx="116302" cy="118545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D190914-8F22-4E4F-8B49-82A8853ED908}"/>
                </a:ext>
              </a:extLst>
            </p:cNvPr>
            <p:cNvCxnSpPr>
              <a:stCxn id="45" idx="3"/>
              <a:endCxn id="43" idx="7"/>
            </p:cNvCxnSpPr>
            <p:nvPr/>
          </p:nvCxnSpPr>
          <p:spPr>
            <a:xfrm flipH="1">
              <a:off x="428667" y="3115899"/>
              <a:ext cx="113146" cy="10949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9DDEC194-F972-4A68-ADCA-26AD9F7B2AB8}"/>
                </a:ext>
              </a:extLst>
            </p:cNvPr>
            <p:cNvSpPr/>
            <p:nvPr/>
          </p:nvSpPr>
          <p:spPr>
            <a:xfrm>
              <a:off x="524781" y="3014715"/>
              <a:ext cx="116302" cy="118545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7AE69930-11AD-4150-9FE7-1CA6482D7C3F}"/>
                </a:ext>
              </a:extLst>
            </p:cNvPr>
            <p:cNvSpPr/>
            <p:nvPr/>
          </p:nvSpPr>
          <p:spPr>
            <a:xfrm>
              <a:off x="765564" y="3008676"/>
              <a:ext cx="116302" cy="118545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AD9DF5C1-35A4-4FFC-9E7B-072B377630F9}"/>
                </a:ext>
              </a:extLst>
            </p:cNvPr>
            <p:cNvSpPr/>
            <p:nvPr/>
          </p:nvSpPr>
          <p:spPr>
            <a:xfrm>
              <a:off x="391693" y="2857890"/>
              <a:ext cx="116302" cy="118545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CF1A8D2-DB61-4B94-AD69-4C63B8FB177D}"/>
                </a:ext>
              </a:extLst>
            </p:cNvPr>
            <p:cNvCxnSpPr>
              <a:stCxn id="47" idx="5"/>
              <a:endCxn id="45" idx="1"/>
            </p:cNvCxnSpPr>
            <p:nvPr/>
          </p:nvCxnSpPr>
          <p:spPr>
            <a:xfrm>
              <a:off x="490963" y="2959074"/>
              <a:ext cx="50850" cy="730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2CEAAC1-EE82-487C-8246-A7F5416A0660}"/>
                </a:ext>
              </a:extLst>
            </p:cNvPr>
            <p:cNvCxnSpPr>
              <a:stCxn id="45" idx="6"/>
              <a:endCxn id="46" idx="2"/>
            </p:cNvCxnSpPr>
            <p:nvPr/>
          </p:nvCxnSpPr>
          <p:spPr>
            <a:xfrm flipV="1">
              <a:off x="641083" y="3067948"/>
              <a:ext cx="124481" cy="6039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364DB8F9-FCAF-4F79-B5A7-130259005233}"/>
                </a:ext>
              </a:extLst>
            </p:cNvPr>
            <p:cNvSpPr/>
            <p:nvPr/>
          </p:nvSpPr>
          <p:spPr>
            <a:xfrm>
              <a:off x="128532" y="3118743"/>
              <a:ext cx="116302" cy="118545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9" name="Flowchart: Connector 58">
              <a:extLst>
                <a:ext uri="{FF2B5EF4-FFF2-40B4-BE49-F238E27FC236}">
                  <a16:creationId xmlns:a16="http://schemas.microsoft.com/office/drawing/2014/main" id="{C3FAC40B-C308-461C-B4B4-4976E0E9F3B8}"/>
                </a:ext>
              </a:extLst>
            </p:cNvPr>
            <p:cNvSpPr/>
            <p:nvPr/>
          </p:nvSpPr>
          <p:spPr>
            <a:xfrm>
              <a:off x="-69634" y="3239188"/>
              <a:ext cx="116302" cy="118545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5FAC86EB-0F33-4CEE-A38C-C1B4662FE714}"/>
              </a:ext>
            </a:extLst>
          </p:cNvPr>
          <p:cNvSpPr txBox="1"/>
          <p:nvPr/>
        </p:nvSpPr>
        <p:spPr>
          <a:xfrm>
            <a:off x="1271982" y="2379774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Anchor</a:t>
            </a:r>
            <a:endParaRPr lang="zh-CN" altLang="en-US" sz="14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E866B60-B2A4-47E5-96AE-71F45B170396}"/>
              </a:ext>
            </a:extLst>
          </p:cNvPr>
          <p:cNvSpPr txBox="1"/>
          <p:nvPr/>
        </p:nvSpPr>
        <p:spPr>
          <a:xfrm>
            <a:off x="1178188" y="3916497"/>
            <a:ext cx="753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Positive</a:t>
            </a:r>
            <a:endParaRPr lang="zh-CN" altLang="en-US" sz="14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B85286D-C578-4EB5-8E25-41AB3EFB2583}"/>
              </a:ext>
            </a:extLst>
          </p:cNvPr>
          <p:cNvSpPr txBox="1"/>
          <p:nvPr/>
        </p:nvSpPr>
        <p:spPr>
          <a:xfrm>
            <a:off x="1196853" y="5587006"/>
            <a:ext cx="82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Negative</a:t>
            </a:r>
            <a:endParaRPr lang="zh-CN" altLang="en-US" sz="1400" dirty="0"/>
          </a:p>
        </p:txBody>
      </p:sp>
      <p:sp>
        <p:nvSpPr>
          <p:cNvPr id="194" name="Arrow: Right 193">
            <a:extLst>
              <a:ext uri="{FF2B5EF4-FFF2-40B4-BE49-F238E27FC236}">
                <a16:creationId xmlns:a16="http://schemas.microsoft.com/office/drawing/2014/main" id="{C4FAB4D6-1717-44BA-B7E7-2596FA76C49C}"/>
              </a:ext>
            </a:extLst>
          </p:cNvPr>
          <p:cNvSpPr/>
          <p:nvPr/>
        </p:nvSpPr>
        <p:spPr>
          <a:xfrm>
            <a:off x="2575177" y="1919430"/>
            <a:ext cx="385260" cy="111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Arrow: Right 225">
            <a:extLst>
              <a:ext uri="{FF2B5EF4-FFF2-40B4-BE49-F238E27FC236}">
                <a16:creationId xmlns:a16="http://schemas.microsoft.com/office/drawing/2014/main" id="{FF10CA51-2D9C-4954-8C65-7B0C54C8CD91}"/>
              </a:ext>
            </a:extLst>
          </p:cNvPr>
          <p:cNvSpPr/>
          <p:nvPr/>
        </p:nvSpPr>
        <p:spPr>
          <a:xfrm>
            <a:off x="2567846" y="3465765"/>
            <a:ext cx="385260" cy="111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Arrow: Right 226">
            <a:extLst>
              <a:ext uri="{FF2B5EF4-FFF2-40B4-BE49-F238E27FC236}">
                <a16:creationId xmlns:a16="http://schemas.microsoft.com/office/drawing/2014/main" id="{677D6568-098B-4C74-A9B1-7353D93B2D62}"/>
              </a:ext>
            </a:extLst>
          </p:cNvPr>
          <p:cNvSpPr/>
          <p:nvPr/>
        </p:nvSpPr>
        <p:spPr>
          <a:xfrm>
            <a:off x="2592210" y="5079756"/>
            <a:ext cx="385260" cy="111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84B73823-077F-4F08-BF68-06056FA7230D}"/>
              </a:ext>
            </a:extLst>
          </p:cNvPr>
          <p:cNvGrpSpPr/>
          <p:nvPr/>
        </p:nvGrpSpPr>
        <p:grpSpPr>
          <a:xfrm>
            <a:off x="5464285" y="4458940"/>
            <a:ext cx="166795" cy="1114425"/>
            <a:chOff x="4539959" y="4116736"/>
            <a:chExt cx="166795" cy="1114425"/>
          </a:xfrm>
        </p:grpSpPr>
        <p:sp>
          <p:nvSpPr>
            <p:cNvPr id="254" name="Rectangle: Rounded Corners 253">
              <a:extLst>
                <a:ext uri="{FF2B5EF4-FFF2-40B4-BE49-F238E27FC236}">
                  <a16:creationId xmlns:a16="http://schemas.microsoft.com/office/drawing/2014/main" id="{714A32DB-98E2-432D-A5B9-CE31BE73865E}"/>
                </a:ext>
              </a:extLst>
            </p:cNvPr>
            <p:cNvSpPr/>
            <p:nvPr/>
          </p:nvSpPr>
          <p:spPr>
            <a:xfrm>
              <a:off x="4539959" y="4116736"/>
              <a:ext cx="166795" cy="1114425"/>
            </a:xfrm>
            <a:prstGeom prst="round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14CD6E77-EDED-47DF-B5FF-5AB9A92E23E2}"/>
                </a:ext>
              </a:extLst>
            </p:cNvPr>
            <p:cNvGrpSpPr/>
            <p:nvPr/>
          </p:nvGrpSpPr>
          <p:grpSpPr>
            <a:xfrm>
              <a:off x="4562394" y="4160467"/>
              <a:ext cx="114319" cy="969793"/>
              <a:chOff x="5111983" y="4085902"/>
              <a:chExt cx="114319" cy="969793"/>
            </a:xfrm>
            <a:solidFill>
              <a:schemeClr val="bg1"/>
            </a:solidFill>
          </p:grpSpPr>
          <p:sp>
            <p:nvSpPr>
              <p:cNvPr id="271" name="Flowchart: Connector 270">
                <a:extLst>
                  <a:ext uri="{FF2B5EF4-FFF2-40B4-BE49-F238E27FC236}">
                    <a16:creationId xmlns:a16="http://schemas.microsoft.com/office/drawing/2014/main" id="{940EB18C-ECCD-4940-8D48-12EFBD04221B}"/>
                  </a:ext>
                </a:extLst>
              </p:cNvPr>
              <p:cNvSpPr/>
              <p:nvPr/>
            </p:nvSpPr>
            <p:spPr>
              <a:xfrm rot="7105477">
                <a:off x="5112508" y="4085377"/>
                <a:ext cx="107707" cy="108757"/>
              </a:xfrm>
              <a:prstGeom prst="flowChartConnector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72" name="Flowchart: Connector 271">
                <a:extLst>
                  <a:ext uri="{FF2B5EF4-FFF2-40B4-BE49-F238E27FC236}">
                    <a16:creationId xmlns:a16="http://schemas.microsoft.com/office/drawing/2014/main" id="{EB584E67-4B5C-414D-BB6E-95A558C1A06A}"/>
                  </a:ext>
                </a:extLst>
              </p:cNvPr>
              <p:cNvSpPr/>
              <p:nvPr/>
            </p:nvSpPr>
            <p:spPr>
              <a:xfrm rot="7105477">
                <a:off x="5113898" y="4300898"/>
                <a:ext cx="107707" cy="108757"/>
              </a:xfrm>
              <a:prstGeom prst="flowChartConnector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73" name="Flowchart: Connector 272">
                <a:extLst>
                  <a:ext uri="{FF2B5EF4-FFF2-40B4-BE49-F238E27FC236}">
                    <a16:creationId xmlns:a16="http://schemas.microsoft.com/office/drawing/2014/main" id="{598A0467-4572-47B0-9F0E-1E0E35895CCE}"/>
                  </a:ext>
                </a:extLst>
              </p:cNvPr>
              <p:cNvSpPr/>
              <p:nvPr/>
            </p:nvSpPr>
            <p:spPr>
              <a:xfrm rot="7105477">
                <a:off x="5115289" y="4516420"/>
                <a:ext cx="107707" cy="108757"/>
              </a:xfrm>
              <a:prstGeom prst="flowChartConnector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74" name="Flowchart: Connector 273">
                <a:extLst>
                  <a:ext uri="{FF2B5EF4-FFF2-40B4-BE49-F238E27FC236}">
                    <a16:creationId xmlns:a16="http://schemas.microsoft.com/office/drawing/2014/main" id="{426E7921-C103-425B-9226-8B1877B81976}"/>
                  </a:ext>
                </a:extLst>
              </p:cNvPr>
              <p:cNvSpPr/>
              <p:nvPr/>
            </p:nvSpPr>
            <p:spPr>
              <a:xfrm rot="7105477">
                <a:off x="5116680" y="4731942"/>
                <a:ext cx="107707" cy="108757"/>
              </a:xfrm>
              <a:prstGeom prst="flowChartConnector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75" name="Flowchart: Connector 274">
                <a:extLst>
                  <a:ext uri="{FF2B5EF4-FFF2-40B4-BE49-F238E27FC236}">
                    <a16:creationId xmlns:a16="http://schemas.microsoft.com/office/drawing/2014/main" id="{E9E07C28-E0B2-49FF-AF4E-3C64514439F7}"/>
                  </a:ext>
                </a:extLst>
              </p:cNvPr>
              <p:cNvSpPr/>
              <p:nvPr/>
            </p:nvSpPr>
            <p:spPr>
              <a:xfrm rot="7105477">
                <a:off x="5118070" y="4947463"/>
                <a:ext cx="107707" cy="108757"/>
              </a:xfrm>
              <a:prstGeom prst="flowChartConnector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C3CEC929-FB2F-49CB-8433-F14BA0345CC9}"/>
              </a:ext>
            </a:extLst>
          </p:cNvPr>
          <p:cNvGrpSpPr/>
          <p:nvPr/>
        </p:nvGrpSpPr>
        <p:grpSpPr>
          <a:xfrm>
            <a:off x="5449826" y="2952379"/>
            <a:ext cx="166795" cy="1114425"/>
            <a:chOff x="4539959" y="4116736"/>
            <a:chExt cx="166795" cy="1114425"/>
          </a:xfrm>
        </p:grpSpPr>
        <p:sp>
          <p:nvSpPr>
            <p:cNvPr id="281" name="Rectangle: Rounded Corners 280">
              <a:extLst>
                <a:ext uri="{FF2B5EF4-FFF2-40B4-BE49-F238E27FC236}">
                  <a16:creationId xmlns:a16="http://schemas.microsoft.com/office/drawing/2014/main" id="{EE0FD850-3EC1-4700-9766-FACFC9C43ABC}"/>
                </a:ext>
              </a:extLst>
            </p:cNvPr>
            <p:cNvSpPr/>
            <p:nvPr/>
          </p:nvSpPr>
          <p:spPr>
            <a:xfrm>
              <a:off x="4539959" y="4116736"/>
              <a:ext cx="166795" cy="1114425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22F285C7-136C-4DD9-93D4-822DC5B906F4}"/>
                </a:ext>
              </a:extLst>
            </p:cNvPr>
            <p:cNvGrpSpPr/>
            <p:nvPr/>
          </p:nvGrpSpPr>
          <p:grpSpPr>
            <a:xfrm>
              <a:off x="4562394" y="4160467"/>
              <a:ext cx="114319" cy="969793"/>
              <a:chOff x="5111983" y="4085902"/>
              <a:chExt cx="114319" cy="969793"/>
            </a:xfrm>
            <a:solidFill>
              <a:schemeClr val="bg1"/>
            </a:solidFill>
          </p:grpSpPr>
          <p:sp>
            <p:nvSpPr>
              <p:cNvPr id="283" name="Flowchart: Connector 282">
                <a:extLst>
                  <a:ext uri="{FF2B5EF4-FFF2-40B4-BE49-F238E27FC236}">
                    <a16:creationId xmlns:a16="http://schemas.microsoft.com/office/drawing/2014/main" id="{FA395143-D282-41AC-A848-0F3360927EEA}"/>
                  </a:ext>
                </a:extLst>
              </p:cNvPr>
              <p:cNvSpPr/>
              <p:nvPr/>
            </p:nvSpPr>
            <p:spPr>
              <a:xfrm rot="7105477">
                <a:off x="5112508" y="4085377"/>
                <a:ext cx="107707" cy="108757"/>
              </a:xfrm>
              <a:prstGeom prst="flowChartConnector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84" name="Flowchart: Connector 283">
                <a:extLst>
                  <a:ext uri="{FF2B5EF4-FFF2-40B4-BE49-F238E27FC236}">
                    <a16:creationId xmlns:a16="http://schemas.microsoft.com/office/drawing/2014/main" id="{0B3E6A25-83B4-4EF1-B6A5-5564AB071AF2}"/>
                  </a:ext>
                </a:extLst>
              </p:cNvPr>
              <p:cNvSpPr/>
              <p:nvPr/>
            </p:nvSpPr>
            <p:spPr>
              <a:xfrm rot="7105477">
                <a:off x="5113898" y="4300898"/>
                <a:ext cx="107707" cy="108757"/>
              </a:xfrm>
              <a:prstGeom prst="flowChartConnector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85" name="Flowchart: Connector 284">
                <a:extLst>
                  <a:ext uri="{FF2B5EF4-FFF2-40B4-BE49-F238E27FC236}">
                    <a16:creationId xmlns:a16="http://schemas.microsoft.com/office/drawing/2014/main" id="{001D9F9B-91E6-4946-8501-07954E10712D}"/>
                  </a:ext>
                </a:extLst>
              </p:cNvPr>
              <p:cNvSpPr/>
              <p:nvPr/>
            </p:nvSpPr>
            <p:spPr>
              <a:xfrm rot="7105477">
                <a:off x="5115289" y="4516420"/>
                <a:ext cx="107707" cy="108757"/>
              </a:xfrm>
              <a:prstGeom prst="flowChartConnector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86" name="Flowchart: Connector 285">
                <a:extLst>
                  <a:ext uri="{FF2B5EF4-FFF2-40B4-BE49-F238E27FC236}">
                    <a16:creationId xmlns:a16="http://schemas.microsoft.com/office/drawing/2014/main" id="{8BD35DBF-FD7D-4CA7-81D0-2EEAEFA4FE22}"/>
                  </a:ext>
                </a:extLst>
              </p:cNvPr>
              <p:cNvSpPr/>
              <p:nvPr/>
            </p:nvSpPr>
            <p:spPr>
              <a:xfrm rot="7105477">
                <a:off x="5116680" y="4731942"/>
                <a:ext cx="107707" cy="108757"/>
              </a:xfrm>
              <a:prstGeom prst="flowChartConnector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87" name="Flowchart: Connector 286">
                <a:extLst>
                  <a:ext uri="{FF2B5EF4-FFF2-40B4-BE49-F238E27FC236}">
                    <a16:creationId xmlns:a16="http://schemas.microsoft.com/office/drawing/2014/main" id="{C2E0C913-902D-472D-A308-75B63F7E7781}"/>
                  </a:ext>
                </a:extLst>
              </p:cNvPr>
              <p:cNvSpPr/>
              <p:nvPr/>
            </p:nvSpPr>
            <p:spPr>
              <a:xfrm rot="7105477">
                <a:off x="5118070" y="4947463"/>
                <a:ext cx="107707" cy="108757"/>
              </a:xfrm>
              <a:prstGeom prst="flowChartConnector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28295EA9-87E2-4A86-B21A-C3D0BC9A596C}"/>
              </a:ext>
            </a:extLst>
          </p:cNvPr>
          <p:cNvGrpSpPr/>
          <p:nvPr/>
        </p:nvGrpSpPr>
        <p:grpSpPr>
          <a:xfrm>
            <a:off x="5428389" y="1520683"/>
            <a:ext cx="166795" cy="1114425"/>
            <a:chOff x="4539959" y="4116736"/>
            <a:chExt cx="166795" cy="1114425"/>
          </a:xfrm>
        </p:grpSpPr>
        <p:sp>
          <p:nvSpPr>
            <p:cNvPr id="289" name="Rectangle: Rounded Corners 288">
              <a:extLst>
                <a:ext uri="{FF2B5EF4-FFF2-40B4-BE49-F238E27FC236}">
                  <a16:creationId xmlns:a16="http://schemas.microsoft.com/office/drawing/2014/main" id="{36D75BC4-00AB-4023-AF82-505F07E72009}"/>
                </a:ext>
              </a:extLst>
            </p:cNvPr>
            <p:cNvSpPr/>
            <p:nvPr/>
          </p:nvSpPr>
          <p:spPr>
            <a:xfrm>
              <a:off x="4539959" y="4116736"/>
              <a:ext cx="166795" cy="111442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B58255D6-3888-4159-9D2D-3E5BAF1C006F}"/>
                </a:ext>
              </a:extLst>
            </p:cNvPr>
            <p:cNvGrpSpPr/>
            <p:nvPr/>
          </p:nvGrpSpPr>
          <p:grpSpPr>
            <a:xfrm>
              <a:off x="4562394" y="4160467"/>
              <a:ext cx="114319" cy="969793"/>
              <a:chOff x="5111983" y="4085902"/>
              <a:chExt cx="114319" cy="969793"/>
            </a:xfrm>
            <a:solidFill>
              <a:schemeClr val="bg1"/>
            </a:solidFill>
          </p:grpSpPr>
          <p:sp>
            <p:nvSpPr>
              <p:cNvPr id="291" name="Flowchart: Connector 290">
                <a:extLst>
                  <a:ext uri="{FF2B5EF4-FFF2-40B4-BE49-F238E27FC236}">
                    <a16:creationId xmlns:a16="http://schemas.microsoft.com/office/drawing/2014/main" id="{A322AA32-C9E4-4466-9D6E-55707343889F}"/>
                  </a:ext>
                </a:extLst>
              </p:cNvPr>
              <p:cNvSpPr/>
              <p:nvPr/>
            </p:nvSpPr>
            <p:spPr>
              <a:xfrm rot="7105477">
                <a:off x="5112508" y="4085377"/>
                <a:ext cx="107707" cy="108757"/>
              </a:xfrm>
              <a:prstGeom prst="flowChartConnector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92" name="Flowchart: Connector 291">
                <a:extLst>
                  <a:ext uri="{FF2B5EF4-FFF2-40B4-BE49-F238E27FC236}">
                    <a16:creationId xmlns:a16="http://schemas.microsoft.com/office/drawing/2014/main" id="{776ED013-1B87-4147-9594-97176FD1BD65}"/>
                  </a:ext>
                </a:extLst>
              </p:cNvPr>
              <p:cNvSpPr/>
              <p:nvPr/>
            </p:nvSpPr>
            <p:spPr>
              <a:xfrm rot="7105477">
                <a:off x="5113898" y="4300898"/>
                <a:ext cx="107707" cy="108757"/>
              </a:xfrm>
              <a:prstGeom prst="flowChartConnector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93" name="Flowchart: Connector 292">
                <a:extLst>
                  <a:ext uri="{FF2B5EF4-FFF2-40B4-BE49-F238E27FC236}">
                    <a16:creationId xmlns:a16="http://schemas.microsoft.com/office/drawing/2014/main" id="{236839FC-2665-4388-839F-A7B9D7A45EEA}"/>
                  </a:ext>
                </a:extLst>
              </p:cNvPr>
              <p:cNvSpPr/>
              <p:nvPr/>
            </p:nvSpPr>
            <p:spPr>
              <a:xfrm rot="7105477">
                <a:off x="5115289" y="4516420"/>
                <a:ext cx="107707" cy="108757"/>
              </a:xfrm>
              <a:prstGeom prst="flowChartConnector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94" name="Flowchart: Connector 293">
                <a:extLst>
                  <a:ext uri="{FF2B5EF4-FFF2-40B4-BE49-F238E27FC236}">
                    <a16:creationId xmlns:a16="http://schemas.microsoft.com/office/drawing/2014/main" id="{BE489518-84AA-43B7-820B-48EE4930738A}"/>
                  </a:ext>
                </a:extLst>
              </p:cNvPr>
              <p:cNvSpPr/>
              <p:nvPr/>
            </p:nvSpPr>
            <p:spPr>
              <a:xfrm rot="7105477">
                <a:off x="5116680" y="4731942"/>
                <a:ext cx="107707" cy="108757"/>
              </a:xfrm>
              <a:prstGeom prst="flowChartConnector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95" name="Flowchart: Connector 294">
                <a:extLst>
                  <a:ext uri="{FF2B5EF4-FFF2-40B4-BE49-F238E27FC236}">
                    <a16:creationId xmlns:a16="http://schemas.microsoft.com/office/drawing/2014/main" id="{92AEF140-1AC1-4919-9EBE-995B2A9C8F27}"/>
                  </a:ext>
                </a:extLst>
              </p:cNvPr>
              <p:cNvSpPr/>
              <p:nvPr/>
            </p:nvSpPr>
            <p:spPr>
              <a:xfrm rot="7105477">
                <a:off x="5118070" y="4947463"/>
                <a:ext cx="107707" cy="108757"/>
              </a:xfrm>
              <a:prstGeom prst="flowChartConnector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72CAC0AB-FA35-41B2-B89A-EDE1A90C552D}"/>
              </a:ext>
            </a:extLst>
          </p:cNvPr>
          <p:cNvGrpSpPr/>
          <p:nvPr/>
        </p:nvGrpSpPr>
        <p:grpSpPr>
          <a:xfrm>
            <a:off x="3143174" y="4392765"/>
            <a:ext cx="1338793" cy="1432382"/>
            <a:chOff x="2129371" y="4177148"/>
            <a:chExt cx="1338793" cy="1432382"/>
          </a:xfrm>
        </p:grpSpPr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C878A19F-8060-4D71-8480-FAA53893E203}"/>
                </a:ext>
              </a:extLst>
            </p:cNvPr>
            <p:cNvGrpSpPr/>
            <p:nvPr/>
          </p:nvGrpSpPr>
          <p:grpSpPr>
            <a:xfrm rot="5400000">
              <a:off x="3313879" y="5455244"/>
              <a:ext cx="228962" cy="79609"/>
              <a:chOff x="2933228" y="4010326"/>
              <a:chExt cx="193938" cy="73056"/>
            </a:xfrm>
          </p:grpSpPr>
          <p:sp>
            <p:nvSpPr>
              <p:cNvPr id="242" name="Rectangle: Rounded Corners 241">
                <a:extLst>
                  <a:ext uri="{FF2B5EF4-FFF2-40B4-BE49-F238E27FC236}">
                    <a16:creationId xmlns:a16="http://schemas.microsoft.com/office/drawing/2014/main" id="{2C8EC551-011A-4185-A1E6-0DCE63D38BCF}"/>
                  </a:ext>
                </a:extLst>
              </p:cNvPr>
              <p:cNvSpPr/>
              <p:nvPr/>
            </p:nvSpPr>
            <p:spPr>
              <a:xfrm>
                <a:off x="2933228" y="4010326"/>
                <a:ext cx="193938" cy="73056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Flowchart: Connector 242">
                <a:extLst>
                  <a:ext uri="{FF2B5EF4-FFF2-40B4-BE49-F238E27FC236}">
                    <a16:creationId xmlns:a16="http://schemas.microsoft.com/office/drawing/2014/main" id="{637F3A2F-22F8-4F98-809C-77D73182C466}"/>
                  </a:ext>
                </a:extLst>
              </p:cNvPr>
              <p:cNvSpPr/>
              <p:nvPr/>
            </p:nvSpPr>
            <p:spPr>
              <a:xfrm>
                <a:off x="2957188" y="4022779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4" name="Flowchart: Connector 243">
                <a:extLst>
                  <a:ext uri="{FF2B5EF4-FFF2-40B4-BE49-F238E27FC236}">
                    <a16:creationId xmlns:a16="http://schemas.microsoft.com/office/drawing/2014/main" id="{9789A392-26BF-46C4-BB2B-6B2D2E7DDDF4}"/>
                  </a:ext>
                </a:extLst>
              </p:cNvPr>
              <p:cNvSpPr/>
              <p:nvPr/>
            </p:nvSpPr>
            <p:spPr>
              <a:xfrm>
                <a:off x="3011825" y="4022779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5" name="Flowchart: Connector 244">
                <a:extLst>
                  <a:ext uri="{FF2B5EF4-FFF2-40B4-BE49-F238E27FC236}">
                    <a16:creationId xmlns:a16="http://schemas.microsoft.com/office/drawing/2014/main" id="{062CBB3B-4288-4DD1-A72C-8C5A6B929ABD}"/>
                  </a:ext>
                </a:extLst>
              </p:cNvPr>
              <p:cNvSpPr/>
              <p:nvPr/>
            </p:nvSpPr>
            <p:spPr>
              <a:xfrm>
                <a:off x="3066462" y="4022779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72ABEEBE-3E0E-48CD-85E3-42A5B18AD2B4}"/>
                </a:ext>
              </a:extLst>
            </p:cNvPr>
            <p:cNvGrpSpPr/>
            <p:nvPr/>
          </p:nvGrpSpPr>
          <p:grpSpPr>
            <a:xfrm>
              <a:off x="2252337" y="4353981"/>
              <a:ext cx="1135262" cy="1078085"/>
              <a:chOff x="1242283" y="2433184"/>
              <a:chExt cx="1985258" cy="1843589"/>
            </a:xfrm>
          </p:grpSpPr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2F1C008D-D706-4DAE-B41A-5F0BB310C0FA}"/>
                  </a:ext>
                </a:extLst>
              </p:cNvPr>
              <p:cNvCxnSpPr>
                <a:stCxn id="305" idx="0"/>
                <a:endCxn id="306" idx="5"/>
              </p:cNvCxnSpPr>
              <p:nvPr/>
            </p:nvCxnSpPr>
            <p:spPr>
              <a:xfrm flipH="1" flipV="1">
                <a:off x="2071063" y="3188312"/>
                <a:ext cx="9317" cy="221395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1572F9C6-F770-4573-BA14-6F98096F2FED}"/>
                  </a:ext>
                </a:extLst>
              </p:cNvPr>
              <p:cNvCxnSpPr>
                <a:stCxn id="303" idx="0"/>
                <a:endCxn id="322" idx="4"/>
              </p:cNvCxnSpPr>
              <p:nvPr/>
            </p:nvCxnSpPr>
            <p:spPr>
              <a:xfrm flipH="1" flipV="1">
                <a:off x="1339001" y="3269490"/>
                <a:ext cx="18611" cy="176144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0C5466C3-12FF-4710-B62F-BFF0F7A2F826}"/>
                  </a:ext>
                </a:extLst>
              </p:cNvPr>
              <p:cNvCxnSpPr>
                <a:stCxn id="303" idx="5"/>
                <a:endCxn id="304" idx="2"/>
              </p:cNvCxnSpPr>
              <p:nvPr/>
            </p:nvCxnSpPr>
            <p:spPr>
              <a:xfrm>
                <a:off x="1426001" y="3614929"/>
                <a:ext cx="206933" cy="84693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C4984928-E224-48C1-BE26-9EE9912C082C}"/>
                  </a:ext>
                </a:extLst>
              </p:cNvPr>
              <p:cNvCxnSpPr>
                <a:stCxn id="304" idx="6"/>
                <a:endCxn id="305" idx="3"/>
              </p:cNvCxnSpPr>
              <p:nvPr/>
            </p:nvCxnSpPr>
            <p:spPr>
              <a:xfrm flipV="1">
                <a:off x="1826369" y="3579002"/>
                <a:ext cx="185621" cy="120620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0EA5E05C-4476-462D-AA39-AD6EFA96EF84}"/>
                  </a:ext>
                </a:extLst>
              </p:cNvPr>
              <p:cNvCxnSpPr>
                <a:stCxn id="306" idx="1"/>
                <a:endCxn id="321" idx="6"/>
              </p:cNvCxnSpPr>
              <p:nvPr/>
            </p:nvCxnSpPr>
            <p:spPr>
              <a:xfrm flipH="1" flipV="1">
                <a:off x="1765310" y="2968798"/>
                <a:ext cx="168974" cy="79266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517DC3B2-93EB-4105-8A82-4B69E510AE82}"/>
                  </a:ext>
                </a:extLst>
              </p:cNvPr>
              <p:cNvCxnSpPr>
                <a:stCxn id="321" idx="2"/>
                <a:endCxn id="322" idx="7"/>
              </p:cNvCxnSpPr>
              <p:nvPr/>
            </p:nvCxnSpPr>
            <p:spPr>
              <a:xfrm flipH="1">
                <a:off x="1407390" y="2968798"/>
                <a:ext cx="164485" cy="131397"/>
              </a:xfrm>
              <a:prstGeom prst="line">
                <a:avLst/>
              </a:prstGeom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3" name="Flowchart: Connector 302">
                <a:extLst>
                  <a:ext uri="{FF2B5EF4-FFF2-40B4-BE49-F238E27FC236}">
                    <a16:creationId xmlns:a16="http://schemas.microsoft.com/office/drawing/2014/main" id="{2DF3D5BB-D7FB-4FCC-AB00-E7D299D203DA}"/>
                  </a:ext>
                </a:extLst>
              </p:cNvPr>
              <p:cNvSpPr/>
              <p:nvPr/>
            </p:nvSpPr>
            <p:spPr>
              <a:xfrm>
                <a:off x="1260894" y="3445634"/>
                <a:ext cx="193435" cy="198342"/>
              </a:xfrm>
              <a:prstGeom prst="flowChartConnector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04" name="Flowchart: Connector 303">
                <a:extLst>
                  <a:ext uri="{FF2B5EF4-FFF2-40B4-BE49-F238E27FC236}">
                    <a16:creationId xmlns:a16="http://schemas.microsoft.com/office/drawing/2014/main" id="{EECAA2FB-5CB3-435C-92D8-0D9B3B6C80D7}"/>
                  </a:ext>
                </a:extLst>
              </p:cNvPr>
              <p:cNvSpPr/>
              <p:nvPr/>
            </p:nvSpPr>
            <p:spPr>
              <a:xfrm>
                <a:off x="1632934" y="3600451"/>
                <a:ext cx="193435" cy="198342"/>
              </a:xfrm>
              <a:prstGeom prst="flowChartConnector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05" name="Flowchart: Connector 304">
                <a:extLst>
                  <a:ext uri="{FF2B5EF4-FFF2-40B4-BE49-F238E27FC236}">
                    <a16:creationId xmlns:a16="http://schemas.microsoft.com/office/drawing/2014/main" id="{48ED6AB4-C8BE-4A92-AA98-75AAB5397F18}"/>
                  </a:ext>
                </a:extLst>
              </p:cNvPr>
              <p:cNvSpPr/>
              <p:nvPr/>
            </p:nvSpPr>
            <p:spPr>
              <a:xfrm>
                <a:off x="1983662" y="3409707"/>
                <a:ext cx="193435" cy="198342"/>
              </a:xfrm>
              <a:prstGeom prst="flowChartConnector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06" name="Flowchart: Connector 305">
                <a:extLst>
                  <a:ext uri="{FF2B5EF4-FFF2-40B4-BE49-F238E27FC236}">
                    <a16:creationId xmlns:a16="http://schemas.microsoft.com/office/drawing/2014/main" id="{05ED633A-40CA-4C5F-A4FA-1635FA0B76C3}"/>
                  </a:ext>
                </a:extLst>
              </p:cNvPr>
              <p:cNvSpPr/>
              <p:nvPr/>
            </p:nvSpPr>
            <p:spPr>
              <a:xfrm>
                <a:off x="1905956" y="3019017"/>
                <a:ext cx="193435" cy="198342"/>
              </a:xfrm>
              <a:prstGeom prst="flowChartConnector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B73CF89C-A41A-496A-9EB0-DA1F4F1ABF74}"/>
                  </a:ext>
                </a:extLst>
              </p:cNvPr>
              <p:cNvCxnSpPr>
                <a:stCxn id="308" idx="3"/>
                <a:endCxn id="306" idx="7"/>
              </p:cNvCxnSpPr>
              <p:nvPr/>
            </p:nvCxnSpPr>
            <p:spPr>
              <a:xfrm flipH="1">
                <a:off x="2071063" y="2864869"/>
                <a:ext cx="188186" cy="18319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8" name="Flowchart: Connector 307">
                <a:extLst>
                  <a:ext uri="{FF2B5EF4-FFF2-40B4-BE49-F238E27FC236}">
                    <a16:creationId xmlns:a16="http://schemas.microsoft.com/office/drawing/2014/main" id="{6C63FBE5-449D-4FE1-BA2E-78381C6CAD62}"/>
                  </a:ext>
                </a:extLst>
              </p:cNvPr>
              <p:cNvSpPr/>
              <p:nvPr/>
            </p:nvSpPr>
            <p:spPr>
              <a:xfrm>
                <a:off x="2230921" y="2695574"/>
                <a:ext cx="193435" cy="198342"/>
              </a:xfrm>
              <a:prstGeom prst="flowChartConnector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09" name="Flowchart: Connector 308">
                <a:extLst>
                  <a:ext uri="{FF2B5EF4-FFF2-40B4-BE49-F238E27FC236}">
                    <a16:creationId xmlns:a16="http://schemas.microsoft.com/office/drawing/2014/main" id="{E7B195B5-3866-43E5-A434-70544168004C}"/>
                  </a:ext>
                </a:extLst>
              </p:cNvPr>
              <p:cNvSpPr/>
              <p:nvPr/>
            </p:nvSpPr>
            <p:spPr>
              <a:xfrm>
                <a:off x="2631394" y="2685470"/>
                <a:ext cx="193435" cy="198342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0" name="Flowchart: Connector 309">
                <a:extLst>
                  <a:ext uri="{FF2B5EF4-FFF2-40B4-BE49-F238E27FC236}">
                    <a16:creationId xmlns:a16="http://schemas.microsoft.com/office/drawing/2014/main" id="{09FB3676-B560-4C5C-B15E-D88C4AFF7DAB}"/>
                  </a:ext>
                </a:extLst>
              </p:cNvPr>
              <p:cNvSpPr/>
              <p:nvPr/>
            </p:nvSpPr>
            <p:spPr>
              <a:xfrm>
                <a:off x="2009567" y="2433184"/>
                <a:ext cx="193435" cy="198342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1" name="Flowchart: Connector 310">
                <a:extLst>
                  <a:ext uri="{FF2B5EF4-FFF2-40B4-BE49-F238E27FC236}">
                    <a16:creationId xmlns:a16="http://schemas.microsoft.com/office/drawing/2014/main" id="{7971BCF4-8CC7-4852-9797-08854210CDD0}"/>
                  </a:ext>
                </a:extLst>
              </p:cNvPr>
              <p:cNvSpPr/>
              <p:nvPr/>
            </p:nvSpPr>
            <p:spPr>
              <a:xfrm>
                <a:off x="2254512" y="3764118"/>
                <a:ext cx="193435" cy="198342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2" name="Flowchart: Connector 311">
                <a:extLst>
                  <a:ext uri="{FF2B5EF4-FFF2-40B4-BE49-F238E27FC236}">
                    <a16:creationId xmlns:a16="http://schemas.microsoft.com/office/drawing/2014/main" id="{E2FBF275-C388-4C94-8BAC-67BAC641B9F9}"/>
                  </a:ext>
                </a:extLst>
              </p:cNvPr>
              <p:cNvSpPr/>
              <p:nvPr/>
            </p:nvSpPr>
            <p:spPr>
              <a:xfrm>
                <a:off x="2728112" y="3784898"/>
                <a:ext cx="193435" cy="198342"/>
              </a:xfrm>
              <a:prstGeom prst="flowChartConnector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3" name="Flowchart: Connector 312">
                <a:extLst>
                  <a:ext uri="{FF2B5EF4-FFF2-40B4-BE49-F238E27FC236}">
                    <a16:creationId xmlns:a16="http://schemas.microsoft.com/office/drawing/2014/main" id="{1006E79D-4C9C-49A2-ADA6-23CD20D7D198}"/>
                  </a:ext>
                </a:extLst>
              </p:cNvPr>
              <p:cNvSpPr/>
              <p:nvPr/>
            </p:nvSpPr>
            <p:spPr>
              <a:xfrm>
                <a:off x="3034106" y="4078431"/>
                <a:ext cx="193435" cy="198342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4" name="Flowchart: Connector 313">
                <a:extLst>
                  <a:ext uri="{FF2B5EF4-FFF2-40B4-BE49-F238E27FC236}">
                    <a16:creationId xmlns:a16="http://schemas.microsoft.com/office/drawing/2014/main" id="{A53CE031-7EDA-4BD8-9ECA-FA36B095EC77}"/>
                  </a:ext>
                </a:extLst>
              </p:cNvPr>
              <p:cNvSpPr/>
              <p:nvPr/>
            </p:nvSpPr>
            <p:spPr>
              <a:xfrm>
                <a:off x="2985747" y="3412382"/>
                <a:ext cx="193435" cy="198342"/>
              </a:xfrm>
              <a:prstGeom prst="flowChartConnector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1B145C33-653E-4940-917F-A054835544D2}"/>
                  </a:ext>
                </a:extLst>
              </p:cNvPr>
              <p:cNvCxnSpPr>
                <a:stCxn id="310" idx="5"/>
                <a:endCxn id="308" idx="1"/>
              </p:cNvCxnSpPr>
              <p:nvPr/>
            </p:nvCxnSpPr>
            <p:spPr>
              <a:xfrm>
                <a:off x="2174674" y="2602479"/>
                <a:ext cx="84575" cy="12214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F529828A-C220-49F4-9A23-531B346131AA}"/>
                  </a:ext>
                </a:extLst>
              </p:cNvPr>
              <p:cNvCxnSpPr>
                <a:stCxn id="308" idx="6"/>
                <a:endCxn id="309" idx="2"/>
              </p:cNvCxnSpPr>
              <p:nvPr/>
            </p:nvCxnSpPr>
            <p:spPr>
              <a:xfrm flipV="1">
                <a:off x="2424356" y="2784641"/>
                <a:ext cx="207038" cy="10104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70A4A743-446F-4711-A3DC-DCD1DD77C703}"/>
                  </a:ext>
                </a:extLst>
              </p:cNvPr>
              <p:cNvCxnSpPr>
                <a:stCxn id="305" idx="5"/>
                <a:endCxn id="311" idx="1"/>
              </p:cNvCxnSpPr>
              <p:nvPr/>
            </p:nvCxnSpPr>
            <p:spPr>
              <a:xfrm>
                <a:off x="2148769" y="3579002"/>
                <a:ext cx="134071" cy="21416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1F93D434-93CD-47C2-BA8E-03A464637899}"/>
                  </a:ext>
                </a:extLst>
              </p:cNvPr>
              <p:cNvCxnSpPr>
                <a:stCxn id="311" idx="6"/>
                <a:endCxn id="312" idx="2"/>
              </p:cNvCxnSpPr>
              <p:nvPr/>
            </p:nvCxnSpPr>
            <p:spPr>
              <a:xfrm>
                <a:off x="2447947" y="3863289"/>
                <a:ext cx="280165" cy="2078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46E0B926-26A1-4CD9-A8BC-A6545FDF54EF}"/>
                  </a:ext>
                </a:extLst>
              </p:cNvPr>
              <p:cNvCxnSpPr>
                <a:stCxn id="313" idx="1"/>
                <a:endCxn id="312" idx="5"/>
              </p:cNvCxnSpPr>
              <p:nvPr/>
            </p:nvCxnSpPr>
            <p:spPr>
              <a:xfrm flipH="1" flipV="1">
                <a:off x="2893219" y="3954193"/>
                <a:ext cx="169215" cy="153285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D390A7DE-58AD-46D9-B2AB-CDA95F5C8E44}"/>
                  </a:ext>
                </a:extLst>
              </p:cNvPr>
              <p:cNvCxnSpPr>
                <a:stCxn id="314" idx="3"/>
                <a:endCxn id="312" idx="7"/>
              </p:cNvCxnSpPr>
              <p:nvPr/>
            </p:nvCxnSpPr>
            <p:spPr>
              <a:xfrm flipH="1">
                <a:off x="2893219" y="3581677"/>
                <a:ext cx="120856" cy="23226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1" name="Flowchart: Connector 320">
                <a:extLst>
                  <a:ext uri="{FF2B5EF4-FFF2-40B4-BE49-F238E27FC236}">
                    <a16:creationId xmlns:a16="http://schemas.microsoft.com/office/drawing/2014/main" id="{1A723DFA-C456-4D3F-B81D-B503DDDB9DE5}"/>
                  </a:ext>
                </a:extLst>
              </p:cNvPr>
              <p:cNvSpPr/>
              <p:nvPr/>
            </p:nvSpPr>
            <p:spPr>
              <a:xfrm>
                <a:off x="1571875" y="2869627"/>
                <a:ext cx="193435" cy="198342"/>
              </a:xfrm>
              <a:prstGeom prst="flowChartConnector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22" name="Flowchart: Connector 321">
                <a:extLst>
                  <a:ext uri="{FF2B5EF4-FFF2-40B4-BE49-F238E27FC236}">
                    <a16:creationId xmlns:a16="http://schemas.microsoft.com/office/drawing/2014/main" id="{4FF8EBA5-5C67-4594-AA9E-C2386D0CFFDC}"/>
                  </a:ext>
                </a:extLst>
              </p:cNvPr>
              <p:cNvSpPr/>
              <p:nvPr/>
            </p:nvSpPr>
            <p:spPr>
              <a:xfrm>
                <a:off x="1242283" y="3071148"/>
                <a:ext cx="193435" cy="198342"/>
              </a:xfrm>
              <a:prstGeom prst="flowChartConnector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69DBC2E2-F366-44F4-8C92-5E8122C3613B}"/>
                </a:ext>
              </a:extLst>
            </p:cNvPr>
            <p:cNvGrpSpPr/>
            <p:nvPr/>
          </p:nvGrpSpPr>
          <p:grpSpPr>
            <a:xfrm rot="5400000">
              <a:off x="2835794" y="5340763"/>
              <a:ext cx="228962" cy="79609"/>
              <a:chOff x="2933228" y="4010326"/>
              <a:chExt cx="193938" cy="73056"/>
            </a:xfrm>
          </p:grpSpPr>
          <p:sp>
            <p:nvSpPr>
              <p:cNvPr id="365" name="Rectangle: Rounded Corners 364">
                <a:extLst>
                  <a:ext uri="{FF2B5EF4-FFF2-40B4-BE49-F238E27FC236}">
                    <a16:creationId xmlns:a16="http://schemas.microsoft.com/office/drawing/2014/main" id="{18845B17-CF87-4F08-A696-ECB09C4D234F}"/>
                  </a:ext>
                </a:extLst>
              </p:cNvPr>
              <p:cNvSpPr/>
              <p:nvPr/>
            </p:nvSpPr>
            <p:spPr>
              <a:xfrm>
                <a:off x="2933228" y="4010326"/>
                <a:ext cx="193938" cy="73056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Flowchart: Connector 365">
                <a:extLst>
                  <a:ext uri="{FF2B5EF4-FFF2-40B4-BE49-F238E27FC236}">
                    <a16:creationId xmlns:a16="http://schemas.microsoft.com/office/drawing/2014/main" id="{CACDB93B-EE0A-47A8-8A09-A81117017C06}"/>
                  </a:ext>
                </a:extLst>
              </p:cNvPr>
              <p:cNvSpPr/>
              <p:nvPr/>
            </p:nvSpPr>
            <p:spPr>
              <a:xfrm>
                <a:off x="2957188" y="4022779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67" name="Flowchart: Connector 366">
                <a:extLst>
                  <a:ext uri="{FF2B5EF4-FFF2-40B4-BE49-F238E27FC236}">
                    <a16:creationId xmlns:a16="http://schemas.microsoft.com/office/drawing/2014/main" id="{5A8397A3-57E5-4DE9-A995-00BF4AC5E503}"/>
                  </a:ext>
                </a:extLst>
              </p:cNvPr>
              <p:cNvSpPr/>
              <p:nvPr/>
            </p:nvSpPr>
            <p:spPr>
              <a:xfrm>
                <a:off x="3011825" y="4022779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68" name="Flowchart: Connector 367">
                <a:extLst>
                  <a:ext uri="{FF2B5EF4-FFF2-40B4-BE49-F238E27FC236}">
                    <a16:creationId xmlns:a16="http://schemas.microsoft.com/office/drawing/2014/main" id="{D8D54B2C-E430-4D34-85E7-99E2FFDE5E74}"/>
                  </a:ext>
                </a:extLst>
              </p:cNvPr>
              <p:cNvSpPr/>
              <p:nvPr/>
            </p:nvSpPr>
            <p:spPr>
              <a:xfrm>
                <a:off x="3066462" y="4022779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3D577554-C3B9-4C63-B747-A3AB8DF20B7C}"/>
                </a:ext>
              </a:extLst>
            </p:cNvPr>
            <p:cNvGrpSpPr/>
            <p:nvPr/>
          </p:nvGrpSpPr>
          <p:grpSpPr>
            <a:xfrm rot="5400000">
              <a:off x="3301190" y="5034617"/>
              <a:ext cx="228962" cy="79609"/>
              <a:chOff x="2933228" y="4010326"/>
              <a:chExt cx="193938" cy="73056"/>
            </a:xfrm>
          </p:grpSpPr>
          <p:sp>
            <p:nvSpPr>
              <p:cNvPr id="370" name="Rectangle: Rounded Corners 369">
                <a:extLst>
                  <a:ext uri="{FF2B5EF4-FFF2-40B4-BE49-F238E27FC236}">
                    <a16:creationId xmlns:a16="http://schemas.microsoft.com/office/drawing/2014/main" id="{F054AB3F-4634-41EF-B897-76CD57FCC6D4}"/>
                  </a:ext>
                </a:extLst>
              </p:cNvPr>
              <p:cNvSpPr/>
              <p:nvPr/>
            </p:nvSpPr>
            <p:spPr>
              <a:xfrm>
                <a:off x="2933228" y="4010326"/>
                <a:ext cx="193938" cy="73056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Flowchart: Connector 370">
                <a:extLst>
                  <a:ext uri="{FF2B5EF4-FFF2-40B4-BE49-F238E27FC236}">
                    <a16:creationId xmlns:a16="http://schemas.microsoft.com/office/drawing/2014/main" id="{A5269E5D-D8EF-4044-A35E-020851C6B6BC}"/>
                  </a:ext>
                </a:extLst>
              </p:cNvPr>
              <p:cNvSpPr/>
              <p:nvPr/>
            </p:nvSpPr>
            <p:spPr>
              <a:xfrm>
                <a:off x="2957188" y="4022779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72" name="Flowchart: Connector 371">
                <a:extLst>
                  <a:ext uri="{FF2B5EF4-FFF2-40B4-BE49-F238E27FC236}">
                    <a16:creationId xmlns:a16="http://schemas.microsoft.com/office/drawing/2014/main" id="{D92E1FD3-CC77-4C57-B5A2-D2C1994E41E9}"/>
                  </a:ext>
                </a:extLst>
              </p:cNvPr>
              <p:cNvSpPr/>
              <p:nvPr/>
            </p:nvSpPr>
            <p:spPr>
              <a:xfrm>
                <a:off x="3011825" y="4022779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73" name="Flowchart: Connector 372">
                <a:extLst>
                  <a:ext uri="{FF2B5EF4-FFF2-40B4-BE49-F238E27FC236}">
                    <a16:creationId xmlns:a16="http://schemas.microsoft.com/office/drawing/2014/main" id="{EAB0688D-2816-4AFD-8CDC-98B28B5BEF60}"/>
                  </a:ext>
                </a:extLst>
              </p:cNvPr>
              <p:cNvSpPr/>
              <p:nvPr/>
            </p:nvSpPr>
            <p:spPr>
              <a:xfrm>
                <a:off x="3066462" y="4022779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B37660B6-1906-4818-9A66-6727B1A86B09}"/>
                </a:ext>
              </a:extLst>
            </p:cNvPr>
            <p:cNvGrpSpPr/>
            <p:nvPr/>
          </p:nvGrpSpPr>
          <p:grpSpPr>
            <a:xfrm rot="5400000">
              <a:off x="2866696" y="4685383"/>
              <a:ext cx="228962" cy="79609"/>
              <a:chOff x="2933228" y="4010326"/>
              <a:chExt cx="193938" cy="73056"/>
            </a:xfrm>
          </p:grpSpPr>
          <p:sp>
            <p:nvSpPr>
              <p:cNvPr id="380" name="Rectangle: Rounded Corners 379">
                <a:extLst>
                  <a:ext uri="{FF2B5EF4-FFF2-40B4-BE49-F238E27FC236}">
                    <a16:creationId xmlns:a16="http://schemas.microsoft.com/office/drawing/2014/main" id="{6E087BC5-D522-414A-8D47-B4E369AFE983}"/>
                  </a:ext>
                </a:extLst>
              </p:cNvPr>
              <p:cNvSpPr/>
              <p:nvPr/>
            </p:nvSpPr>
            <p:spPr>
              <a:xfrm>
                <a:off x="2933228" y="4010326"/>
                <a:ext cx="193938" cy="73056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1" name="Flowchart: Connector 380">
                <a:extLst>
                  <a:ext uri="{FF2B5EF4-FFF2-40B4-BE49-F238E27FC236}">
                    <a16:creationId xmlns:a16="http://schemas.microsoft.com/office/drawing/2014/main" id="{87E68557-BDCB-4440-A628-3E341E4E394C}"/>
                  </a:ext>
                </a:extLst>
              </p:cNvPr>
              <p:cNvSpPr/>
              <p:nvPr/>
            </p:nvSpPr>
            <p:spPr>
              <a:xfrm>
                <a:off x="2957188" y="4022779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82" name="Flowchart: Connector 381">
                <a:extLst>
                  <a:ext uri="{FF2B5EF4-FFF2-40B4-BE49-F238E27FC236}">
                    <a16:creationId xmlns:a16="http://schemas.microsoft.com/office/drawing/2014/main" id="{C89B0DF9-A48B-496E-9DC4-3F3BD65C5150}"/>
                  </a:ext>
                </a:extLst>
              </p:cNvPr>
              <p:cNvSpPr/>
              <p:nvPr/>
            </p:nvSpPr>
            <p:spPr>
              <a:xfrm>
                <a:off x="3011825" y="4022779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83" name="Flowchart: Connector 382">
                <a:extLst>
                  <a:ext uri="{FF2B5EF4-FFF2-40B4-BE49-F238E27FC236}">
                    <a16:creationId xmlns:a16="http://schemas.microsoft.com/office/drawing/2014/main" id="{143153EE-9781-4A76-8FF5-3E6F61773E7A}"/>
                  </a:ext>
                </a:extLst>
              </p:cNvPr>
              <p:cNvSpPr/>
              <p:nvPr/>
            </p:nvSpPr>
            <p:spPr>
              <a:xfrm>
                <a:off x="3066462" y="4022779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9CA99071-FD4C-4451-BD56-BB54FFA5FE3C}"/>
                </a:ext>
              </a:extLst>
            </p:cNvPr>
            <p:cNvGrpSpPr/>
            <p:nvPr/>
          </p:nvGrpSpPr>
          <p:grpSpPr>
            <a:xfrm rot="5400000">
              <a:off x="3097545" y="4631826"/>
              <a:ext cx="228962" cy="79609"/>
              <a:chOff x="2933228" y="4010326"/>
              <a:chExt cx="193938" cy="73056"/>
            </a:xfrm>
          </p:grpSpPr>
          <p:sp>
            <p:nvSpPr>
              <p:cNvPr id="385" name="Rectangle: Rounded Corners 384">
                <a:extLst>
                  <a:ext uri="{FF2B5EF4-FFF2-40B4-BE49-F238E27FC236}">
                    <a16:creationId xmlns:a16="http://schemas.microsoft.com/office/drawing/2014/main" id="{0841C42C-AFE6-4AFC-B1FF-E863FA3CBD63}"/>
                  </a:ext>
                </a:extLst>
              </p:cNvPr>
              <p:cNvSpPr/>
              <p:nvPr/>
            </p:nvSpPr>
            <p:spPr>
              <a:xfrm>
                <a:off x="2933228" y="4010326"/>
                <a:ext cx="193938" cy="73056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6" name="Flowchart: Connector 385">
                <a:extLst>
                  <a:ext uri="{FF2B5EF4-FFF2-40B4-BE49-F238E27FC236}">
                    <a16:creationId xmlns:a16="http://schemas.microsoft.com/office/drawing/2014/main" id="{F7CEF213-E321-4EA3-9C1E-B7889975F717}"/>
                  </a:ext>
                </a:extLst>
              </p:cNvPr>
              <p:cNvSpPr/>
              <p:nvPr/>
            </p:nvSpPr>
            <p:spPr>
              <a:xfrm>
                <a:off x="2957188" y="4022779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87" name="Flowchart: Connector 386">
                <a:extLst>
                  <a:ext uri="{FF2B5EF4-FFF2-40B4-BE49-F238E27FC236}">
                    <a16:creationId xmlns:a16="http://schemas.microsoft.com/office/drawing/2014/main" id="{88FDE242-8FE7-46A0-A8A8-F9588CCD858E}"/>
                  </a:ext>
                </a:extLst>
              </p:cNvPr>
              <p:cNvSpPr/>
              <p:nvPr/>
            </p:nvSpPr>
            <p:spPr>
              <a:xfrm>
                <a:off x="3011825" y="4022779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88" name="Flowchart: Connector 387">
                <a:extLst>
                  <a:ext uri="{FF2B5EF4-FFF2-40B4-BE49-F238E27FC236}">
                    <a16:creationId xmlns:a16="http://schemas.microsoft.com/office/drawing/2014/main" id="{534BCAC5-2C22-42D6-95C9-0A9066BD8A42}"/>
                  </a:ext>
                </a:extLst>
              </p:cNvPr>
              <p:cNvSpPr/>
              <p:nvPr/>
            </p:nvSpPr>
            <p:spPr>
              <a:xfrm>
                <a:off x="3066462" y="4022779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59EAD9EB-3FA2-48B2-8AAE-2B30A2BCBDF9}"/>
                </a:ext>
              </a:extLst>
            </p:cNvPr>
            <p:cNvGrpSpPr/>
            <p:nvPr/>
          </p:nvGrpSpPr>
          <p:grpSpPr>
            <a:xfrm rot="5400000">
              <a:off x="2741736" y="4251824"/>
              <a:ext cx="228962" cy="79609"/>
              <a:chOff x="2933228" y="4010326"/>
              <a:chExt cx="193938" cy="73056"/>
            </a:xfrm>
          </p:grpSpPr>
          <p:sp>
            <p:nvSpPr>
              <p:cNvPr id="390" name="Rectangle: Rounded Corners 389">
                <a:extLst>
                  <a:ext uri="{FF2B5EF4-FFF2-40B4-BE49-F238E27FC236}">
                    <a16:creationId xmlns:a16="http://schemas.microsoft.com/office/drawing/2014/main" id="{B6AD533C-DEC5-4277-A1AA-FCA43E659B51}"/>
                  </a:ext>
                </a:extLst>
              </p:cNvPr>
              <p:cNvSpPr/>
              <p:nvPr/>
            </p:nvSpPr>
            <p:spPr>
              <a:xfrm>
                <a:off x="2933228" y="4010326"/>
                <a:ext cx="193938" cy="73056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1" name="Flowchart: Connector 390">
                <a:extLst>
                  <a:ext uri="{FF2B5EF4-FFF2-40B4-BE49-F238E27FC236}">
                    <a16:creationId xmlns:a16="http://schemas.microsoft.com/office/drawing/2014/main" id="{0F75D5F4-EBDD-4903-BDA4-5CBE070AD291}"/>
                  </a:ext>
                </a:extLst>
              </p:cNvPr>
              <p:cNvSpPr/>
              <p:nvPr/>
            </p:nvSpPr>
            <p:spPr>
              <a:xfrm>
                <a:off x="2957188" y="4022779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92" name="Flowchart: Connector 391">
                <a:extLst>
                  <a:ext uri="{FF2B5EF4-FFF2-40B4-BE49-F238E27FC236}">
                    <a16:creationId xmlns:a16="http://schemas.microsoft.com/office/drawing/2014/main" id="{FA406D93-157A-4C08-BFB7-7CC8760CD338}"/>
                  </a:ext>
                </a:extLst>
              </p:cNvPr>
              <p:cNvSpPr/>
              <p:nvPr/>
            </p:nvSpPr>
            <p:spPr>
              <a:xfrm>
                <a:off x="3011825" y="4022779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93" name="Flowchart: Connector 392">
                <a:extLst>
                  <a:ext uri="{FF2B5EF4-FFF2-40B4-BE49-F238E27FC236}">
                    <a16:creationId xmlns:a16="http://schemas.microsoft.com/office/drawing/2014/main" id="{24962314-1FBE-4232-9B35-0C6EEA66E7C7}"/>
                  </a:ext>
                </a:extLst>
              </p:cNvPr>
              <p:cNvSpPr/>
              <p:nvPr/>
            </p:nvSpPr>
            <p:spPr>
              <a:xfrm>
                <a:off x="3066462" y="4022779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3D1B424D-2297-4396-B8A5-8F065496E718}"/>
                </a:ext>
              </a:extLst>
            </p:cNvPr>
            <p:cNvGrpSpPr/>
            <p:nvPr/>
          </p:nvGrpSpPr>
          <p:grpSpPr>
            <a:xfrm rot="5400000">
              <a:off x="2428066" y="5254698"/>
              <a:ext cx="228962" cy="79609"/>
              <a:chOff x="2933228" y="4010326"/>
              <a:chExt cx="193938" cy="73056"/>
            </a:xfrm>
          </p:grpSpPr>
          <p:sp>
            <p:nvSpPr>
              <p:cNvPr id="395" name="Rectangle: Rounded Corners 394">
                <a:extLst>
                  <a:ext uri="{FF2B5EF4-FFF2-40B4-BE49-F238E27FC236}">
                    <a16:creationId xmlns:a16="http://schemas.microsoft.com/office/drawing/2014/main" id="{172F6A21-E24D-4C5E-853A-E7263B63C409}"/>
                  </a:ext>
                </a:extLst>
              </p:cNvPr>
              <p:cNvSpPr/>
              <p:nvPr/>
            </p:nvSpPr>
            <p:spPr>
              <a:xfrm>
                <a:off x="2933228" y="4010326"/>
                <a:ext cx="193938" cy="73056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6" name="Flowchart: Connector 395">
                <a:extLst>
                  <a:ext uri="{FF2B5EF4-FFF2-40B4-BE49-F238E27FC236}">
                    <a16:creationId xmlns:a16="http://schemas.microsoft.com/office/drawing/2014/main" id="{5C8DDADF-079C-4852-B63B-B2EDCC416066}"/>
                  </a:ext>
                </a:extLst>
              </p:cNvPr>
              <p:cNvSpPr/>
              <p:nvPr/>
            </p:nvSpPr>
            <p:spPr>
              <a:xfrm>
                <a:off x="2957188" y="4022779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97" name="Flowchart: Connector 396">
                <a:extLst>
                  <a:ext uri="{FF2B5EF4-FFF2-40B4-BE49-F238E27FC236}">
                    <a16:creationId xmlns:a16="http://schemas.microsoft.com/office/drawing/2014/main" id="{A27DC0C8-CF2E-4B46-9D8F-F600E47E8CBD}"/>
                  </a:ext>
                </a:extLst>
              </p:cNvPr>
              <p:cNvSpPr/>
              <p:nvPr/>
            </p:nvSpPr>
            <p:spPr>
              <a:xfrm>
                <a:off x="3011825" y="4022779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98" name="Flowchart: Connector 397">
                <a:extLst>
                  <a:ext uri="{FF2B5EF4-FFF2-40B4-BE49-F238E27FC236}">
                    <a16:creationId xmlns:a16="http://schemas.microsoft.com/office/drawing/2014/main" id="{A117F6AA-1A73-49E8-8FC3-A6CF75533A17}"/>
                  </a:ext>
                </a:extLst>
              </p:cNvPr>
              <p:cNvSpPr/>
              <p:nvPr/>
            </p:nvSpPr>
            <p:spPr>
              <a:xfrm>
                <a:off x="3066462" y="4022779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3519DB98-E4A9-4EB1-9944-408272CC7BB7}"/>
                </a:ext>
              </a:extLst>
            </p:cNvPr>
            <p:cNvGrpSpPr/>
            <p:nvPr/>
          </p:nvGrpSpPr>
          <p:grpSpPr>
            <a:xfrm rot="5400000">
              <a:off x="2187852" y="5166001"/>
              <a:ext cx="228962" cy="79609"/>
              <a:chOff x="2933228" y="4010326"/>
              <a:chExt cx="193938" cy="73056"/>
            </a:xfrm>
          </p:grpSpPr>
          <p:sp>
            <p:nvSpPr>
              <p:cNvPr id="400" name="Rectangle: Rounded Corners 399">
                <a:extLst>
                  <a:ext uri="{FF2B5EF4-FFF2-40B4-BE49-F238E27FC236}">
                    <a16:creationId xmlns:a16="http://schemas.microsoft.com/office/drawing/2014/main" id="{4AFAD1DA-71A8-49C3-995B-DF16A360C0B8}"/>
                  </a:ext>
                </a:extLst>
              </p:cNvPr>
              <p:cNvSpPr/>
              <p:nvPr/>
            </p:nvSpPr>
            <p:spPr>
              <a:xfrm>
                <a:off x="2933228" y="4010326"/>
                <a:ext cx="193938" cy="73056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1" name="Flowchart: Connector 400">
                <a:extLst>
                  <a:ext uri="{FF2B5EF4-FFF2-40B4-BE49-F238E27FC236}">
                    <a16:creationId xmlns:a16="http://schemas.microsoft.com/office/drawing/2014/main" id="{6F24FF32-AFD8-4EAB-89F9-06226807B0A6}"/>
                  </a:ext>
                </a:extLst>
              </p:cNvPr>
              <p:cNvSpPr/>
              <p:nvPr/>
            </p:nvSpPr>
            <p:spPr>
              <a:xfrm>
                <a:off x="2957188" y="4022779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02" name="Flowchart: Connector 401">
                <a:extLst>
                  <a:ext uri="{FF2B5EF4-FFF2-40B4-BE49-F238E27FC236}">
                    <a16:creationId xmlns:a16="http://schemas.microsoft.com/office/drawing/2014/main" id="{01821BF9-AA7F-49A5-98DC-76444AC38BF8}"/>
                  </a:ext>
                </a:extLst>
              </p:cNvPr>
              <p:cNvSpPr/>
              <p:nvPr/>
            </p:nvSpPr>
            <p:spPr>
              <a:xfrm>
                <a:off x="3011825" y="4022779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03" name="Flowchart: Connector 402">
                <a:extLst>
                  <a:ext uri="{FF2B5EF4-FFF2-40B4-BE49-F238E27FC236}">
                    <a16:creationId xmlns:a16="http://schemas.microsoft.com/office/drawing/2014/main" id="{CD504A51-0119-4687-B073-E330BE1CF4B3}"/>
                  </a:ext>
                </a:extLst>
              </p:cNvPr>
              <p:cNvSpPr/>
              <p:nvPr/>
            </p:nvSpPr>
            <p:spPr>
              <a:xfrm>
                <a:off x="3066462" y="4022779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404" name="Group 403">
              <a:extLst>
                <a:ext uri="{FF2B5EF4-FFF2-40B4-BE49-F238E27FC236}">
                  <a16:creationId xmlns:a16="http://schemas.microsoft.com/office/drawing/2014/main" id="{0AFE0C1F-32EC-4380-B9F7-48232035F381}"/>
                </a:ext>
              </a:extLst>
            </p:cNvPr>
            <p:cNvGrpSpPr/>
            <p:nvPr/>
          </p:nvGrpSpPr>
          <p:grpSpPr>
            <a:xfrm rot="5400000">
              <a:off x="2054695" y="4849466"/>
              <a:ext cx="228962" cy="79609"/>
              <a:chOff x="2933228" y="4010326"/>
              <a:chExt cx="193938" cy="73056"/>
            </a:xfrm>
          </p:grpSpPr>
          <p:sp>
            <p:nvSpPr>
              <p:cNvPr id="405" name="Rectangle: Rounded Corners 404">
                <a:extLst>
                  <a:ext uri="{FF2B5EF4-FFF2-40B4-BE49-F238E27FC236}">
                    <a16:creationId xmlns:a16="http://schemas.microsoft.com/office/drawing/2014/main" id="{738D777C-6E3F-4F31-AB4B-A17C1A8959F3}"/>
                  </a:ext>
                </a:extLst>
              </p:cNvPr>
              <p:cNvSpPr/>
              <p:nvPr/>
            </p:nvSpPr>
            <p:spPr>
              <a:xfrm>
                <a:off x="2933228" y="4010326"/>
                <a:ext cx="193938" cy="73056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6" name="Flowchart: Connector 405">
                <a:extLst>
                  <a:ext uri="{FF2B5EF4-FFF2-40B4-BE49-F238E27FC236}">
                    <a16:creationId xmlns:a16="http://schemas.microsoft.com/office/drawing/2014/main" id="{9C5E3C98-4488-4BE9-9135-D58B74173FDD}"/>
                  </a:ext>
                </a:extLst>
              </p:cNvPr>
              <p:cNvSpPr/>
              <p:nvPr/>
            </p:nvSpPr>
            <p:spPr>
              <a:xfrm>
                <a:off x="2957188" y="4022779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07" name="Flowchart: Connector 406">
                <a:extLst>
                  <a:ext uri="{FF2B5EF4-FFF2-40B4-BE49-F238E27FC236}">
                    <a16:creationId xmlns:a16="http://schemas.microsoft.com/office/drawing/2014/main" id="{3522B85C-7AFE-4890-990D-1D6CC21D6531}"/>
                  </a:ext>
                </a:extLst>
              </p:cNvPr>
              <p:cNvSpPr/>
              <p:nvPr/>
            </p:nvSpPr>
            <p:spPr>
              <a:xfrm>
                <a:off x="3011825" y="4022779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08" name="Flowchart: Connector 407">
                <a:extLst>
                  <a:ext uri="{FF2B5EF4-FFF2-40B4-BE49-F238E27FC236}">
                    <a16:creationId xmlns:a16="http://schemas.microsoft.com/office/drawing/2014/main" id="{5B229B5A-1AB1-4793-A85D-70BC5495FEE9}"/>
                  </a:ext>
                </a:extLst>
              </p:cNvPr>
              <p:cNvSpPr/>
              <p:nvPr/>
            </p:nvSpPr>
            <p:spPr>
              <a:xfrm>
                <a:off x="3066462" y="4022779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D151FFF1-796C-4BA0-BD64-E3BAA745B1EE}"/>
                </a:ext>
              </a:extLst>
            </p:cNvPr>
            <p:cNvGrpSpPr/>
            <p:nvPr/>
          </p:nvGrpSpPr>
          <p:grpSpPr>
            <a:xfrm rot="5400000">
              <a:off x="2358807" y="4816945"/>
              <a:ext cx="228962" cy="79609"/>
              <a:chOff x="2933228" y="4010326"/>
              <a:chExt cx="193938" cy="73056"/>
            </a:xfrm>
          </p:grpSpPr>
          <p:sp>
            <p:nvSpPr>
              <p:cNvPr id="410" name="Rectangle: Rounded Corners 409">
                <a:extLst>
                  <a:ext uri="{FF2B5EF4-FFF2-40B4-BE49-F238E27FC236}">
                    <a16:creationId xmlns:a16="http://schemas.microsoft.com/office/drawing/2014/main" id="{CDC4A04F-6AE6-4EB2-9F10-36EDD006C557}"/>
                  </a:ext>
                </a:extLst>
              </p:cNvPr>
              <p:cNvSpPr/>
              <p:nvPr/>
            </p:nvSpPr>
            <p:spPr>
              <a:xfrm>
                <a:off x="2933228" y="4010326"/>
                <a:ext cx="193938" cy="73056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1" name="Flowchart: Connector 410">
                <a:extLst>
                  <a:ext uri="{FF2B5EF4-FFF2-40B4-BE49-F238E27FC236}">
                    <a16:creationId xmlns:a16="http://schemas.microsoft.com/office/drawing/2014/main" id="{B3BCF352-BA51-4F40-8BCF-CF8E65D5B208}"/>
                  </a:ext>
                </a:extLst>
              </p:cNvPr>
              <p:cNvSpPr/>
              <p:nvPr/>
            </p:nvSpPr>
            <p:spPr>
              <a:xfrm>
                <a:off x="2957188" y="4022779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12" name="Flowchart: Connector 411">
                <a:extLst>
                  <a:ext uri="{FF2B5EF4-FFF2-40B4-BE49-F238E27FC236}">
                    <a16:creationId xmlns:a16="http://schemas.microsoft.com/office/drawing/2014/main" id="{305AFF6C-57BE-4585-BC7D-30333FF9DEA9}"/>
                  </a:ext>
                </a:extLst>
              </p:cNvPr>
              <p:cNvSpPr/>
              <p:nvPr/>
            </p:nvSpPr>
            <p:spPr>
              <a:xfrm>
                <a:off x="3011825" y="4022779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13" name="Flowchart: Connector 412">
                <a:extLst>
                  <a:ext uri="{FF2B5EF4-FFF2-40B4-BE49-F238E27FC236}">
                    <a16:creationId xmlns:a16="http://schemas.microsoft.com/office/drawing/2014/main" id="{CD4AEEB7-70BB-451C-9000-76E85A755E81}"/>
                  </a:ext>
                </a:extLst>
              </p:cNvPr>
              <p:cNvSpPr/>
              <p:nvPr/>
            </p:nvSpPr>
            <p:spPr>
              <a:xfrm>
                <a:off x="3066462" y="4022779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9EA2F4EE-B2CA-45B6-8469-B6EB408051FF}"/>
                </a:ext>
              </a:extLst>
            </p:cNvPr>
            <p:cNvGrpSpPr/>
            <p:nvPr/>
          </p:nvGrpSpPr>
          <p:grpSpPr>
            <a:xfrm rot="5400000">
              <a:off x="2595581" y="5149099"/>
              <a:ext cx="228962" cy="79609"/>
              <a:chOff x="2933228" y="4010326"/>
              <a:chExt cx="193938" cy="73056"/>
            </a:xfrm>
          </p:grpSpPr>
          <p:sp>
            <p:nvSpPr>
              <p:cNvPr id="415" name="Rectangle: Rounded Corners 414">
                <a:extLst>
                  <a:ext uri="{FF2B5EF4-FFF2-40B4-BE49-F238E27FC236}">
                    <a16:creationId xmlns:a16="http://schemas.microsoft.com/office/drawing/2014/main" id="{D21B2F25-D0FD-4B06-AF6B-1FD4B9B029FB}"/>
                  </a:ext>
                </a:extLst>
              </p:cNvPr>
              <p:cNvSpPr/>
              <p:nvPr/>
            </p:nvSpPr>
            <p:spPr>
              <a:xfrm>
                <a:off x="2933228" y="4010326"/>
                <a:ext cx="193938" cy="73056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6" name="Flowchart: Connector 415">
                <a:extLst>
                  <a:ext uri="{FF2B5EF4-FFF2-40B4-BE49-F238E27FC236}">
                    <a16:creationId xmlns:a16="http://schemas.microsoft.com/office/drawing/2014/main" id="{80D2DA06-ECE5-4AEA-ADDA-A08F1A25F73E}"/>
                  </a:ext>
                </a:extLst>
              </p:cNvPr>
              <p:cNvSpPr/>
              <p:nvPr/>
            </p:nvSpPr>
            <p:spPr>
              <a:xfrm>
                <a:off x="2957188" y="4022779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17" name="Flowchart: Connector 416">
                <a:extLst>
                  <a:ext uri="{FF2B5EF4-FFF2-40B4-BE49-F238E27FC236}">
                    <a16:creationId xmlns:a16="http://schemas.microsoft.com/office/drawing/2014/main" id="{C63BD84D-BDA7-4D29-A316-C675446BDB59}"/>
                  </a:ext>
                </a:extLst>
              </p:cNvPr>
              <p:cNvSpPr/>
              <p:nvPr/>
            </p:nvSpPr>
            <p:spPr>
              <a:xfrm>
                <a:off x="3011825" y="4022779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18" name="Flowchart: Connector 417">
                <a:extLst>
                  <a:ext uri="{FF2B5EF4-FFF2-40B4-BE49-F238E27FC236}">
                    <a16:creationId xmlns:a16="http://schemas.microsoft.com/office/drawing/2014/main" id="{823775A9-957B-4E08-87BE-F81E76EC51D1}"/>
                  </a:ext>
                </a:extLst>
              </p:cNvPr>
              <p:cNvSpPr/>
              <p:nvPr/>
            </p:nvSpPr>
            <p:spPr>
              <a:xfrm>
                <a:off x="3066462" y="4022779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419" name="Group 418">
              <a:extLst>
                <a:ext uri="{FF2B5EF4-FFF2-40B4-BE49-F238E27FC236}">
                  <a16:creationId xmlns:a16="http://schemas.microsoft.com/office/drawing/2014/main" id="{AECF806F-4254-4071-B9A2-BEE33C416D20}"/>
                </a:ext>
              </a:extLst>
            </p:cNvPr>
            <p:cNvGrpSpPr/>
            <p:nvPr/>
          </p:nvGrpSpPr>
          <p:grpSpPr>
            <a:xfrm rot="5400000">
              <a:off x="2719564" y="4828034"/>
              <a:ext cx="228962" cy="79609"/>
              <a:chOff x="2933228" y="4010326"/>
              <a:chExt cx="193938" cy="73056"/>
            </a:xfrm>
          </p:grpSpPr>
          <p:sp>
            <p:nvSpPr>
              <p:cNvPr id="420" name="Rectangle: Rounded Corners 419">
                <a:extLst>
                  <a:ext uri="{FF2B5EF4-FFF2-40B4-BE49-F238E27FC236}">
                    <a16:creationId xmlns:a16="http://schemas.microsoft.com/office/drawing/2014/main" id="{49799F0C-4F2B-45C4-89B7-0A558951D312}"/>
                  </a:ext>
                </a:extLst>
              </p:cNvPr>
              <p:cNvSpPr/>
              <p:nvPr/>
            </p:nvSpPr>
            <p:spPr>
              <a:xfrm>
                <a:off x="2933228" y="4010326"/>
                <a:ext cx="193938" cy="73056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1" name="Flowchart: Connector 420">
                <a:extLst>
                  <a:ext uri="{FF2B5EF4-FFF2-40B4-BE49-F238E27FC236}">
                    <a16:creationId xmlns:a16="http://schemas.microsoft.com/office/drawing/2014/main" id="{6176A5C4-B069-4257-AB5D-B499A1F02CD3}"/>
                  </a:ext>
                </a:extLst>
              </p:cNvPr>
              <p:cNvSpPr/>
              <p:nvPr/>
            </p:nvSpPr>
            <p:spPr>
              <a:xfrm>
                <a:off x="2957188" y="4022779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2" name="Flowchart: Connector 421">
                <a:extLst>
                  <a:ext uri="{FF2B5EF4-FFF2-40B4-BE49-F238E27FC236}">
                    <a16:creationId xmlns:a16="http://schemas.microsoft.com/office/drawing/2014/main" id="{32BF19A4-D95C-4E09-94F8-CB42E8021788}"/>
                  </a:ext>
                </a:extLst>
              </p:cNvPr>
              <p:cNvSpPr/>
              <p:nvPr/>
            </p:nvSpPr>
            <p:spPr>
              <a:xfrm>
                <a:off x="3011825" y="4022779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3" name="Flowchart: Connector 422">
                <a:extLst>
                  <a:ext uri="{FF2B5EF4-FFF2-40B4-BE49-F238E27FC236}">
                    <a16:creationId xmlns:a16="http://schemas.microsoft.com/office/drawing/2014/main" id="{B0DD42B9-CC0E-4138-A72D-CD581743612A}"/>
                  </a:ext>
                </a:extLst>
              </p:cNvPr>
              <p:cNvSpPr/>
              <p:nvPr/>
            </p:nvSpPr>
            <p:spPr>
              <a:xfrm>
                <a:off x="3066462" y="4022779"/>
                <a:ext cx="45719" cy="45719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sp>
        <p:nvSpPr>
          <p:cNvPr id="491" name="Arrow: Right 490">
            <a:extLst>
              <a:ext uri="{FF2B5EF4-FFF2-40B4-BE49-F238E27FC236}">
                <a16:creationId xmlns:a16="http://schemas.microsoft.com/office/drawing/2014/main" id="{12DF580A-BB9E-4D41-AA5F-F8D9E05D214C}"/>
              </a:ext>
            </a:extLst>
          </p:cNvPr>
          <p:cNvSpPr/>
          <p:nvPr/>
        </p:nvSpPr>
        <p:spPr>
          <a:xfrm>
            <a:off x="4701458" y="3519063"/>
            <a:ext cx="385260" cy="111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2" name="Arrow: Right 491">
            <a:extLst>
              <a:ext uri="{FF2B5EF4-FFF2-40B4-BE49-F238E27FC236}">
                <a16:creationId xmlns:a16="http://schemas.microsoft.com/office/drawing/2014/main" id="{78369FF3-7536-4DE3-8A01-F9E3E926473E}"/>
              </a:ext>
            </a:extLst>
          </p:cNvPr>
          <p:cNvSpPr/>
          <p:nvPr/>
        </p:nvSpPr>
        <p:spPr>
          <a:xfrm>
            <a:off x="4725548" y="5010607"/>
            <a:ext cx="385260" cy="111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3" name="Arrow: Right 492">
            <a:extLst>
              <a:ext uri="{FF2B5EF4-FFF2-40B4-BE49-F238E27FC236}">
                <a16:creationId xmlns:a16="http://schemas.microsoft.com/office/drawing/2014/main" id="{BEAC5FFE-92A2-42E3-B8B1-2635043A27C9}"/>
              </a:ext>
            </a:extLst>
          </p:cNvPr>
          <p:cNvSpPr/>
          <p:nvPr/>
        </p:nvSpPr>
        <p:spPr>
          <a:xfrm>
            <a:off x="4725548" y="1986003"/>
            <a:ext cx="385260" cy="111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Arrow: Right 519">
            <a:extLst>
              <a:ext uri="{FF2B5EF4-FFF2-40B4-BE49-F238E27FC236}">
                <a16:creationId xmlns:a16="http://schemas.microsoft.com/office/drawing/2014/main" id="{532A65E4-4F1C-4B79-BAED-52AB9189B400}"/>
              </a:ext>
            </a:extLst>
          </p:cNvPr>
          <p:cNvSpPr/>
          <p:nvPr/>
        </p:nvSpPr>
        <p:spPr>
          <a:xfrm>
            <a:off x="5795167" y="3595192"/>
            <a:ext cx="1081676" cy="1580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5AB1E916-B8F6-4D81-8A4F-EA3816102C85}"/>
              </a:ext>
            </a:extLst>
          </p:cNvPr>
          <p:cNvGrpSpPr/>
          <p:nvPr/>
        </p:nvGrpSpPr>
        <p:grpSpPr>
          <a:xfrm>
            <a:off x="6892645" y="3374985"/>
            <a:ext cx="1558914" cy="569622"/>
            <a:chOff x="6924014" y="3151847"/>
            <a:chExt cx="1558914" cy="569622"/>
          </a:xfrm>
        </p:grpSpPr>
        <p:sp>
          <p:nvSpPr>
            <p:cNvPr id="521" name="Rectangle: Rounded Corners 520">
              <a:extLst>
                <a:ext uri="{FF2B5EF4-FFF2-40B4-BE49-F238E27FC236}">
                  <a16:creationId xmlns:a16="http://schemas.microsoft.com/office/drawing/2014/main" id="{36A54DD1-7CFE-41BD-9D53-ABC0CD100D38}"/>
                </a:ext>
              </a:extLst>
            </p:cNvPr>
            <p:cNvSpPr/>
            <p:nvPr/>
          </p:nvSpPr>
          <p:spPr>
            <a:xfrm>
              <a:off x="6924014" y="3151847"/>
              <a:ext cx="1558914" cy="56962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A62F7430-394D-40C0-86B2-F7EBC9AFE0CB}"/>
                </a:ext>
              </a:extLst>
            </p:cNvPr>
            <p:cNvSpPr txBox="1"/>
            <p:nvPr/>
          </p:nvSpPr>
          <p:spPr>
            <a:xfrm>
              <a:off x="6924015" y="3197292"/>
              <a:ext cx="15232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Triplet loss</a:t>
              </a:r>
              <a:endParaRPr lang="zh-CN" altLang="en-US" sz="2400" dirty="0"/>
            </a:p>
          </p:txBody>
        </p:sp>
      </p:grpSp>
      <p:sp>
        <p:nvSpPr>
          <p:cNvPr id="523" name="Arrow: Bent 522">
            <a:extLst>
              <a:ext uri="{FF2B5EF4-FFF2-40B4-BE49-F238E27FC236}">
                <a16:creationId xmlns:a16="http://schemas.microsoft.com/office/drawing/2014/main" id="{F97130C4-250A-4C90-940B-7057D93ECDA7}"/>
              </a:ext>
            </a:extLst>
          </p:cNvPr>
          <p:cNvSpPr/>
          <p:nvPr/>
        </p:nvSpPr>
        <p:spPr>
          <a:xfrm rot="5400000">
            <a:off x="6308800" y="1515956"/>
            <a:ext cx="1130035" cy="2157300"/>
          </a:xfrm>
          <a:prstGeom prst="bentArrow">
            <a:avLst>
              <a:gd name="adj1" fmla="val 6177"/>
              <a:gd name="adj2" fmla="val 10286"/>
              <a:gd name="adj3" fmla="val 27920"/>
              <a:gd name="adj4" fmla="val 375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30C94BE2-12AB-4C32-B303-412AEBFA5D20}"/>
              </a:ext>
            </a:extLst>
          </p:cNvPr>
          <p:cNvGrpSpPr/>
          <p:nvPr/>
        </p:nvGrpSpPr>
        <p:grpSpPr>
          <a:xfrm rot="5400000">
            <a:off x="4398518" y="2517925"/>
            <a:ext cx="228962" cy="79609"/>
            <a:chOff x="2933228" y="4010326"/>
            <a:chExt cx="193938" cy="73056"/>
          </a:xfrm>
        </p:grpSpPr>
        <p:sp>
          <p:nvSpPr>
            <p:cNvPr id="610" name="Rectangle: Rounded Corners 609">
              <a:extLst>
                <a:ext uri="{FF2B5EF4-FFF2-40B4-BE49-F238E27FC236}">
                  <a16:creationId xmlns:a16="http://schemas.microsoft.com/office/drawing/2014/main" id="{D2FA2D76-760A-4B7A-B30D-C300F0ACEEBF}"/>
                </a:ext>
              </a:extLst>
            </p:cNvPr>
            <p:cNvSpPr/>
            <p:nvPr/>
          </p:nvSpPr>
          <p:spPr>
            <a:xfrm>
              <a:off x="2933228" y="4010326"/>
              <a:ext cx="193938" cy="73056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1" name="Flowchart: Connector 610">
              <a:extLst>
                <a:ext uri="{FF2B5EF4-FFF2-40B4-BE49-F238E27FC236}">
                  <a16:creationId xmlns:a16="http://schemas.microsoft.com/office/drawing/2014/main" id="{3A7809BF-197B-4138-B02D-DA4833FADC77}"/>
                </a:ext>
              </a:extLst>
            </p:cNvPr>
            <p:cNvSpPr/>
            <p:nvPr/>
          </p:nvSpPr>
          <p:spPr>
            <a:xfrm>
              <a:off x="2957188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2" name="Flowchart: Connector 611">
              <a:extLst>
                <a:ext uri="{FF2B5EF4-FFF2-40B4-BE49-F238E27FC236}">
                  <a16:creationId xmlns:a16="http://schemas.microsoft.com/office/drawing/2014/main" id="{8F420F0E-3101-4438-91C1-7937D050F182}"/>
                </a:ext>
              </a:extLst>
            </p:cNvPr>
            <p:cNvSpPr/>
            <p:nvPr/>
          </p:nvSpPr>
          <p:spPr>
            <a:xfrm>
              <a:off x="3011825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3" name="Flowchart: Connector 612">
              <a:extLst>
                <a:ext uri="{FF2B5EF4-FFF2-40B4-BE49-F238E27FC236}">
                  <a16:creationId xmlns:a16="http://schemas.microsoft.com/office/drawing/2014/main" id="{786D3C29-2D3F-4EDA-B474-3AD8E4F83BA3}"/>
                </a:ext>
              </a:extLst>
            </p:cNvPr>
            <p:cNvSpPr/>
            <p:nvPr/>
          </p:nvSpPr>
          <p:spPr>
            <a:xfrm>
              <a:off x="3066462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D6DCC1D1-EAFC-49A1-81C6-B001CD2688D1}"/>
              </a:ext>
            </a:extLst>
          </p:cNvPr>
          <p:cNvGrpSpPr/>
          <p:nvPr/>
        </p:nvGrpSpPr>
        <p:grpSpPr>
          <a:xfrm>
            <a:off x="3336976" y="1416662"/>
            <a:ext cx="1135262" cy="1078085"/>
            <a:chOff x="1242283" y="2433184"/>
            <a:chExt cx="1985258" cy="1843589"/>
          </a:xfrm>
        </p:grpSpPr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378720A9-70A4-4680-B81B-341D6244CC83}"/>
                </a:ext>
              </a:extLst>
            </p:cNvPr>
            <p:cNvCxnSpPr>
              <a:stCxn id="592" idx="0"/>
              <a:endCxn id="593" idx="5"/>
            </p:cNvCxnSpPr>
            <p:nvPr/>
          </p:nvCxnSpPr>
          <p:spPr>
            <a:xfrm flipH="1" flipV="1">
              <a:off x="2071063" y="3188312"/>
              <a:ext cx="9317" cy="221395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0EC00F66-7F12-42C8-937B-C1AD7EBF5A0D}"/>
                </a:ext>
              </a:extLst>
            </p:cNvPr>
            <p:cNvCxnSpPr>
              <a:stCxn id="590" idx="0"/>
              <a:endCxn id="609" idx="4"/>
            </p:cNvCxnSpPr>
            <p:nvPr/>
          </p:nvCxnSpPr>
          <p:spPr>
            <a:xfrm flipH="1" flipV="1">
              <a:off x="1339001" y="3269490"/>
              <a:ext cx="18611" cy="176144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DA708F77-69E8-4DF0-B584-6F4912A1E6E4}"/>
                </a:ext>
              </a:extLst>
            </p:cNvPr>
            <p:cNvCxnSpPr>
              <a:stCxn id="590" idx="5"/>
              <a:endCxn id="591" idx="2"/>
            </p:cNvCxnSpPr>
            <p:nvPr/>
          </p:nvCxnSpPr>
          <p:spPr>
            <a:xfrm>
              <a:off x="1426001" y="3614929"/>
              <a:ext cx="206933" cy="84693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9A4D337C-F6D1-45A0-9F8F-73840B2A2E78}"/>
                </a:ext>
              </a:extLst>
            </p:cNvPr>
            <p:cNvCxnSpPr>
              <a:stCxn id="591" idx="6"/>
              <a:endCxn id="592" idx="3"/>
            </p:cNvCxnSpPr>
            <p:nvPr/>
          </p:nvCxnSpPr>
          <p:spPr>
            <a:xfrm flipV="1">
              <a:off x="1826369" y="3579002"/>
              <a:ext cx="185621" cy="12062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0C6B2907-D24A-4E26-80BE-1DF66D8D0585}"/>
                </a:ext>
              </a:extLst>
            </p:cNvPr>
            <p:cNvCxnSpPr>
              <a:stCxn id="593" idx="1"/>
              <a:endCxn id="608" idx="6"/>
            </p:cNvCxnSpPr>
            <p:nvPr/>
          </p:nvCxnSpPr>
          <p:spPr>
            <a:xfrm flipH="1" flipV="1">
              <a:off x="1765310" y="2968798"/>
              <a:ext cx="168974" cy="79266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>
              <a:extLst>
                <a:ext uri="{FF2B5EF4-FFF2-40B4-BE49-F238E27FC236}">
                  <a16:creationId xmlns:a16="http://schemas.microsoft.com/office/drawing/2014/main" id="{7BEF7FCF-D65A-4D55-B613-423C76E2D041}"/>
                </a:ext>
              </a:extLst>
            </p:cNvPr>
            <p:cNvCxnSpPr>
              <a:stCxn id="608" idx="2"/>
              <a:endCxn id="609" idx="7"/>
            </p:cNvCxnSpPr>
            <p:nvPr/>
          </p:nvCxnSpPr>
          <p:spPr>
            <a:xfrm flipH="1">
              <a:off x="1407390" y="2968798"/>
              <a:ext cx="164485" cy="131397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0" name="Flowchart: Connector 589">
              <a:extLst>
                <a:ext uri="{FF2B5EF4-FFF2-40B4-BE49-F238E27FC236}">
                  <a16:creationId xmlns:a16="http://schemas.microsoft.com/office/drawing/2014/main" id="{444AAD28-5D63-4740-9F8F-6EB157223FD3}"/>
                </a:ext>
              </a:extLst>
            </p:cNvPr>
            <p:cNvSpPr/>
            <p:nvPr/>
          </p:nvSpPr>
          <p:spPr>
            <a:xfrm>
              <a:off x="1260894" y="3445634"/>
              <a:ext cx="193435" cy="198342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91" name="Flowchart: Connector 590">
              <a:extLst>
                <a:ext uri="{FF2B5EF4-FFF2-40B4-BE49-F238E27FC236}">
                  <a16:creationId xmlns:a16="http://schemas.microsoft.com/office/drawing/2014/main" id="{41A059F2-9E34-4C94-8CB3-2F567E425638}"/>
                </a:ext>
              </a:extLst>
            </p:cNvPr>
            <p:cNvSpPr/>
            <p:nvPr/>
          </p:nvSpPr>
          <p:spPr>
            <a:xfrm>
              <a:off x="1632934" y="3600451"/>
              <a:ext cx="193435" cy="198342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92" name="Flowchart: Connector 591">
              <a:extLst>
                <a:ext uri="{FF2B5EF4-FFF2-40B4-BE49-F238E27FC236}">
                  <a16:creationId xmlns:a16="http://schemas.microsoft.com/office/drawing/2014/main" id="{B5D7093A-B914-47E5-8F7F-1A74FD40A5ED}"/>
                </a:ext>
              </a:extLst>
            </p:cNvPr>
            <p:cNvSpPr/>
            <p:nvPr/>
          </p:nvSpPr>
          <p:spPr>
            <a:xfrm>
              <a:off x="1983662" y="3409707"/>
              <a:ext cx="193435" cy="198342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93" name="Flowchart: Connector 592">
              <a:extLst>
                <a:ext uri="{FF2B5EF4-FFF2-40B4-BE49-F238E27FC236}">
                  <a16:creationId xmlns:a16="http://schemas.microsoft.com/office/drawing/2014/main" id="{959BC700-EA51-4205-9123-E47667D6ADC1}"/>
                </a:ext>
              </a:extLst>
            </p:cNvPr>
            <p:cNvSpPr/>
            <p:nvPr/>
          </p:nvSpPr>
          <p:spPr>
            <a:xfrm>
              <a:off x="1905956" y="3019017"/>
              <a:ext cx="193435" cy="198342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252B48EB-2C0F-433A-85BB-B6C8BA54622A}"/>
                </a:ext>
              </a:extLst>
            </p:cNvPr>
            <p:cNvCxnSpPr>
              <a:stCxn id="595" idx="3"/>
              <a:endCxn id="593" idx="7"/>
            </p:cNvCxnSpPr>
            <p:nvPr/>
          </p:nvCxnSpPr>
          <p:spPr>
            <a:xfrm flipH="1">
              <a:off x="2071063" y="2864869"/>
              <a:ext cx="188186" cy="1831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5" name="Flowchart: Connector 594">
              <a:extLst>
                <a:ext uri="{FF2B5EF4-FFF2-40B4-BE49-F238E27FC236}">
                  <a16:creationId xmlns:a16="http://schemas.microsoft.com/office/drawing/2014/main" id="{E62F35B5-215A-4044-9C12-D65F9632D2FC}"/>
                </a:ext>
              </a:extLst>
            </p:cNvPr>
            <p:cNvSpPr/>
            <p:nvPr/>
          </p:nvSpPr>
          <p:spPr>
            <a:xfrm>
              <a:off x="2230921" y="2695574"/>
              <a:ext cx="193435" cy="198342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96" name="Flowchart: Connector 595">
              <a:extLst>
                <a:ext uri="{FF2B5EF4-FFF2-40B4-BE49-F238E27FC236}">
                  <a16:creationId xmlns:a16="http://schemas.microsoft.com/office/drawing/2014/main" id="{A42DA907-2425-4F19-B7FE-4B19C2C692C3}"/>
                </a:ext>
              </a:extLst>
            </p:cNvPr>
            <p:cNvSpPr/>
            <p:nvPr/>
          </p:nvSpPr>
          <p:spPr>
            <a:xfrm>
              <a:off x="2631394" y="2685470"/>
              <a:ext cx="193435" cy="198342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97" name="Flowchart: Connector 596">
              <a:extLst>
                <a:ext uri="{FF2B5EF4-FFF2-40B4-BE49-F238E27FC236}">
                  <a16:creationId xmlns:a16="http://schemas.microsoft.com/office/drawing/2014/main" id="{C12501F4-45F0-47B6-9A61-44F1669C5E7B}"/>
                </a:ext>
              </a:extLst>
            </p:cNvPr>
            <p:cNvSpPr/>
            <p:nvPr/>
          </p:nvSpPr>
          <p:spPr>
            <a:xfrm>
              <a:off x="2009567" y="2433184"/>
              <a:ext cx="193435" cy="198342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98" name="Flowchart: Connector 597">
              <a:extLst>
                <a:ext uri="{FF2B5EF4-FFF2-40B4-BE49-F238E27FC236}">
                  <a16:creationId xmlns:a16="http://schemas.microsoft.com/office/drawing/2014/main" id="{457A7ECE-E615-4D9F-B3AA-6B23228E1BFF}"/>
                </a:ext>
              </a:extLst>
            </p:cNvPr>
            <p:cNvSpPr/>
            <p:nvPr/>
          </p:nvSpPr>
          <p:spPr>
            <a:xfrm>
              <a:off x="2254512" y="3764118"/>
              <a:ext cx="193435" cy="198342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99" name="Flowchart: Connector 598">
              <a:extLst>
                <a:ext uri="{FF2B5EF4-FFF2-40B4-BE49-F238E27FC236}">
                  <a16:creationId xmlns:a16="http://schemas.microsoft.com/office/drawing/2014/main" id="{D3BB3A0E-9315-4B37-9798-AFABFB3FD2C5}"/>
                </a:ext>
              </a:extLst>
            </p:cNvPr>
            <p:cNvSpPr/>
            <p:nvPr/>
          </p:nvSpPr>
          <p:spPr>
            <a:xfrm>
              <a:off x="2728112" y="3784898"/>
              <a:ext cx="193435" cy="198342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0" name="Flowchart: Connector 599">
              <a:extLst>
                <a:ext uri="{FF2B5EF4-FFF2-40B4-BE49-F238E27FC236}">
                  <a16:creationId xmlns:a16="http://schemas.microsoft.com/office/drawing/2014/main" id="{817A7260-AB21-42B3-87AE-13B8BD204A97}"/>
                </a:ext>
              </a:extLst>
            </p:cNvPr>
            <p:cNvSpPr/>
            <p:nvPr/>
          </p:nvSpPr>
          <p:spPr>
            <a:xfrm>
              <a:off x="3034106" y="4078431"/>
              <a:ext cx="193435" cy="198342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1" name="Flowchart: Connector 600">
              <a:extLst>
                <a:ext uri="{FF2B5EF4-FFF2-40B4-BE49-F238E27FC236}">
                  <a16:creationId xmlns:a16="http://schemas.microsoft.com/office/drawing/2014/main" id="{743534BB-E098-4B46-8799-601D6D846682}"/>
                </a:ext>
              </a:extLst>
            </p:cNvPr>
            <p:cNvSpPr/>
            <p:nvPr/>
          </p:nvSpPr>
          <p:spPr>
            <a:xfrm>
              <a:off x="2985747" y="3412382"/>
              <a:ext cx="193435" cy="198342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C0CE9D8A-71B1-4904-A503-BEA144150732}"/>
                </a:ext>
              </a:extLst>
            </p:cNvPr>
            <p:cNvCxnSpPr>
              <a:stCxn id="597" idx="5"/>
              <a:endCxn id="595" idx="1"/>
            </p:cNvCxnSpPr>
            <p:nvPr/>
          </p:nvCxnSpPr>
          <p:spPr>
            <a:xfrm>
              <a:off x="2174674" y="2602479"/>
              <a:ext cx="84575" cy="12214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9414D9D6-77DB-4F76-B890-45B22792E254}"/>
                </a:ext>
              </a:extLst>
            </p:cNvPr>
            <p:cNvCxnSpPr>
              <a:stCxn id="595" idx="6"/>
              <a:endCxn id="596" idx="2"/>
            </p:cNvCxnSpPr>
            <p:nvPr/>
          </p:nvCxnSpPr>
          <p:spPr>
            <a:xfrm flipV="1">
              <a:off x="2424356" y="2784641"/>
              <a:ext cx="207038" cy="10104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510A10D9-F0FA-4E84-AA95-DD53E7ED887E}"/>
                </a:ext>
              </a:extLst>
            </p:cNvPr>
            <p:cNvCxnSpPr>
              <a:stCxn id="592" idx="5"/>
              <a:endCxn id="598" idx="1"/>
            </p:cNvCxnSpPr>
            <p:nvPr/>
          </p:nvCxnSpPr>
          <p:spPr>
            <a:xfrm>
              <a:off x="2148769" y="3579002"/>
              <a:ext cx="134071" cy="21416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3E7E48A8-AB16-478C-919C-3765FD8DCEF8}"/>
                </a:ext>
              </a:extLst>
            </p:cNvPr>
            <p:cNvCxnSpPr>
              <a:stCxn id="598" idx="6"/>
              <a:endCxn id="599" idx="2"/>
            </p:cNvCxnSpPr>
            <p:nvPr/>
          </p:nvCxnSpPr>
          <p:spPr>
            <a:xfrm>
              <a:off x="2447947" y="3863289"/>
              <a:ext cx="280165" cy="207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6C0EC606-630D-4765-8609-A7A32831BD53}"/>
                </a:ext>
              </a:extLst>
            </p:cNvPr>
            <p:cNvCxnSpPr>
              <a:stCxn id="600" idx="1"/>
              <a:endCxn id="599" idx="5"/>
            </p:cNvCxnSpPr>
            <p:nvPr/>
          </p:nvCxnSpPr>
          <p:spPr>
            <a:xfrm flipH="1" flipV="1">
              <a:off x="2893219" y="3954193"/>
              <a:ext cx="169215" cy="153285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4D58F725-5E8A-443F-8AB9-FE745C048E6D}"/>
                </a:ext>
              </a:extLst>
            </p:cNvPr>
            <p:cNvCxnSpPr>
              <a:stCxn id="601" idx="3"/>
              <a:endCxn id="599" idx="7"/>
            </p:cNvCxnSpPr>
            <p:nvPr/>
          </p:nvCxnSpPr>
          <p:spPr>
            <a:xfrm flipH="1">
              <a:off x="2893219" y="3581677"/>
              <a:ext cx="120856" cy="2322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8" name="Flowchart: Connector 607">
              <a:extLst>
                <a:ext uri="{FF2B5EF4-FFF2-40B4-BE49-F238E27FC236}">
                  <a16:creationId xmlns:a16="http://schemas.microsoft.com/office/drawing/2014/main" id="{D25D7A12-29E7-4D0D-8DE0-6DE2FC1924EC}"/>
                </a:ext>
              </a:extLst>
            </p:cNvPr>
            <p:cNvSpPr/>
            <p:nvPr/>
          </p:nvSpPr>
          <p:spPr>
            <a:xfrm>
              <a:off x="1571875" y="2869627"/>
              <a:ext cx="193435" cy="198342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9" name="Flowchart: Connector 608">
              <a:extLst>
                <a:ext uri="{FF2B5EF4-FFF2-40B4-BE49-F238E27FC236}">
                  <a16:creationId xmlns:a16="http://schemas.microsoft.com/office/drawing/2014/main" id="{AD6DA442-1460-4C0F-941D-361AD4F00724}"/>
                </a:ext>
              </a:extLst>
            </p:cNvPr>
            <p:cNvSpPr/>
            <p:nvPr/>
          </p:nvSpPr>
          <p:spPr>
            <a:xfrm>
              <a:off x="1242283" y="3071148"/>
              <a:ext cx="193435" cy="198342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3C85A4CB-A952-4803-8587-77F01D96AFC5}"/>
              </a:ext>
            </a:extLst>
          </p:cNvPr>
          <p:cNvGrpSpPr/>
          <p:nvPr/>
        </p:nvGrpSpPr>
        <p:grpSpPr>
          <a:xfrm rot="5400000">
            <a:off x="4385829" y="2097298"/>
            <a:ext cx="228962" cy="79609"/>
            <a:chOff x="2933228" y="4010326"/>
            <a:chExt cx="193938" cy="73056"/>
          </a:xfrm>
        </p:grpSpPr>
        <p:sp>
          <p:nvSpPr>
            <p:cNvPr id="576" name="Rectangle: Rounded Corners 575">
              <a:extLst>
                <a:ext uri="{FF2B5EF4-FFF2-40B4-BE49-F238E27FC236}">
                  <a16:creationId xmlns:a16="http://schemas.microsoft.com/office/drawing/2014/main" id="{D1BF604B-68DB-4EA2-ABEB-9154E1E1A036}"/>
                </a:ext>
              </a:extLst>
            </p:cNvPr>
            <p:cNvSpPr/>
            <p:nvPr/>
          </p:nvSpPr>
          <p:spPr>
            <a:xfrm>
              <a:off x="2933228" y="4010326"/>
              <a:ext cx="193938" cy="7305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7" name="Flowchart: Connector 576">
              <a:extLst>
                <a:ext uri="{FF2B5EF4-FFF2-40B4-BE49-F238E27FC236}">
                  <a16:creationId xmlns:a16="http://schemas.microsoft.com/office/drawing/2014/main" id="{AC1BD432-784B-4409-815B-39171DA309DE}"/>
                </a:ext>
              </a:extLst>
            </p:cNvPr>
            <p:cNvSpPr/>
            <p:nvPr/>
          </p:nvSpPr>
          <p:spPr>
            <a:xfrm>
              <a:off x="2957188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8" name="Flowchart: Connector 577">
              <a:extLst>
                <a:ext uri="{FF2B5EF4-FFF2-40B4-BE49-F238E27FC236}">
                  <a16:creationId xmlns:a16="http://schemas.microsoft.com/office/drawing/2014/main" id="{17F80E71-3191-498D-BFF5-4EAD29BCADD5}"/>
                </a:ext>
              </a:extLst>
            </p:cNvPr>
            <p:cNvSpPr/>
            <p:nvPr/>
          </p:nvSpPr>
          <p:spPr>
            <a:xfrm>
              <a:off x="3011825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9" name="Flowchart: Connector 578">
              <a:extLst>
                <a:ext uri="{FF2B5EF4-FFF2-40B4-BE49-F238E27FC236}">
                  <a16:creationId xmlns:a16="http://schemas.microsoft.com/office/drawing/2014/main" id="{23B059E0-95B4-46CA-B06F-4C5A50087954}"/>
                </a:ext>
              </a:extLst>
            </p:cNvPr>
            <p:cNvSpPr/>
            <p:nvPr/>
          </p:nvSpPr>
          <p:spPr>
            <a:xfrm>
              <a:off x="3066462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0F03C77F-BCF1-459F-BE70-6666368D77D0}"/>
              </a:ext>
            </a:extLst>
          </p:cNvPr>
          <p:cNvGrpSpPr/>
          <p:nvPr/>
        </p:nvGrpSpPr>
        <p:grpSpPr>
          <a:xfrm rot="5400000">
            <a:off x="3951335" y="1748064"/>
            <a:ext cx="228962" cy="79609"/>
            <a:chOff x="2933228" y="4010326"/>
            <a:chExt cx="193938" cy="73056"/>
          </a:xfrm>
        </p:grpSpPr>
        <p:sp>
          <p:nvSpPr>
            <p:cNvPr id="572" name="Rectangle: Rounded Corners 571">
              <a:extLst>
                <a:ext uri="{FF2B5EF4-FFF2-40B4-BE49-F238E27FC236}">
                  <a16:creationId xmlns:a16="http://schemas.microsoft.com/office/drawing/2014/main" id="{CF8D02C9-A751-4747-99C1-863FF465B26F}"/>
                </a:ext>
              </a:extLst>
            </p:cNvPr>
            <p:cNvSpPr/>
            <p:nvPr/>
          </p:nvSpPr>
          <p:spPr>
            <a:xfrm>
              <a:off x="2933228" y="4010326"/>
              <a:ext cx="193938" cy="7305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3" name="Flowchart: Connector 572">
              <a:extLst>
                <a:ext uri="{FF2B5EF4-FFF2-40B4-BE49-F238E27FC236}">
                  <a16:creationId xmlns:a16="http://schemas.microsoft.com/office/drawing/2014/main" id="{53770B6D-157B-458F-9766-4EE427EDD643}"/>
                </a:ext>
              </a:extLst>
            </p:cNvPr>
            <p:cNvSpPr/>
            <p:nvPr/>
          </p:nvSpPr>
          <p:spPr>
            <a:xfrm>
              <a:off x="2957188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4" name="Flowchart: Connector 573">
              <a:extLst>
                <a:ext uri="{FF2B5EF4-FFF2-40B4-BE49-F238E27FC236}">
                  <a16:creationId xmlns:a16="http://schemas.microsoft.com/office/drawing/2014/main" id="{39A83778-7C81-47B8-84AC-F48601569EF3}"/>
                </a:ext>
              </a:extLst>
            </p:cNvPr>
            <p:cNvSpPr/>
            <p:nvPr/>
          </p:nvSpPr>
          <p:spPr>
            <a:xfrm>
              <a:off x="3011825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5" name="Flowchart: Connector 574">
              <a:extLst>
                <a:ext uri="{FF2B5EF4-FFF2-40B4-BE49-F238E27FC236}">
                  <a16:creationId xmlns:a16="http://schemas.microsoft.com/office/drawing/2014/main" id="{94FD352F-1B14-4E85-8C89-BFC4B687619C}"/>
                </a:ext>
              </a:extLst>
            </p:cNvPr>
            <p:cNvSpPr/>
            <p:nvPr/>
          </p:nvSpPr>
          <p:spPr>
            <a:xfrm>
              <a:off x="3066462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34EF21DA-C652-4A98-8083-1B61781459AF}"/>
              </a:ext>
            </a:extLst>
          </p:cNvPr>
          <p:cNvGrpSpPr/>
          <p:nvPr/>
        </p:nvGrpSpPr>
        <p:grpSpPr>
          <a:xfrm rot="5400000">
            <a:off x="4182184" y="1694507"/>
            <a:ext cx="228962" cy="79609"/>
            <a:chOff x="2933228" y="4010326"/>
            <a:chExt cx="193938" cy="73056"/>
          </a:xfrm>
        </p:grpSpPr>
        <p:sp>
          <p:nvSpPr>
            <p:cNvPr id="568" name="Rectangle: Rounded Corners 567">
              <a:extLst>
                <a:ext uri="{FF2B5EF4-FFF2-40B4-BE49-F238E27FC236}">
                  <a16:creationId xmlns:a16="http://schemas.microsoft.com/office/drawing/2014/main" id="{56ACC1F9-4AF2-4B28-8EDA-1B522E0E9EAC}"/>
                </a:ext>
              </a:extLst>
            </p:cNvPr>
            <p:cNvSpPr/>
            <p:nvPr/>
          </p:nvSpPr>
          <p:spPr>
            <a:xfrm>
              <a:off x="2933228" y="4010326"/>
              <a:ext cx="193938" cy="73056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9" name="Flowchart: Connector 568">
              <a:extLst>
                <a:ext uri="{FF2B5EF4-FFF2-40B4-BE49-F238E27FC236}">
                  <a16:creationId xmlns:a16="http://schemas.microsoft.com/office/drawing/2014/main" id="{E42015EC-6319-4040-95F1-57611386304B}"/>
                </a:ext>
              </a:extLst>
            </p:cNvPr>
            <p:cNvSpPr/>
            <p:nvPr/>
          </p:nvSpPr>
          <p:spPr>
            <a:xfrm>
              <a:off x="2957188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0" name="Flowchart: Connector 569">
              <a:extLst>
                <a:ext uri="{FF2B5EF4-FFF2-40B4-BE49-F238E27FC236}">
                  <a16:creationId xmlns:a16="http://schemas.microsoft.com/office/drawing/2014/main" id="{05FB789E-B3D1-49C1-AA1E-F508E78E1013}"/>
                </a:ext>
              </a:extLst>
            </p:cNvPr>
            <p:cNvSpPr/>
            <p:nvPr/>
          </p:nvSpPr>
          <p:spPr>
            <a:xfrm>
              <a:off x="3011825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1" name="Flowchart: Connector 570">
              <a:extLst>
                <a:ext uri="{FF2B5EF4-FFF2-40B4-BE49-F238E27FC236}">
                  <a16:creationId xmlns:a16="http://schemas.microsoft.com/office/drawing/2014/main" id="{22BB0A4C-8609-4251-A288-FD101DF9F1C8}"/>
                </a:ext>
              </a:extLst>
            </p:cNvPr>
            <p:cNvSpPr/>
            <p:nvPr/>
          </p:nvSpPr>
          <p:spPr>
            <a:xfrm>
              <a:off x="3066462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93E5C441-2A9B-44B6-AD96-B74BC6F20927}"/>
              </a:ext>
            </a:extLst>
          </p:cNvPr>
          <p:cNvGrpSpPr/>
          <p:nvPr/>
        </p:nvGrpSpPr>
        <p:grpSpPr>
          <a:xfrm rot="5400000">
            <a:off x="3826375" y="1314505"/>
            <a:ext cx="228962" cy="79609"/>
            <a:chOff x="2933228" y="4010326"/>
            <a:chExt cx="193938" cy="73056"/>
          </a:xfrm>
        </p:grpSpPr>
        <p:sp>
          <p:nvSpPr>
            <p:cNvPr id="564" name="Rectangle: Rounded Corners 563">
              <a:extLst>
                <a:ext uri="{FF2B5EF4-FFF2-40B4-BE49-F238E27FC236}">
                  <a16:creationId xmlns:a16="http://schemas.microsoft.com/office/drawing/2014/main" id="{53655ABA-9D3A-4638-9AC4-9340DA771945}"/>
                </a:ext>
              </a:extLst>
            </p:cNvPr>
            <p:cNvSpPr/>
            <p:nvPr/>
          </p:nvSpPr>
          <p:spPr>
            <a:xfrm>
              <a:off x="2933228" y="4010326"/>
              <a:ext cx="193938" cy="73056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5" name="Flowchart: Connector 564">
              <a:extLst>
                <a:ext uri="{FF2B5EF4-FFF2-40B4-BE49-F238E27FC236}">
                  <a16:creationId xmlns:a16="http://schemas.microsoft.com/office/drawing/2014/main" id="{A30D08DA-3880-462C-A5C8-C489FF39AC07}"/>
                </a:ext>
              </a:extLst>
            </p:cNvPr>
            <p:cNvSpPr/>
            <p:nvPr/>
          </p:nvSpPr>
          <p:spPr>
            <a:xfrm>
              <a:off x="2957188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6" name="Flowchart: Connector 565">
              <a:extLst>
                <a:ext uri="{FF2B5EF4-FFF2-40B4-BE49-F238E27FC236}">
                  <a16:creationId xmlns:a16="http://schemas.microsoft.com/office/drawing/2014/main" id="{410A4D7E-75F4-4808-AD99-2D309B36D747}"/>
                </a:ext>
              </a:extLst>
            </p:cNvPr>
            <p:cNvSpPr/>
            <p:nvPr/>
          </p:nvSpPr>
          <p:spPr>
            <a:xfrm>
              <a:off x="3011825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7" name="Flowchart: Connector 566">
              <a:extLst>
                <a:ext uri="{FF2B5EF4-FFF2-40B4-BE49-F238E27FC236}">
                  <a16:creationId xmlns:a16="http://schemas.microsoft.com/office/drawing/2014/main" id="{65254E44-0A19-447E-99F2-F6EB9DE81D52}"/>
                </a:ext>
              </a:extLst>
            </p:cNvPr>
            <p:cNvSpPr/>
            <p:nvPr/>
          </p:nvSpPr>
          <p:spPr>
            <a:xfrm>
              <a:off x="3066462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9F72DA00-4B0B-41B6-BDEE-E493C4F1D7CA}"/>
              </a:ext>
            </a:extLst>
          </p:cNvPr>
          <p:cNvGrpSpPr/>
          <p:nvPr/>
        </p:nvGrpSpPr>
        <p:grpSpPr>
          <a:xfrm rot="5400000">
            <a:off x="3512705" y="2317379"/>
            <a:ext cx="228962" cy="79609"/>
            <a:chOff x="2933228" y="4010326"/>
            <a:chExt cx="193938" cy="73056"/>
          </a:xfrm>
        </p:grpSpPr>
        <p:sp>
          <p:nvSpPr>
            <p:cNvPr id="560" name="Rectangle: Rounded Corners 559">
              <a:extLst>
                <a:ext uri="{FF2B5EF4-FFF2-40B4-BE49-F238E27FC236}">
                  <a16:creationId xmlns:a16="http://schemas.microsoft.com/office/drawing/2014/main" id="{83C9A60C-E1A2-4BFC-B9DD-9E2CD4BB228B}"/>
                </a:ext>
              </a:extLst>
            </p:cNvPr>
            <p:cNvSpPr/>
            <p:nvPr/>
          </p:nvSpPr>
          <p:spPr>
            <a:xfrm>
              <a:off x="2933228" y="4010326"/>
              <a:ext cx="193938" cy="7305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1" name="Flowchart: Connector 560">
              <a:extLst>
                <a:ext uri="{FF2B5EF4-FFF2-40B4-BE49-F238E27FC236}">
                  <a16:creationId xmlns:a16="http://schemas.microsoft.com/office/drawing/2014/main" id="{A90C44A0-FABD-4E8A-81AD-6FECA96BFD40}"/>
                </a:ext>
              </a:extLst>
            </p:cNvPr>
            <p:cNvSpPr/>
            <p:nvPr/>
          </p:nvSpPr>
          <p:spPr>
            <a:xfrm>
              <a:off x="2957188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2" name="Flowchart: Connector 561">
              <a:extLst>
                <a:ext uri="{FF2B5EF4-FFF2-40B4-BE49-F238E27FC236}">
                  <a16:creationId xmlns:a16="http://schemas.microsoft.com/office/drawing/2014/main" id="{A8DCB551-32BB-465A-84D9-C2909D358595}"/>
                </a:ext>
              </a:extLst>
            </p:cNvPr>
            <p:cNvSpPr/>
            <p:nvPr/>
          </p:nvSpPr>
          <p:spPr>
            <a:xfrm>
              <a:off x="3011825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3" name="Flowchart: Connector 562">
              <a:extLst>
                <a:ext uri="{FF2B5EF4-FFF2-40B4-BE49-F238E27FC236}">
                  <a16:creationId xmlns:a16="http://schemas.microsoft.com/office/drawing/2014/main" id="{405F22F4-BFC0-4886-AC1F-8F86BA342137}"/>
                </a:ext>
              </a:extLst>
            </p:cNvPr>
            <p:cNvSpPr/>
            <p:nvPr/>
          </p:nvSpPr>
          <p:spPr>
            <a:xfrm>
              <a:off x="3066462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B19D0F21-0A0E-4F7F-BEC3-E0902D1F2CB5}"/>
              </a:ext>
            </a:extLst>
          </p:cNvPr>
          <p:cNvGrpSpPr/>
          <p:nvPr/>
        </p:nvGrpSpPr>
        <p:grpSpPr>
          <a:xfrm rot="5400000">
            <a:off x="3272491" y="2228682"/>
            <a:ext cx="228962" cy="79609"/>
            <a:chOff x="2933228" y="4010326"/>
            <a:chExt cx="193938" cy="73056"/>
          </a:xfrm>
        </p:grpSpPr>
        <p:sp>
          <p:nvSpPr>
            <p:cNvPr id="556" name="Rectangle: Rounded Corners 555">
              <a:extLst>
                <a:ext uri="{FF2B5EF4-FFF2-40B4-BE49-F238E27FC236}">
                  <a16:creationId xmlns:a16="http://schemas.microsoft.com/office/drawing/2014/main" id="{B78211DF-0249-473B-B412-A95157C9DC50}"/>
                </a:ext>
              </a:extLst>
            </p:cNvPr>
            <p:cNvSpPr/>
            <p:nvPr/>
          </p:nvSpPr>
          <p:spPr>
            <a:xfrm>
              <a:off x="2933228" y="4010326"/>
              <a:ext cx="193938" cy="7305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7" name="Flowchart: Connector 556">
              <a:extLst>
                <a:ext uri="{FF2B5EF4-FFF2-40B4-BE49-F238E27FC236}">
                  <a16:creationId xmlns:a16="http://schemas.microsoft.com/office/drawing/2014/main" id="{5ACD44B9-52E0-4138-8B2F-97591F8DC77F}"/>
                </a:ext>
              </a:extLst>
            </p:cNvPr>
            <p:cNvSpPr/>
            <p:nvPr/>
          </p:nvSpPr>
          <p:spPr>
            <a:xfrm>
              <a:off x="2957188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8" name="Flowchart: Connector 557">
              <a:extLst>
                <a:ext uri="{FF2B5EF4-FFF2-40B4-BE49-F238E27FC236}">
                  <a16:creationId xmlns:a16="http://schemas.microsoft.com/office/drawing/2014/main" id="{22779CE6-F2FA-45A6-A733-660AA200A7B5}"/>
                </a:ext>
              </a:extLst>
            </p:cNvPr>
            <p:cNvSpPr/>
            <p:nvPr/>
          </p:nvSpPr>
          <p:spPr>
            <a:xfrm>
              <a:off x="3011825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9" name="Flowchart: Connector 558">
              <a:extLst>
                <a:ext uri="{FF2B5EF4-FFF2-40B4-BE49-F238E27FC236}">
                  <a16:creationId xmlns:a16="http://schemas.microsoft.com/office/drawing/2014/main" id="{BA7818FC-469A-4453-A086-648E3882110B}"/>
                </a:ext>
              </a:extLst>
            </p:cNvPr>
            <p:cNvSpPr/>
            <p:nvPr/>
          </p:nvSpPr>
          <p:spPr>
            <a:xfrm>
              <a:off x="3066462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04DC563F-E7AA-4723-8E83-8C61649B1805}"/>
              </a:ext>
            </a:extLst>
          </p:cNvPr>
          <p:cNvGrpSpPr/>
          <p:nvPr/>
        </p:nvGrpSpPr>
        <p:grpSpPr>
          <a:xfrm rot="5400000">
            <a:off x="3139334" y="1912147"/>
            <a:ext cx="228962" cy="79609"/>
            <a:chOff x="2933228" y="4010326"/>
            <a:chExt cx="193938" cy="73056"/>
          </a:xfrm>
        </p:grpSpPr>
        <p:sp>
          <p:nvSpPr>
            <p:cNvPr id="552" name="Rectangle: Rounded Corners 551">
              <a:extLst>
                <a:ext uri="{FF2B5EF4-FFF2-40B4-BE49-F238E27FC236}">
                  <a16:creationId xmlns:a16="http://schemas.microsoft.com/office/drawing/2014/main" id="{2B4ABA34-B753-41AF-BF94-7E9EE7F36821}"/>
                </a:ext>
              </a:extLst>
            </p:cNvPr>
            <p:cNvSpPr/>
            <p:nvPr/>
          </p:nvSpPr>
          <p:spPr>
            <a:xfrm>
              <a:off x="2933228" y="4010326"/>
              <a:ext cx="193938" cy="7305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3" name="Flowchart: Connector 552">
              <a:extLst>
                <a:ext uri="{FF2B5EF4-FFF2-40B4-BE49-F238E27FC236}">
                  <a16:creationId xmlns:a16="http://schemas.microsoft.com/office/drawing/2014/main" id="{E4F17429-B463-4F8D-9C4B-6E63A6BB3E83}"/>
                </a:ext>
              </a:extLst>
            </p:cNvPr>
            <p:cNvSpPr/>
            <p:nvPr/>
          </p:nvSpPr>
          <p:spPr>
            <a:xfrm>
              <a:off x="2957188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4" name="Flowchart: Connector 553">
              <a:extLst>
                <a:ext uri="{FF2B5EF4-FFF2-40B4-BE49-F238E27FC236}">
                  <a16:creationId xmlns:a16="http://schemas.microsoft.com/office/drawing/2014/main" id="{E7012986-5FCB-4FCB-BA1B-8168EDC9A238}"/>
                </a:ext>
              </a:extLst>
            </p:cNvPr>
            <p:cNvSpPr/>
            <p:nvPr/>
          </p:nvSpPr>
          <p:spPr>
            <a:xfrm>
              <a:off x="3011825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5" name="Flowchart: Connector 554">
              <a:extLst>
                <a:ext uri="{FF2B5EF4-FFF2-40B4-BE49-F238E27FC236}">
                  <a16:creationId xmlns:a16="http://schemas.microsoft.com/office/drawing/2014/main" id="{3198213B-5482-4A5C-965C-9945175E8531}"/>
                </a:ext>
              </a:extLst>
            </p:cNvPr>
            <p:cNvSpPr/>
            <p:nvPr/>
          </p:nvSpPr>
          <p:spPr>
            <a:xfrm>
              <a:off x="3066462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F8ACD803-EDDD-418B-B777-DDB3AE4B85D0}"/>
              </a:ext>
            </a:extLst>
          </p:cNvPr>
          <p:cNvGrpSpPr/>
          <p:nvPr/>
        </p:nvGrpSpPr>
        <p:grpSpPr>
          <a:xfrm rot="5400000">
            <a:off x="3443446" y="1879626"/>
            <a:ext cx="228962" cy="79609"/>
            <a:chOff x="2933228" y="4010326"/>
            <a:chExt cx="193938" cy="73056"/>
          </a:xfrm>
        </p:grpSpPr>
        <p:sp>
          <p:nvSpPr>
            <p:cNvPr id="548" name="Rectangle: Rounded Corners 547">
              <a:extLst>
                <a:ext uri="{FF2B5EF4-FFF2-40B4-BE49-F238E27FC236}">
                  <a16:creationId xmlns:a16="http://schemas.microsoft.com/office/drawing/2014/main" id="{55B24181-B301-40CD-966C-8F387AE94F95}"/>
                </a:ext>
              </a:extLst>
            </p:cNvPr>
            <p:cNvSpPr/>
            <p:nvPr/>
          </p:nvSpPr>
          <p:spPr>
            <a:xfrm>
              <a:off x="2933228" y="4010326"/>
              <a:ext cx="193938" cy="7305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9" name="Flowchart: Connector 548">
              <a:extLst>
                <a:ext uri="{FF2B5EF4-FFF2-40B4-BE49-F238E27FC236}">
                  <a16:creationId xmlns:a16="http://schemas.microsoft.com/office/drawing/2014/main" id="{B034B68C-138F-407C-BF92-06A8A281B7B3}"/>
                </a:ext>
              </a:extLst>
            </p:cNvPr>
            <p:cNvSpPr/>
            <p:nvPr/>
          </p:nvSpPr>
          <p:spPr>
            <a:xfrm>
              <a:off x="2957188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0" name="Flowchart: Connector 549">
              <a:extLst>
                <a:ext uri="{FF2B5EF4-FFF2-40B4-BE49-F238E27FC236}">
                  <a16:creationId xmlns:a16="http://schemas.microsoft.com/office/drawing/2014/main" id="{D31BEF12-00EB-4224-AE4D-A7BD5B88607A}"/>
                </a:ext>
              </a:extLst>
            </p:cNvPr>
            <p:cNvSpPr/>
            <p:nvPr/>
          </p:nvSpPr>
          <p:spPr>
            <a:xfrm>
              <a:off x="3011825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1" name="Flowchart: Connector 550">
              <a:extLst>
                <a:ext uri="{FF2B5EF4-FFF2-40B4-BE49-F238E27FC236}">
                  <a16:creationId xmlns:a16="http://schemas.microsoft.com/office/drawing/2014/main" id="{DF4A4229-611A-4735-BA5F-ADD5980FB4D8}"/>
                </a:ext>
              </a:extLst>
            </p:cNvPr>
            <p:cNvSpPr/>
            <p:nvPr/>
          </p:nvSpPr>
          <p:spPr>
            <a:xfrm>
              <a:off x="3066462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AB7EA6A7-9612-4D29-B7B2-7D1B4C86A719}"/>
              </a:ext>
            </a:extLst>
          </p:cNvPr>
          <p:cNvGrpSpPr/>
          <p:nvPr/>
        </p:nvGrpSpPr>
        <p:grpSpPr>
          <a:xfrm rot="5400000">
            <a:off x="3680220" y="2211780"/>
            <a:ext cx="228962" cy="79609"/>
            <a:chOff x="2933228" y="4010326"/>
            <a:chExt cx="193938" cy="73056"/>
          </a:xfrm>
        </p:grpSpPr>
        <p:sp>
          <p:nvSpPr>
            <p:cNvPr id="544" name="Rectangle: Rounded Corners 543">
              <a:extLst>
                <a:ext uri="{FF2B5EF4-FFF2-40B4-BE49-F238E27FC236}">
                  <a16:creationId xmlns:a16="http://schemas.microsoft.com/office/drawing/2014/main" id="{636E173A-3E7F-4D27-80DD-D9CEBE43B91E}"/>
                </a:ext>
              </a:extLst>
            </p:cNvPr>
            <p:cNvSpPr/>
            <p:nvPr/>
          </p:nvSpPr>
          <p:spPr>
            <a:xfrm>
              <a:off x="2933228" y="4010326"/>
              <a:ext cx="193938" cy="7305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5" name="Flowchart: Connector 544">
              <a:extLst>
                <a:ext uri="{FF2B5EF4-FFF2-40B4-BE49-F238E27FC236}">
                  <a16:creationId xmlns:a16="http://schemas.microsoft.com/office/drawing/2014/main" id="{75645BBA-A8DB-4F4D-812A-1F47644DF6DB}"/>
                </a:ext>
              </a:extLst>
            </p:cNvPr>
            <p:cNvSpPr/>
            <p:nvPr/>
          </p:nvSpPr>
          <p:spPr>
            <a:xfrm>
              <a:off x="2957188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46" name="Flowchart: Connector 545">
              <a:extLst>
                <a:ext uri="{FF2B5EF4-FFF2-40B4-BE49-F238E27FC236}">
                  <a16:creationId xmlns:a16="http://schemas.microsoft.com/office/drawing/2014/main" id="{6990809E-C7DE-4783-BDCE-D619593FEB2B}"/>
                </a:ext>
              </a:extLst>
            </p:cNvPr>
            <p:cNvSpPr/>
            <p:nvPr/>
          </p:nvSpPr>
          <p:spPr>
            <a:xfrm>
              <a:off x="3011825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47" name="Flowchart: Connector 546">
              <a:extLst>
                <a:ext uri="{FF2B5EF4-FFF2-40B4-BE49-F238E27FC236}">
                  <a16:creationId xmlns:a16="http://schemas.microsoft.com/office/drawing/2014/main" id="{35E13DD2-85A9-444B-A840-AEE71AEF25FF}"/>
                </a:ext>
              </a:extLst>
            </p:cNvPr>
            <p:cNvSpPr/>
            <p:nvPr/>
          </p:nvSpPr>
          <p:spPr>
            <a:xfrm>
              <a:off x="3066462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39" name="Group 538">
            <a:extLst>
              <a:ext uri="{FF2B5EF4-FFF2-40B4-BE49-F238E27FC236}">
                <a16:creationId xmlns:a16="http://schemas.microsoft.com/office/drawing/2014/main" id="{0577D768-EED7-4232-B1DD-B8EE2EA52F73}"/>
              </a:ext>
            </a:extLst>
          </p:cNvPr>
          <p:cNvGrpSpPr/>
          <p:nvPr/>
        </p:nvGrpSpPr>
        <p:grpSpPr>
          <a:xfrm rot="5400000">
            <a:off x="3804203" y="1890715"/>
            <a:ext cx="228962" cy="79609"/>
            <a:chOff x="2933228" y="4010326"/>
            <a:chExt cx="193938" cy="73056"/>
          </a:xfrm>
        </p:grpSpPr>
        <p:sp>
          <p:nvSpPr>
            <p:cNvPr id="540" name="Rectangle: Rounded Corners 539">
              <a:extLst>
                <a:ext uri="{FF2B5EF4-FFF2-40B4-BE49-F238E27FC236}">
                  <a16:creationId xmlns:a16="http://schemas.microsoft.com/office/drawing/2014/main" id="{A9282E3A-64D8-4EF3-BA9A-08B00D834189}"/>
                </a:ext>
              </a:extLst>
            </p:cNvPr>
            <p:cNvSpPr/>
            <p:nvPr/>
          </p:nvSpPr>
          <p:spPr>
            <a:xfrm>
              <a:off x="2933228" y="4010326"/>
              <a:ext cx="193938" cy="7305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1" name="Flowchart: Connector 540">
              <a:extLst>
                <a:ext uri="{FF2B5EF4-FFF2-40B4-BE49-F238E27FC236}">
                  <a16:creationId xmlns:a16="http://schemas.microsoft.com/office/drawing/2014/main" id="{40E65F90-314E-4A53-AFF6-3F5A86D5120F}"/>
                </a:ext>
              </a:extLst>
            </p:cNvPr>
            <p:cNvSpPr/>
            <p:nvPr/>
          </p:nvSpPr>
          <p:spPr>
            <a:xfrm>
              <a:off x="2957188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42" name="Flowchart: Connector 541">
              <a:extLst>
                <a:ext uri="{FF2B5EF4-FFF2-40B4-BE49-F238E27FC236}">
                  <a16:creationId xmlns:a16="http://schemas.microsoft.com/office/drawing/2014/main" id="{4DFC96ED-040A-4C0F-93A0-2C9B51644453}"/>
                </a:ext>
              </a:extLst>
            </p:cNvPr>
            <p:cNvSpPr/>
            <p:nvPr/>
          </p:nvSpPr>
          <p:spPr>
            <a:xfrm>
              <a:off x="3011825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43" name="Flowchart: Connector 542">
              <a:extLst>
                <a:ext uri="{FF2B5EF4-FFF2-40B4-BE49-F238E27FC236}">
                  <a16:creationId xmlns:a16="http://schemas.microsoft.com/office/drawing/2014/main" id="{5F0989C3-49D4-4B8B-AE85-DEE4102B0F85}"/>
                </a:ext>
              </a:extLst>
            </p:cNvPr>
            <p:cNvSpPr/>
            <p:nvPr/>
          </p:nvSpPr>
          <p:spPr>
            <a:xfrm>
              <a:off x="3066462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672" name="Straight Connector 671">
            <a:extLst>
              <a:ext uri="{FF2B5EF4-FFF2-40B4-BE49-F238E27FC236}">
                <a16:creationId xmlns:a16="http://schemas.microsoft.com/office/drawing/2014/main" id="{995617F9-AB39-4E16-9F4B-9C16FB30D109}"/>
              </a:ext>
            </a:extLst>
          </p:cNvPr>
          <p:cNvCxnSpPr>
            <a:stCxn id="680" idx="0"/>
            <a:endCxn id="681" idx="5"/>
          </p:cNvCxnSpPr>
          <p:nvPr/>
        </p:nvCxnSpPr>
        <p:spPr>
          <a:xfrm flipH="1" flipV="1">
            <a:off x="3756295" y="3502077"/>
            <a:ext cx="5328" cy="12946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Straight Connector 672">
            <a:extLst>
              <a:ext uri="{FF2B5EF4-FFF2-40B4-BE49-F238E27FC236}">
                <a16:creationId xmlns:a16="http://schemas.microsoft.com/office/drawing/2014/main" id="{FBC8DDE5-A0AD-4DCE-A055-7D0EC942B4F0}"/>
              </a:ext>
            </a:extLst>
          </p:cNvPr>
          <p:cNvCxnSpPr>
            <a:stCxn id="678" idx="0"/>
            <a:endCxn id="697" idx="4"/>
          </p:cNvCxnSpPr>
          <p:nvPr/>
        </p:nvCxnSpPr>
        <p:spPr>
          <a:xfrm flipH="1" flipV="1">
            <a:off x="3337668" y="3549548"/>
            <a:ext cx="10643" cy="10300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0D90C450-1A47-434C-9917-DD179F5DDD3B}"/>
              </a:ext>
            </a:extLst>
          </p:cNvPr>
          <p:cNvCxnSpPr>
            <a:stCxn id="678" idx="5"/>
            <a:endCxn id="679" idx="2"/>
          </p:cNvCxnSpPr>
          <p:nvPr/>
        </p:nvCxnSpPr>
        <p:spPr>
          <a:xfrm>
            <a:off x="3387418" y="3751552"/>
            <a:ext cx="118334" cy="4952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Connector 674">
            <a:extLst>
              <a:ext uri="{FF2B5EF4-FFF2-40B4-BE49-F238E27FC236}">
                <a16:creationId xmlns:a16="http://schemas.microsoft.com/office/drawing/2014/main" id="{93C6F60E-4603-4A92-93A3-3A598932419D}"/>
              </a:ext>
            </a:extLst>
          </p:cNvPr>
          <p:cNvCxnSpPr>
            <a:stCxn id="679" idx="6"/>
            <a:endCxn id="680" idx="3"/>
          </p:cNvCxnSpPr>
          <p:nvPr/>
        </p:nvCxnSpPr>
        <p:spPr>
          <a:xfrm flipV="1">
            <a:off x="3616367" y="3730543"/>
            <a:ext cx="106147" cy="7053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FF5DF129-9902-4C5D-93B5-4F6F302F9F23}"/>
              </a:ext>
            </a:extLst>
          </p:cNvPr>
          <p:cNvCxnSpPr>
            <a:stCxn id="681" idx="1"/>
            <a:endCxn id="696" idx="6"/>
          </p:cNvCxnSpPr>
          <p:nvPr/>
        </p:nvCxnSpPr>
        <p:spPr>
          <a:xfrm flipH="1" flipV="1">
            <a:off x="3581451" y="3373711"/>
            <a:ext cx="96627" cy="4635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Connector 676">
            <a:extLst>
              <a:ext uri="{FF2B5EF4-FFF2-40B4-BE49-F238E27FC236}">
                <a16:creationId xmlns:a16="http://schemas.microsoft.com/office/drawing/2014/main" id="{A96D7042-1D13-48EF-BADA-D9D00D88B8DE}"/>
              </a:ext>
            </a:extLst>
          </p:cNvPr>
          <p:cNvCxnSpPr>
            <a:stCxn id="696" idx="2"/>
            <a:endCxn id="697" idx="7"/>
          </p:cNvCxnSpPr>
          <p:nvPr/>
        </p:nvCxnSpPr>
        <p:spPr>
          <a:xfrm flipH="1">
            <a:off x="3376776" y="3373711"/>
            <a:ext cx="94060" cy="76838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Flowchart: Connector 677">
            <a:extLst>
              <a:ext uri="{FF2B5EF4-FFF2-40B4-BE49-F238E27FC236}">
                <a16:creationId xmlns:a16="http://schemas.microsoft.com/office/drawing/2014/main" id="{8F60E759-AF07-4924-AE9F-BD61603FF5F8}"/>
              </a:ext>
            </a:extLst>
          </p:cNvPr>
          <p:cNvSpPr/>
          <p:nvPr/>
        </p:nvSpPr>
        <p:spPr>
          <a:xfrm>
            <a:off x="3293003" y="3652553"/>
            <a:ext cx="110615" cy="115985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9" name="Flowchart: Connector 678">
            <a:extLst>
              <a:ext uri="{FF2B5EF4-FFF2-40B4-BE49-F238E27FC236}">
                <a16:creationId xmlns:a16="http://schemas.microsoft.com/office/drawing/2014/main" id="{844A425C-3CB7-45AB-9757-72649A3F8BE6}"/>
              </a:ext>
            </a:extLst>
          </p:cNvPr>
          <p:cNvSpPr/>
          <p:nvPr/>
        </p:nvSpPr>
        <p:spPr>
          <a:xfrm>
            <a:off x="3505752" y="3743086"/>
            <a:ext cx="110615" cy="115985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0" name="Flowchart: Connector 679">
            <a:extLst>
              <a:ext uri="{FF2B5EF4-FFF2-40B4-BE49-F238E27FC236}">
                <a16:creationId xmlns:a16="http://schemas.microsoft.com/office/drawing/2014/main" id="{7A99D41C-8678-49F8-B605-EF47E4E77986}"/>
              </a:ext>
            </a:extLst>
          </p:cNvPr>
          <p:cNvSpPr/>
          <p:nvPr/>
        </p:nvSpPr>
        <p:spPr>
          <a:xfrm>
            <a:off x="3706315" y="3631543"/>
            <a:ext cx="110615" cy="115985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1" name="Flowchart: Connector 680">
            <a:extLst>
              <a:ext uri="{FF2B5EF4-FFF2-40B4-BE49-F238E27FC236}">
                <a16:creationId xmlns:a16="http://schemas.microsoft.com/office/drawing/2014/main" id="{35D1FDB3-76D5-4015-9B2A-548EC2CBE239}"/>
              </a:ext>
            </a:extLst>
          </p:cNvPr>
          <p:cNvSpPr/>
          <p:nvPr/>
        </p:nvSpPr>
        <p:spPr>
          <a:xfrm>
            <a:off x="3661879" y="3403078"/>
            <a:ext cx="110615" cy="115985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82" name="Straight Connector 681">
            <a:extLst>
              <a:ext uri="{FF2B5EF4-FFF2-40B4-BE49-F238E27FC236}">
                <a16:creationId xmlns:a16="http://schemas.microsoft.com/office/drawing/2014/main" id="{D71CCD3A-8F51-4CF4-90C8-19E2389FB8A4}"/>
              </a:ext>
            </a:extLst>
          </p:cNvPr>
          <p:cNvCxnSpPr>
            <a:stCxn id="683" idx="3"/>
            <a:endCxn id="681" idx="7"/>
          </p:cNvCxnSpPr>
          <p:nvPr/>
        </p:nvCxnSpPr>
        <p:spPr>
          <a:xfrm flipH="1">
            <a:off x="3756295" y="3312936"/>
            <a:ext cx="107613" cy="1071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Flowchart: Connector 682">
            <a:extLst>
              <a:ext uri="{FF2B5EF4-FFF2-40B4-BE49-F238E27FC236}">
                <a16:creationId xmlns:a16="http://schemas.microsoft.com/office/drawing/2014/main" id="{DEF9D922-AAF5-4CD8-80C5-0DE7978D6A2C}"/>
              </a:ext>
            </a:extLst>
          </p:cNvPr>
          <p:cNvSpPr/>
          <p:nvPr/>
        </p:nvSpPr>
        <p:spPr>
          <a:xfrm>
            <a:off x="3847709" y="3213936"/>
            <a:ext cx="110615" cy="115985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4" name="Flowchart: Connector 683">
            <a:extLst>
              <a:ext uri="{FF2B5EF4-FFF2-40B4-BE49-F238E27FC236}">
                <a16:creationId xmlns:a16="http://schemas.microsoft.com/office/drawing/2014/main" id="{D52ECFAA-BC20-4BA7-8C97-007B16401E04}"/>
              </a:ext>
            </a:extLst>
          </p:cNvPr>
          <p:cNvSpPr/>
          <p:nvPr/>
        </p:nvSpPr>
        <p:spPr>
          <a:xfrm>
            <a:off x="4076718" y="3208028"/>
            <a:ext cx="110615" cy="115985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5" name="Flowchart: Connector 684">
            <a:extLst>
              <a:ext uri="{FF2B5EF4-FFF2-40B4-BE49-F238E27FC236}">
                <a16:creationId xmlns:a16="http://schemas.microsoft.com/office/drawing/2014/main" id="{3E98BE8A-C6D1-4326-80D1-02137693641D}"/>
              </a:ext>
            </a:extLst>
          </p:cNvPr>
          <p:cNvSpPr/>
          <p:nvPr/>
        </p:nvSpPr>
        <p:spPr>
          <a:xfrm>
            <a:off x="3721128" y="3060497"/>
            <a:ext cx="110615" cy="115985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90" name="Straight Connector 689">
            <a:extLst>
              <a:ext uri="{FF2B5EF4-FFF2-40B4-BE49-F238E27FC236}">
                <a16:creationId xmlns:a16="http://schemas.microsoft.com/office/drawing/2014/main" id="{09BD1DBD-C848-4523-898F-1F9067E42DC4}"/>
              </a:ext>
            </a:extLst>
          </p:cNvPr>
          <p:cNvCxnSpPr>
            <a:stCxn id="685" idx="5"/>
            <a:endCxn id="683" idx="1"/>
          </p:cNvCxnSpPr>
          <p:nvPr/>
        </p:nvCxnSpPr>
        <p:spPr>
          <a:xfrm>
            <a:off x="3815544" y="3159497"/>
            <a:ext cx="48364" cy="714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Connector 690">
            <a:extLst>
              <a:ext uri="{FF2B5EF4-FFF2-40B4-BE49-F238E27FC236}">
                <a16:creationId xmlns:a16="http://schemas.microsoft.com/office/drawing/2014/main" id="{AD856473-56E7-48A3-86E3-CFEF97DB56EB}"/>
              </a:ext>
            </a:extLst>
          </p:cNvPr>
          <p:cNvCxnSpPr>
            <a:stCxn id="683" idx="6"/>
            <a:endCxn id="684" idx="2"/>
          </p:cNvCxnSpPr>
          <p:nvPr/>
        </p:nvCxnSpPr>
        <p:spPr>
          <a:xfrm flipV="1">
            <a:off x="3958324" y="3266020"/>
            <a:ext cx="118394" cy="5909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Flowchart: Connector 695">
            <a:extLst>
              <a:ext uri="{FF2B5EF4-FFF2-40B4-BE49-F238E27FC236}">
                <a16:creationId xmlns:a16="http://schemas.microsoft.com/office/drawing/2014/main" id="{634EB911-614D-492B-B1C5-C77C884DA345}"/>
              </a:ext>
            </a:extLst>
          </p:cNvPr>
          <p:cNvSpPr/>
          <p:nvPr/>
        </p:nvSpPr>
        <p:spPr>
          <a:xfrm>
            <a:off x="3470836" y="3315718"/>
            <a:ext cx="110615" cy="115985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7" name="Flowchart: Connector 696">
            <a:extLst>
              <a:ext uri="{FF2B5EF4-FFF2-40B4-BE49-F238E27FC236}">
                <a16:creationId xmlns:a16="http://schemas.microsoft.com/office/drawing/2014/main" id="{C6BAFED7-8A8C-4A03-B401-4506063EA0B7}"/>
              </a:ext>
            </a:extLst>
          </p:cNvPr>
          <p:cNvSpPr/>
          <p:nvPr/>
        </p:nvSpPr>
        <p:spPr>
          <a:xfrm>
            <a:off x="3282360" y="3433562"/>
            <a:ext cx="110615" cy="115985"/>
          </a:xfrm>
          <a:prstGeom prst="flowChartConnector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619" name="Group 618">
            <a:extLst>
              <a:ext uri="{FF2B5EF4-FFF2-40B4-BE49-F238E27FC236}">
                <a16:creationId xmlns:a16="http://schemas.microsoft.com/office/drawing/2014/main" id="{FFE11341-50A4-419B-8392-85F62CBA5BA7}"/>
              </a:ext>
            </a:extLst>
          </p:cNvPr>
          <p:cNvGrpSpPr/>
          <p:nvPr/>
        </p:nvGrpSpPr>
        <p:grpSpPr>
          <a:xfrm rot="5400000">
            <a:off x="3896719" y="3391899"/>
            <a:ext cx="228962" cy="79609"/>
            <a:chOff x="2933228" y="4010326"/>
            <a:chExt cx="193938" cy="73056"/>
          </a:xfrm>
        </p:grpSpPr>
        <p:sp>
          <p:nvSpPr>
            <p:cNvPr id="660" name="Rectangle: Rounded Corners 659">
              <a:extLst>
                <a:ext uri="{FF2B5EF4-FFF2-40B4-BE49-F238E27FC236}">
                  <a16:creationId xmlns:a16="http://schemas.microsoft.com/office/drawing/2014/main" id="{88EDF829-2896-43FE-8A82-FBCD53195D9D}"/>
                </a:ext>
              </a:extLst>
            </p:cNvPr>
            <p:cNvSpPr/>
            <p:nvPr/>
          </p:nvSpPr>
          <p:spPr>
            <a:xfrm>
              <a:off x="2933228" y="4010326"/>
              <a:ext cx="193938" cy="7305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1" name="Flowchart: Connector 660">
              <a:extLst>
                <a:ext uri="{FF2B5EF4-FFF2-40B4-BE49-F238E27FC236}">
                  <a16:creationId xmlns:a16="http://schemas.microsoft.com/office/drawing/2014/main" id="{6A91E65F-B5F7-43EE-B73A-61B5C6097712}"/>
                </a:ext>
              </a:extLst>
            </p:cNvPr>
            <p:cNvSpPr/>
            <p:nvPr/>
          </p:nvSpPr>
          <p:spPr>
            <a:xfrm>
              <a:off x="2957188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62" name="Flowchart: Connector 661">
              <a:extLst>
                <a:ext uri="{FF2B5EF4-FFF2-40B4-BE49-F238E27FC236}">
                  <a16:creationId xmlns:a16="http://schemas.microsoft.com/office/drawing/2014/main" id="{1A362EB1-0CD7-4510-A9E9-4A52BA1C30F0}"/>
                </a:ext>
              </a:extLst>
            </p:cNvPr>
            <p:cNvSpPr/>
            <p:nvPr/>
          </p:nvSpPr>
          <p:spPr>
            <a:xfrm>
              <a:off x="3011825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63" name="Flowchart: Connector 662">
              <a:extLst>
                <a:ext uri="{FF2B5EF4-FFF2-40B4-BE49-F238E27FC236}">
                  <a16:creationId xmlns:a16="http://schemas.microsoft.com/office/drawing/2014/main" id="{868E14B8-DA94-4BE5-B389-9F89DE24B709}"/>
                </a:ext>
              </a:extLst>
            </p:cNvPr>
            <p:cNvSpPr/>
            <p:nvPr/>
          </p:nvSpPr>
          <p:spPr>
            <a:xfrm>
              <a:off x="3066462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20" name="Group 619">
            <a:extLst>
              <a:ext uri="{FF2B5EF4-FFF2-40B4-BE49-F238E27FC236}">
                <a16:creationId xmlns:a16="http://schemas.microsoft.com/office/drawing/2014/main" id="{F30E7663-F5E5-426B-A4FD-61F92B999215}"/>
              </a:ext>
            </a:extLst>
          </p:cNvPr>
          <p:cNvGrpSpPr/>
          <p:nvPr/>
        </p:nvGrpSpPr>
        <p:grpSpPr>
          <a:xfrm rot="5400000">
            <a:off x="4127568" y="3338342"/>
            <a:ext cx="228962" cy="79609"/>
            <a:chOff x="2933228" y="4010326"/>
            <a:chExt cx="193938" cy="73056"/>
          </a:xfrm>
        </p:grpSpPr>
        <p:sp>
          <p:nvSpPr>
            <p:cNvPr id="656" name="Rectangle: Rounded Corners 655">
              <a:extLst>
                <a:ext uri="{FF2B5EF4-FFF2-40B4-BE49-F238E27FC236}">
                  <a16:creationId xmlns:a16="http://schemas.microsoft.com/office/drawing/2014/main" id="{C0CCF8FC-378E-47E1-899A-07D61DE9CE93}"/>
                </a:ext>
              </a:extLst>
            </p:cNvPr>
            <p:cNvSpPr/>
            <p:nvPr/>
          </p:nvSpPr>
          <p:spPr>
            <a:xfrm>
              <a:off x="2933228" y="4010326"/>
              <a:ext cx="193938" cy="73056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7" name="Flowchart: Connector 656">
              <a:extLst>
                <a:ext uri="{FF2B5EF4-FFF2-40B4-BE49-F238E27FC236}">
                  <a16:creationId xmlns:a16="http://schemas.microsoft.com/office/drawing/2014/main" id="{B959274C-798F-4D3E-AB69-9052FE70768E}"/>
                </a:ext>
              </a:extLst>
            </p:cNvPr>
            <p:cNvSpPr/>
            <p:nvPr/>
          </p:nvSpPr>
          <p:spPr>
            <a:xfrm>
              <a:off x="2957188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58" name="Flowchart: Connector 657">
              <a:extLst>
                <a:ext uri="{FF2B5EF4-FFF2-40B4-BE49-F238E27FC236}">
                  <a16:creationId xmlns:a16="http://schemas.microsoft.com/office/drawing/2014/main" id="{30460F0E-48DC-453A-98B3-186C711A1B05}"/>
                </a:ext>
              </a:extLst>
            </p:cNvPr>
            <p:cNvSpPr/>
            <p:nvPr/>
          </p:nvSpPr>
          <p:spPr>
            <a:xfrm>
              <a:off x="3011825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59" name="Flowchart: Connector 658">
              <a:extLst>
                <a:ext uri="{FF2B5EF4-FFF2-40B4-BE49-F238E27FC236}">
                  <a16:creationId xmlns:a16="http://schemas.microsoft.com/office/drawing/2014/main" id="{314E5E6B-3097-4C58-98CA-64D191E2C723}"/>
                </a:ext>
              </a:extLst>
            </p:cNvPr>
            <p:cNvSpPr/>
            <p:nvPr/>
          </p:nvSpPr>
          <p:spPr>
            <a:xfrm>
              <a:off x="3066462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21" name="Group 620">
            <a:extLst>
              <a:ext uri="{FF2B5EF4-FFF2-40B4-BE49-F238E27FC236}">
                <a16:creationId xmlns:a16="http://schemas.microsoft.com/office/drawing/2014/main" id="{99FE4990-A532-40D1-B049-B91D5B5AD218}"/>
              </a:ext>
            </a:extLst>
          </p:cNvPr>
          <p:cNvGrpSpPr/>
          <p:nvPr/>
        </p:nvGrpSpPr>
        <p:grpSpPr>
          <a:xfrm rot="5400000">
            <a:off x="3771759" y="2958340"/>
            <a:ext cx="228962" cy="79609"/>
            <a:chOff x="2933228" y="4010326"/>
            <a:chExt cx="193938" cy="73056"/>
          </a:xfrm>
        </p:grpSpPr>
        <p:sp>
          <p:nvSpPr>
            <p:cNvPr id="652" name="Rectangle: Rounded Corners 651">
              <a:extLst>
                <a:ext uri="{FF2B5EF4-FFF2-40B4-BE49-F238E27FC236}">
                  <a16:creationId xmlns:a16="http://schemas.microsoft.com/office/drawing/2014/main" id="{B6C5A086-95B2-42A5-912A-A8A79874D34D}"/>
                </a:ext>
              </a:extLst>
            </p:cNvPr>
            <p:cNvSpPr/>
            <p:nvPr/>
          </p:nvSpPr>
          <p:spPr>
            <a:xfrm>
              <a:off x="2933228" y="4010326"/>
              <a:ext cx="193938" cy="73056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3" name="Flowchart: Connector 652">
              <a:extLst>
                <a:ext uri="{FF2B5EF4-FFF2-40B4-BE49-F238E27FC236}">
                  <a16:creationId xmlns:a16="http://schemas.microsoft.com/office/drawing/2014/main" id="{72BCBE37-0D88-46CF-9543-59CBDEAD9AC5}"/>
                </a:ext>
              </a:extLst>
            </p:cNvPr>
            <p:cNvSpPr/>
            <p:nvPr/>
          </p:nvSpPr>
          <p:spPr>
            <a:xfrm>
              <a:off x="2957188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54" name="Flowchart: Connector 653">
              <a:extLst>
                <a:ext uri="{FF2B5EF4-FFF2-40B4-BE49-F238E27FC236}">
                  <a16:creationId xmlns:a16="http://schemas.microsoft.com/office/drawing/2014/main" id="{31FC713F-1CAD-47B4-AD2D-F52FED41AF46}"/>
                </a:ext>
              </a:extLst>
            </p:cNvPr>
            <p:cNvSpPr/>
            <p:nvPr/>
          </p:nvSpPr>
          <p:spPr>
            <a:xfrm>
              <a:off x="3011825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55" name="Flowchart: Connector 654">
              <a:extLst>
                <a:ext uri="{FF2B5EF4-FFF2-40B4-BE49-F238E27FC236}">
                  <a16:creationId xmlns:a16="http://schemas.microsoft.com/office/drawing/2014/main" id="{C862EEF7-B64C-4C3F-AC69-18BC2C3104A2}"/>
                </a:ext>
              </a:extLst>
            </p:cNvPr>
            <p:cNvSpPr/>
            <p:nvPr/>
          </p:nvSpPr>
          <p:spPr>
            <a:xfrm>
              <a:off x="3066462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22" name="Group 621">
            <a:extLst>
              <a:ext uri="{FF2B5EF4-FFF2-40B4-BE49-F238E27FC236}">
                <a16:creationId xmlns:a16="http://schemas.microsoft.com/office/drawing/2014/main" id="{D0959B03-2A57-43A5-B29F-3AA2FC689B37}"/>
              </a:ext>
            </a:extLst>
          </p:cNvPr>
          <p:cNvGrpSpPr/>
          <p:nvPr/>
        </p:nvGrpSpPr>
        <p:grpSpPr>
          <a:xfrm rot="5400000">
            <a:off x="3458089" y="3961214"/>
            <a:ext cx="228962" cy="79609"/>
            <a:chOff x="2933228" y="4010326"/>
            <a:chExt cx="193938" cy="73056"/>
          </a:xfrm>
        </p:grpSpPr>
        <p:sp>
          <p:nvSpPr>
            <p:cNvPr id="648" name="Rectangle: Rounded Corners 647">
              <a:extLst>
                <a:ext uri="{FF2B5EF4-FFF2-40B4-BE49-F238E27FC236}">
                  <a16:creationId xmlns:a16="http://schemas.microsoft.com/office/drawing/2014/main" id="{FCA01068-BEF2-4950-9F20-7D9933625C59}"/>
                </a:ext>
              </a:extLst>
            </p:cNvPr>
            <p:cNvSpPr/>
            <p:nvPr/>
          </p:nvSpPr>
          <p:spPr>
            <a:xfrm>
              <a:off x="2933228" y="4010326"/>
              <a:ext cx="193938" cy="7305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9" name="Flowchart: Connector 648">
              <a:extLst>
                <a:ext uri="{FF2B5EF4-FFF2-40B4-BE49-F238E27FC236}">
                  <a16:creationId xmlns:a16="http://schemas.microsoft.com/office/drawing/2014/main" id="{87FB5F55-9B0A-43D5-9CB3-F50531D0084C}"/>
                </a:ext>
              </a:extLst>
            </p:cNvPr>
            <p:cNvSpPr/>
            <p:nvPr/>
          </p:nvSpPr>
          <p:spPr>
            <a:xfrm>
              <a:off x="2957188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50" name="Flowchart: Connector 649">
              <a:extLst>
                <a:ext uri="{FF2B5EF4-FFF2-40B4-BE49-F238E27FC236}">
                  <a16:creationId xmlns:a16="http://schemas.microsoft.com/office/drawing/2014/main" id="{701E9B3F-CD7D-4BA7-AAA0-5E4A92838194}"/>
                </a:ext>
              </a:extLst>
            </p:cNvPr>
            <p:cNvSpPr/>
            <p:nvPr/>
          </p:nvSpPr>
          <p:spPr>
            <a:xfrm>
              <a:off x="3011825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51" name="Flowchart: Connector 650">
              <a:extLst>
                <a:ext uri="{FF2B5EF4-FFF2-40B4-BE49-F238E27FC236}">
                  <a16:creationId xmlns:a16="http://schemas.microsoft.com/office/drawing/2014/main" id="{6A166221-BEB8-43D4-8876-A77D3911EFA5}"/>
                </a:ext>
              </a:extLst>
            </p:cNvPr>
            <p:cNvSpPr/>
            <p:nvPr/>
          </p:nvSpPr>
          <p:spPr>
            <a:xfrm>
              <a:off x="3066462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EF8F5C99-D0BD-487C-A34E-44165BFF659F}"/>
              </a:ext>
            </a:extLst>
          </p:cNvPr>
          <p:cNvGrpSpPr/>
          <p:nvPr/>
        </p:nvGrpSpPr>
        <p:grpSpPr>
          <a:xfrm rot="5400000">
            <a:off x="3217875" y="3872517"/>
            <a:ext cx="228962" cy="79609"/>
            <a:chOff x="2933228" y="4010326"/>
            <a:chExt cx="193938" cy="73056"/>
          </a:xfrm>
        </p:grpSpPr>
        <p:sp>
          <p:nvSpPr>
            <p:cNvPr id="644" name="Rectangle: Rounded Corners 643">
              <a:extLst>
                <a:ext uri="{FF2B5EF4-FFF2-40B4-BE49-F238E27FC236}">
                  <a16:creationId xmlns:a16="http://schemas.microsoft.com/office/drawing/2014/main" id="{B1FF6CC6-B96D-4F20-897E-2FC21BC32D7B}"/>
                </a:ext>
              </a:extLst>
            </p:cNvPr>
            <p:cNvSpPr/>
            <p:nvPr/>
          </p:nvSpPr>
          <p:spPr>
            <a:xfrm>
              <a:off x="2933228" y="4010326"/>
              <a:ext cx="193938" cy="7305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5" name="Flowchart: Connector 644">
              <a:extLst>
                <a:ext uri="{FF2B5EF4-FFF2-40B4-BE49-F238E27FC236}">
                  <a16:creationId xmlns:a16="http://schemas.microsoft.com/office/drawing/2014/main" id="{E9FF5F3E-72F3-4FD2-94EA-21AD994B560B}"/>
                </a:ext>
              </a:extLst>
            </p:cNvPr>
            <p:cNvSpPr/>
            <p:nvPr/>
          </p:nvSpPr>
          <p:spPr>
            <a:xfrm>
              <a:off x="2957188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46" name="Flowchart: Connector 645">
              <a:extLst>
                <a:ext uri="{FF2B5EF4-FFF2-40B4-BE49-F238E27FC236}">
                  <a16:creationId xmlns:a16="http://schemas.microsoft.com/office/drawing/2014/main" id="{7CE424F8-96CF-4A16-9755-BDB5475B8F7E}"/>
                </a:ext>
              </a:extLst>
            </p:cNvPr>
            <p:cNvSpPr/>
            <p:nvPr/>
          </p:nvSpPr>
          <p:spPr>
            <a:xfrm>
              <a:off x="3011825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47" name="Flowchart: Connector 646">
              <a:extLst>
                <a:ext uri="{FF2B5EF4-FFF2-40B4-BE49-F238E27FC236}">
                  <a16:creationId xmlns:a16="http://schemas.microsoft.com/office/drawing/2014/main" id="{3B623E86-2D7A-4495-A221-A13077F61625}"/>
                </a:ext>
              </a:extLst>
            </p:cNvPr>
            <p:cNvSpPr/>
            <p:nvPr/>
          </p:nvSpPr>
          <p:spPr>
            <a:xfrm>
              <a:off x="3066462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24" name="Group 623">
            <a:extLst>
              <a:ext uri="{FF2B5EF4-FFF2-40B4-BE49-F238E27FC236}">
                <a16:creationId xmlns:a16="http://schemas.microsoft.com/office/drawing/2014/main" id="{24AB80A5-DBA9-4C11-B085-D290BBDA0794}"/>
              </a:ext>
            </a:extLst>
          </p:cNvPr>
          <p:cNvGrpSpPr/>
          <p:nvPr/>
        </p:nvGrpSpPr>
        <p:grpSpPr>
          <a:xfrm rot="5400000">
            <a:off x="3084718" y="3555982"/>
            <a:ext cx="228962" cy="79609"/>
            <a:chOff x="2933228" y="4010326"/>
            <a:chExt cx="193938" cy="73056"/>
          </a:xfrm>
        </p:grpSpPr>
        <p:sp>
          <p:nvSpPr>
            <p:cNvPr id="640" name="Rectangle: Rounded Corners 639">
              <a:extLst>
                <a:ext uri="{FF2B5EF4-FFF2-40B4-BE49-F238E27FC236}">
                  <a16:creationId xmlns:a16="http://schemas.microsoft.com/office/drawing/2014/main" id="{BA126469-0B26-4EEF-BF3A-58E3B19045F8}"/>
                </a:ext>
              </a:extLst>
            </p:cNvPr>
            <p:cNvSpPr/>
            <p:nvPr/>
          </p:nvSpPr>
          <p:spPr>
            <a:xfrm>
              <a:off x="2933228" y="4010326"/>
              <a:ext cx="193938" cy="7305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1" name="Flowchart: Connector 640">
              <a:extLst>
                <a:ext uri="{FF2B5EF4-FFF2-40B4-BE49-F238E27FC236}">
                  <a16:creationId xmlns:a16="http://schemas.microsoft.com/office/drawing/2014/main" id="{6FBBEF6E-8364-481A-9676-5E3A7533085E}"/>
                </a:ext>
              </a:extLst>
            </p:cNvPr>
            <p:cNvSpPr/>
            <p:nvPr/>
          </p:nvSpPr>
          <p:spPr>
            <a:xfrm>
              <a:off x="2957188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42" name="Flowchart: Connector 641">
              <a:extLst>
                <a:ext uri="{FF2B5EF4-FFF2-40B4-BE49-F238E27FC236}">
                  <a16:creationId xmlns:a16="http://schemas.microsoft.com/office/drawing/2014/main" id="{24196066-619C-4725-B1D1-B4F0D3992841}"/>
                </a:ext>
              </a:extLst>
            </p:cNvPr>
            <p:cNvSpPr/>
            <p:nvPr/>
          </p:nvSpPr>
          <p:spPr>
            <a:xfrm>
              <a:off x="3011825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43" name="Flowchart: Connector 642">
              <a:extLst>
                <a:ext uri="{FF2B5EF4-FFF2-40B4-BE49-F238E27FC236}">
                  <a16:creationId xmlns:a16="http://schemas.microsoft.com/office/drawing/2014/main" id="{959412B6-A5F9-4EF5-A805-C33AC51DEC47}"/>
                </a:ext>
              </a:extLst>
            </p:cNvPr>
            <p:cNvSpPr/>
            <p:nvPr/>
          </p:nvSpPr>
          <p:spPr>
            <a:xfrm>
              <a:off x="3066462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25" name="Group 624">
            <a:extLst>
              <a:ext uri="{FF2B5EF4-FFF2-40B4-BE49-F238E27FC236}">
                <a16:creationId xmlns:a16="http://schemas.microsoft.com/office/drawing/2014/main" id="{840152C2-9288-4A29-92B1-A7CC8D6C053A}"/>
              </a:ext>
            </a:extLst>
          </p:cNvPr>
          <p:cNvGrpSpPr/>
          <p:nvPr/>
        </p:nvGrpSpPr>
        <p:grpSpPr>
          <a:xfrm rot="5400000">
            <a:off x="3388830" y="3523461"/>
            <a:ext cx="228962" cy="79609"/>
            <a:chOff x="2933228" y="4010326"/>
            <a:chExt cx="193938" cy="73056"/>
          </a:xfrm>
        </p:grpSpPr>
        <p:sp>
          <p:nvSpPr>
            <p:cNvPr id="636" name="Rectangle: Rounded Corners 635">
              <a:extLst>
                <a:ext uri="{FF2B5EF4-FFF2-40B4-BE49-F238E27FC236}">
                  <a16:creationId xmlns:a16="http://schemas.microsoft.com/office/drawing/2014/main" id="{A9B18442-0AE8-4BDD-BC2F-C2D3D37E282E}"/>
                </a:ext>
              </a:extLst>
            </p:cNvPr>
            <p:cNvSpPr/>
            <p:nvPr/>
          </p:nvSpPr>
          <p:spPr>
            <a:xfrm>
              <a:off x="2933228" y="4010326"/>
              <a:ext cx="193938" cy="7305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7" name="Flowchart: Connector 636">
              <a:extLst>
                <a:ext uri="{FF2B5EF4-FFF2-40B4-BE49-F238E27FC236}">
                  <a16:creationId xmlns:a16="http://schemas.microsoft.com/office/drawing/2014/main" id="{B5EEA4AA-CB57-47BA-BD2C-737DAC56D831}"/>
                </a:ext>
              </a:extLst>
            </p:cNvPr>
            <p:cNvSpPr/>
            <p:nvPr/>
          </p:nvSpPr>
          <p:spPr>
            <a:xfrm>
              <a:off x="2957188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38" name="Flowchart: Connector 637">
              <a:extLst>
                <a:ext uri="{FF2B5EF4-FFF2-40B4-BE49-F238E27FC236}">
                  <a16:creationId xmlns:a16="http://schemas.microsoft.com/office/drawing/2014/main" id="{7DC09EAB-10F2-464A-AE20-9A45E0CC4AF1}"/>
                </a:ext>
              </a:extLst>
            </p:cNvPr>
            <p:cNvSpPr/>
            <p:nvPr/>
          </p:nvSpPr>
          <p:spPr>
            <a:xfrm>
              <a:off x="3011825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39" name="Flowchart: Connector 638">
              <a:extLst>
                <a:ext uri="{FF2B5EF4-FFF2-40B4-BE49-F238E27FC236}">
                  <a16:creationId xmlns:a16="http://schemas.microsoft.com/office/drawing/2014/main" id="{9339300A-5B8E-47CC-BD19-5B18B4379555}"/>
                </a:ext>
              </a:extLst>
            </p:cNvPr>
            <p:cNvSpPr/>
            <p:nvPr/>
          </p:nvSpPr>
          <p:spPr>
            <a:xfrm>
              <a:off x="3066462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26" name="Group 625">
            <a:extLst>
              <a:ext uri="{FF2B5EF4-FFF2-40B4-BE49-F238E27FC236}">
                <a16:creationId xmlns:a16="http://schemas.microsoft.com/office/drawing/2014/main" id="{830ABBCD-7CA3-4816-87B5-50762D851279}"/>
              </a:ext>
            </a:extLst>
          </p:cNvPr>
          <p:cNvGrpSpPr/>
          <p:nvPr/>
        </p:nvGrpSpPr>
        <p:grpSpPr>
          <a:xfrm rot="5400000">
            <a:off x="3625604" y="3855615"/>
            <a:ext cx="228962" cy="79609"/>
            <a:chOff x="2933228" y="4010326"/>
            <a:chExt cx="193938" cy="73056"/>
          </a:xfrm>
        </p:grpSpPr>
        <p:sp>
          <p:nvSpPr>
            <p:cNvPr id="632" name="Rectangle: Rounded Corners 631">
              <a:extLst>
                <a:ext uri="{FF2B5EF4-FFF2-40B4-BE49-F238E27FC236}">
                  <a16:creationId xmlns:a16="http://schemas.microsoft.com/office/drawing/2014/main" id="{EC12E93C-CF6A-42AD-AF85-8823220FB3F5}"/>
                </a:ext>
              </a:extLst>
            </p:cNvPr>
            <p:cNvSpPr/>
            <p:nvPr/>
          </p:nvSpPr>
          <p:spPr>
            <a:xfrm>
              <a:off x="2933228" y="4010326"/>
              <a:ext cx="193938" cy="7305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3" name="Flowchart: Connector 632">
              <a:extLst>
                <a:ext uri="{FF2B5EF4-FFF2-40B4-BE49-F238E27FC236}">
                  <a16:creationId xmlns:a16="http://schemas.microsoft.com/office/drawing/2014/main" id="{5AF03BC4-948E-4282-9A0E-5703C9606431}"/>
                </a:ext>
              </a:extLst>
            </p:cNvPr>
            <p:cNvSpPr/>
            <p:nvPr/>
          </p:nvSpPr>
          <p:spPr>
            <a:xfrm>
              <a:off x="2957188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34" name="Flowchart: Connector 633">
              <a:extLst>
                <a:ext uri="{FF2B5EF4-FFF2-40B4-BE49-F238E27FC236}">
                  <a16:creationId xmlns:a16="http://schemas.microsoft.com/office/drawing/2014/main" id="{FD077E2E-3742-4BE5-9762-90251D21EB17}"/>
                </a:ext>
              </a:extLst>
            </p:cNvPr>
            <p:cNvSpPr/>
            <p:nvPr/>
          </p:nvSpPr>
          <p:spPr>
            <a:xfrm>
              <a:off x="3011825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35" name="Flowchart: Connector 634">
              <a:extLst>
                <a:ext uri="{FF2B5EF4-FFF2-40B4-BE49-F238E27FC236}">
                  <a16:creationId xmlns:a16="http://schemas.microsoft.com/office/drawing/2014/main" id="{9B6FA6A1-4E14-458C-8FBD-F746A50164E8}"/>
                </a:ext>
              </a:extLst>
            </p:cNvPr>
            <p:cNvSpPr/>
            <p:nvPr/>
          </p:nvSpPr>
          <p:spPr>
            <a:xfrm>
              <a:off x="3066462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4C190299-53FE-40F2-9815-CEF2F1B7DA89}"/>
              </a:ext>
            </a:extLst>
          </p:cNvPr>
          <p:cNvGrpSpPr/>
          <p:nvPr/>
        </p:nvGrpSpPr>
        <p:grpSpPr>
          <a:xfrm rot="5400000">
            <a:off x="3749587" y="3534550"/>
            <a:ext cx="228962" cy="79609"/>
            <a:chOff x="2933228" y="4010326"/>
            <a:chExt cx="193938" cy="73056"/>
          </a:xfrm>
        </p:grpSpPr>
        <p:sp>
          <p:nvSpPr>
            <p:cNvPr id="628" name="Rectangle: Rounded Corners 627">
              <a:extLst>
                <a:ext uri="{FF2B5EF4-FFF2-40B4-BE49-F238E27FC236}">
                  <a16:creationId xmlns:a16="http://schemas.microsoft.com/office/drawing/2014/main" id="{F487FEFF-F762-427A-A98C-5F4C4A76A222}"/>
                </a:ext>
              </a:extLst>
            </p:cNvPr>
            <p:cNvSpPr/>
            <p:nvPr/>
          </p:nvSpPr>
          <p:spPr>
            <a:xfrm>
              <a:off x="2933228" y="4010326"/>
              <a:ext cx="193938" cy="7305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9" name="Flowchart: Connector 628">
              <a:extLst>
                <a:ext uri="{FF2B5EF4-FFF2-40B4-BE49-F238E27FC236}">
                  <a16:creationId xmlns:a16="http://schemas.microsoft.com/office/drawing/2014/main" id="{235A95E2-5195-44B2-8A2A-0C4593E78202}"/>
                </a:ext>
              </a:extLst>
            </p:cNvPr>
            <p:cNvSpPr/>
            <p:nvPr/>
          </p:nvSpPr>
          <p:spPr>
            <a:xfrm>
              <a:off x="2957188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30" name="Flowchart: Connector 629">
              <a:extLst>
                <a:ext uri="{FF2B5EF4-FFF2-40B4-BE49-F238E27FC236}">
                  <a16:creationId xmlns:a16="http://schemas.microsoft.com/office/drawing/2014/main" id="{AB1112B8-9D46-4FB5-9158-960D8FE04A11}"/>
                </a:ext>
              </a:extLst>
            </p:cNvPr>
            <p:cNvSpPr/>
            <p:nvPr/>
          </p:nvSpPr>
          <p:spPr>
            <a:xfrm>
              <a:off x="3011825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31" name="Flowchart: Connector 630">
              <a:extLst>
                <a:ext uri="{FF2B5EF4-FFF2-40B4-BE49-F238E27FC236}">
                  <a16:creationId xmlns:a16="http://schemas.microsoft.com/office/drawing/2014/main" id="{34599F91-E366-4AE4-A81C-44EA559B527A}"/>
                </a:ext>
              </a:extLst>
            </p:cNvPr>
            <p:cNvSpPr/>
            <p:nvPr/>
          </p:nvSpPr>
          <p:spPr>
            <a:xfrm>
              <a:off x="3066462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702" name="Group 701">
            <a:extLst>
              <a:ext uri="{FF2B5EF4-FFF2-40B4-BE49-F238E27FC236}">
                <a16:creationId xmlns:a16="http://schemas.microsoft.com/office/drawing/2014/main" id="{EB61A621-A84E-4916-B4F6-7ACF989DA03E}"/>
              </a:ext>
            </a:extLst>
          </p:cNvPr>
          <p:cNvGrpSpPr/>
          <p:nvPr/>
        </p:nvGrpSpPr>
        <p:grpSpPr>
          <a:xfrm rot="5400000">
            <a:off x="3865758" y="2411095"/>
            <a:ext cx="228962" cy="79609"/>
            <a:chOff x="2933228" y="4010326"/>
            <a:chExt cx="193938" cy="73056"/>
          </a:xfrm>
        </p:grpSpPr>
        <p:sp>
          <p:nvSpPr>
            <p:cNvPr id="703" name="Rectangle: Rounded Corners 702">
              <a:extLst>
                <a:ext uri="{FF2B5EF4-FFF2-40B4-BE49-F238E27FC236}">
                  <a16:creationId xmlns:a16="http://schemas.microsoft.com/office/drawing/2014/main" id="{72069CAB-7F05-43B7-8688-1DDB04EC8EF7}"/>
                </a:ext>
              </a:extLst>
            </p:cNvPr>
            <p:cNvSpPr/>
            <p:nvPr/>
          </p:nvSpPr>
          <p:spPr>
            <a:xfrm>
              <a:off x="2933228" y="4010326"/>
              <a:ext cx="193938" cy="73056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4" name="Flowchart: Connector 703">
              <a:extLst>
                <a:ext uri="{FF2B5EF4-FFF2-40B4-BE49-F238E27FC236}">
                  <a16:creationId xmlns:a16="http://schemas.microsoft.com/office/drawing/2014/main" id="{3C248F11-0104-492D-AC50-397A08F3FD9F}"/>
                </a:ext>
              </a:extLst>
            </p:cNvPr>
            <p:cNvSpPr/>
            <p:nvPr/>
          </p:nvSpPr>
          <p:spPr>
            <a:xfrm>
              <a:off x="2957188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05" name="Flowchart: Connector 704">
              <a:extLst>
                <a:ext uri="{FF2B5EF4-FFF2-40B4-BE49-F238E27FC236}">
                  <a16:creationId xmlns:a16="http://schemas.microsoft.com/office/drawing/2014/main" id="{AAE74DDE-1C82-410B-A1A0-0E5E0E06A798}"/>
                </a:ext>
              </a:extLst>
            </p:cNvPr>
            <p:cNvSpPr/>
            <p:nvPr/>
          </p:nvSpPr>
          <p:spPr>
            <a:xfrm>
              <a:off x="3011825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06" name="Flowchart: Connector 705">
              <a:extLst>
                <a:ext uri="{FF2B5EF4-FFF2-40B4-BE49-F238E27FC236}">
                  <a16:creationId xmlns:a16="http://schemas.microsoft.com/office/drawing/2014/main" id="{6CD5CB60-6612-4774-B44C-862C92427A53}"/>
                </a:ext>
              </a:extLst>
            </p:cNvPr>
            <p:cNvSpPr/>
            <p:nvPr/>
          </p:nvSpPr>
          <p:spPr>
            <a:xfrm>
              <a:off x="3066462" y="4022779"/>
              <a:ext cx="45719" cy="45719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08" name="Rectangle: Rounded Corners 707">
            <a:extLst>
              <a:ext uri="{FF2B5EF4-FFF2-40B4-BE49-F238E27FC236}">
                <a16:creationId xmlns:a16="http://schemas.microsoft.com/office/drawing/2014/main" id="{83A51E4E-63EC-4B90-A417-CB464C37986B}"/>
              </a:ext>
            </a:extLst>
          </p:cNvPr>
          <p:cNvSpPr/>
          <p:nvPr/>
        </p:nvSpPr>
        <p:spPr>
          <a:xfrm>
            <a:off x="3038578" y="1144583"/>
            <a:ext cx="1604980" cy="475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TextBox 709">
            <a:extLst>
              <a:ext uri="{FF2B5EF4-FFF2-40B4-BE49-F238E27FC236}">
                <a16:creationId xmlns:a16="http://schemas.microsoft.com/office/drawing/2014/main" id="{447F089E-A827-4CA8-A499-8AE516041D35}"/>
              </a:ext>
            </a:extLst>
          </p:cNvPr>
          <p:cNvSpPr txBox="1"/>
          <p:nvPr/>
        </p:nvSpPr>
        <p:spPr>
          <a:xfrm>
            <a:off x="2859220" y="6012258"/>
            <a:ext cx="1992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Graph Convolutional Net</a:t>
            </a:r>
            <a:endParaRPr lang="zh-CN" altLang="en-US" dirty="0"/>
          </a:p>
        </p:txBody>
      </p:sp>
      <p:sp>
        <p:nvSpPr>
          <p:cNvPr id="711" name="TextBox 710">
            <a:extLst>
              <a:ext uri="{FF2B5EF4-FFF2-40B4-BE49-F238E27FC236}">
                <a16:creationId xmlns:a16="http://schemas.microsoft.com/office/drawing/2014/main" id="{1BE4D1B9-995E-4768-AF16-DB669378F9CF}"/>
              </a:ext>
            </a:extLst>
          </p:cNvPr>
          <p:cNvSpPr txBox="1"/>
          <p:nvPr/>
        </p:nvSpPr>
        <p:spPr>
          <a:xfrm>
            <a:off x="1164050" y="6183290"/>
            <a:ext cx="7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Triplet</a:t>
            </a:r>
            <a:endParaRPr lang="zh-CN" altLang="en-US" dirty="0"/>
          </a:p>
        </p:txBody>
      </p:sp>
      <p:sp>
        <p:nvSpPr>
          <p:cNvPr id="712" name="Rectangle: Rounded Corners 711">
            <a:extLst>
              <a:ext uri="{FF2B5EF4-FFF2-40B4-BE49-F238E27FC236}">
                <a16:creationId xmlns:a16="http://schemas.microsoft.com/office/drawing/2014/main" id="{D8F77EEE-E704-48E7-B237-18B70C290E82}"/>
              </a:ext>
            </a:extLst>
          </p:cNvPr>
          <p:cNvSpPr/>
          <p:nvPr/>
        </p:nvSpPr>
        <p:spPr>
          <a:xfrm>
            <a:off x="897689" y="1177564"/>
            <a:ext cx="1602936" cy="475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Arrow: Bent 712">
            <a:extLst>
              <a:ext uri="{FF2B5EF4-FFF2-40B4-BE49-F238E27FC236}">
                <a16:creationId xmlns:a16="http://schemas.microsoft.com/office/drawing/2014/main" id="{4BB0AC2D-B89C-4920-B9A8-5BA874E20406}"/>
              </a:ext>
            </a:extLst>
          </p:cNvPr>
          <p:cNvSpPr/>
          <p:nvPr/>
        </p:nvSpPr>
        <p:spPr>
          <a:xfrm rot="5400000" flipH="1">
            <a:off x="6326339" y="3501743"/>
            <a:ext cx="1053184" cy="2157300"/>
          </a:xfrm>
          <a:prstGeom prst="bentArrow">
            <a:avLst>
              <a:gd name="adj1" fmla="val 6177"/>
              <a:gd name="adj2" fmla="val 10286"/>
              <a:gd name="adj3" fmla="val 27920"/>
              <a:gd name="adj4" fmla="val 375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4" name="TextBox 713">
            <a:extLst>
              <a:ext uri="{FF2B5EF4-FFF2-40B4-BE49-F238E27FC236}">
                <a16:creationId xmlns:a16="http://schemas.microsoft.com/office/drawing/2014/main" id="{1B4585DF-BB8F-41A7-A6F0-237E741C2F83}"/>
              </a:ext>
            </a:extLst>
          </p:cNvPr>
          <p:cNvSpPr txBox="1"/>
          <p:nvPr/>
        </p:nvSpPr>
        <p:spPr>
          <a:xfrm>
            <a:off x="5133975" y="6147689"/>
            <a:ext cx="3027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Latent vectors:</a:t>
            </a:r>
            <a:r>
              <a:rPr lang="zh-CN" altLang="en-US" dirty="0"/>
              <a:t> </a:t>
            </a:r>
            <a:r>
              <a:rPr lang="en-US" altLang="zh-CN" dirty="0"/>
              <a:t>128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512</a:t>
            </a:r>
            <a:r>
              <a:rPr lang="zh-CN" altLang="en-US" dirty="0"/>
              <a:t> </a:t>
            </a:r>
            <a:r>
              <a:rPr lang="en-US" altLang="zh-CN" dirty="0"/>
              <a:t>bits</a:t>
            </a:r>
            <a:endParaRPr lang="zh-CN" altLang="en-US" dirty="0"/>
          </a:p>
        </p:txBody>
      </p:sp>
      <p:sp>
        <p:nvSpPr>
          <p:cNvPr id="715" name="Rectangle: Rounded Corners 714">
            <a:extLst>
              <a:ext uri="{FF2B5EF4-FFF2-40B4-BE49-F238E27FC236}">
                <a16:creationId xmlns:a16="http://schemas.microsoft.com/office/drawing/2014/main" id="{2D68CD9C-FF10-43D2-AFA9-D417A5955F7E}"/>
              </a:ext>
            </a:extLst>
          </p:cNvPr>
          <p:cNvSpPr/>
          <p:nvPr/>
        </p:nvSpPr>
        <p:spPr>
          <a:xfrm>
            <a:off x="5298339" y="1126406"/>
            <a:ext cx="449251" cy="475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6" name="Arrow: Right 715">
            <a:extLst>
              <a:ext uri="{FF2B5EF4-FFF2-40B4-BE49-F238E27FC236}">
                <a16:creationId xmlns:a16="http://schemas.microsoft.com/office/drawing/2014/main" id="{ECBAB282-609D-44CD-9522-45E2316EB562}"/>
              </a:ext>
            </a:extLst>
          </p:cNvPr>
          <p:cNvSpPr/>
          <p:nvPr/>
        </p:nvSpPr>
        <p:spPr>
          <a:xfrm>
            <a:off x="8535694" y="3557250"/>
            <a:ext cx="1342503" cy="153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9" name="TextBox 708">
            <a:extLst>
              <a:ext uri="{FF2B5EF4-FFF2-40B4-BE49-F238E27FC236}">
                <a16:creationId xmlns:a16="http://schemas.microsoft.com/office/drawing/2014/main" id="{3D778F96-BA89-46BF-AC6A-C54FF9B0200E}"/>
              </a:ext>
            </a:extLst>
          </p:cNvPr>
          <p:cNvSpPr txBox="1"/>
          <p:nvPr/>
        </p:nvSpPr>
        <p:spPr>
          <a:xfrm>
            <a:off x="8348018" y="2726797"/>
            <a:ext cx="195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Distance based on the vectors</a:t>
            </a:r>
            <a:endParaRPr lang="zh-CN" altLang="en-US" dirty="0"/>
          </a:p>
        </p:txBody>
      </p:sp>
      <p:pic>
        <p:nvPicPr>
          <p:cNvPr id="717" name="Picture 716">
            <a:extLst>
              <a:ext uri="{FF2B5EF4-FFF2-40B4-BE49-F238E27FC236}">
                <a16:creationId xmlns:a16="http://schemas.microsoft.com/office/drawing/2014/main" id="{F3C94C5E-5877-4AA5-8A89-A7720AF9B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155" y="2484516"/>
            <a:ext cx="1628641" cy="1655051"/>
          </a:xfrm>
          <a:prstGeom prst="rect">
            <a:avLst/>
          </a:prstGeom>
        </p:spPr>
      </p:pic>
      <p:sp>
        <p:nvSpPr>
          <p:cNvPr id="769" name="TextBox 768">
            <a:extLst>
              <a:ext uri="{FF2B5EF4-FFF2-40B4-BE49-F238E27FC236}">
                <a16:creationId xmlns:a16="http://schemas.microsoft.com/office/drawing/2014/main" id="{CAB7261B-5368-4C9E-8EC9-3A319D9F1FCF}"/>
              </a:ext>
            </a:extLst>
          </p:cNvPr>
          <p:cNvSpPr txBox="1"/>
          <p:nvPr/>
        </p:nvSpPr>
        <p:spPr>
          <a:xfrm>
            <a:off x="10615389" y="4322643"/>
            <a:ext cx="1628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 Similarity distribution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4621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481</Words>
  <Application>Microsoft Office PowerPoint</Application>
  <PresentationFormat>Widescreen</PresentationFormat>
  <Paragraphs>128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Roboto</vt:lpstr>
      <vt:lpstr>Arial</vt:lpstr>
      <vt:lpstr>Calibri</vt:lpstr>
      <vt:lpstr>Calibri Light</vt:lpstr>
      <vt:lpstr>Office Theme</vt:lpstr>
      <vt:lpstr>Contrastive Learning on the Solubility Classification Task</vt:lpstr>
      <vt:lpstr>Key features matters</vt:lpstr>
      <vt:lpstr>Representation the distance of compounds</vt:lpstr>
      <vt:lpstr>Learning the distance with Contrastive Learning</vt:lpstr>
      <vt:lpstr> 1) Input Chemspace: Similarity Tree Map of ETC compounds </vt:lpstr>
      <vt:lpstr>2) Sampling the triplets and training</vt:lpstr>
      <vt:lpstr>PowerPoint Presentation</vt:lpstr>
      <vt:lpstr>Contrastive learning training</vt:lpstr>
      <vt:lpstr>Purposed Contrastive Modelling</vt:lpstr>
      <vt:lpstr>3. Final output: latent space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shen Charleshen</dc:creator>
  <cp:lastModifiedBy>Shen Wanxiang</cp:lastModifiedBy>
  <cp:revision>30</cp:revision>
  <dcterms:created xsi:type="dcterms:W3CDTF">2021-01-13T06:06:52Z</dcterms:created>
  <dcterms:modified xsi:type="dcterms:W3CDTF">2021-01-13T11:28:59Z</dcterms:modified>
</cp:coreProperties>
</file>