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250-5562-4156-8270-6810E224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67067-F552-4562-8E76-BB5C76357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5047-68B1-475D-AFA8-7A4CBA4F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3D3D-2A39-4BBC-A7A4-0DAB6300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CAFE-6236-4F9C-ADBF-A8DADF9A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ED10-AA06-460C-994E-FD59D4BC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6559-3649-4709-8178-41F8A394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E498-B278-42C8-8DBA-BFA39A96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E6E6-A56F-40C9-9675-B2E498EC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D311-A30E-4830-9979-FBDEA198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B93F9-3202-41BF-BC63-4787A7E3D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C40D-3E1C-48B1-B1BC-13A4E708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6957-AC09-4216-B23A-F5799979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5C7C-0F37-4C2B-A5E0-A41E99AD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2580-0B84-490A-8F5E-61C06249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60E6-6FA7-4967-A581-CEA293E0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C733-1DCA-4C76-A529-6A7CDAB0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9801-C59F-4B61-A882-7752B521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7626-F9AF-4DAB-8AAA-495B9E38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EC6A-AB4A-48DF-8659-D81CBBBE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7922-84A7-4A13-8D72-BF5A078D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1F5C-3346-4524-A793-13167DFE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2EF0-92A5-4CED-84A9-02F4FFB2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7FA1-E418-4115-9E86-6C46CFB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CEB5-90BA-488C-A860-4053C09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2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D03E-CC84-4669-9966-345F5002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6847-1DC2-4EB2-9188-18B38C7EF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76091-DCAA-45BF-97AA-E020A24D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CFE0-9828-4AE8-84CD-A55E53D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6C82-4709-4C20-9AC9-D9BA9B47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9B90-80E1-495C-B2A8-251657F7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87B9-7172-40EB-B3D1-26AF1703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43BA-D6C0-434C-AC5F-A9E523DE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E91D2-3A91-44EB-9F65-A46A17F4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59624-658B-496C-B73A-AB636FBF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EB81C-3C2E-402A-91F1-BF384216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74372-2307-479D-ABBF-913C6AFA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42B53-78E6-4B97-BA96-EE5B12C8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13D0D-6727-4CE3-84BF-EDB3B005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E8F1-49ED-44AC-B7A2-5668D740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F57C2-1D35-4BAE-ADDC-B002BF3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C7E76-3D6D-44AB-9404-B75A576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77205-AB34-48F2-BD54-150D65AF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6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75F3F-D94F-497A-A3C4-4424117B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945CA-4DDE-4E28-9C62-554771FF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4B01A-F025-4524-BCBB-E30540AF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37B-E3EF-43FD-9466-784474DC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E4E6-799D-468C-8BA4-61E0CCFF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68000-3658-4C49-9E48-D623ED9B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785C-B12A-4449-BC2B-F772E4FD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8B5A-7982-4182-87D2-FB0BC453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BBA92-98A1-47D4-B199-9E4F3ACD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683F-3167-4584-8485-46E1C0D6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7A660-9E7B-420E-A30F-1DF212856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A64C-0F29-4399-AE78-AE1A5A10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031D-0E54-4D3F-8320-8D000EDD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4B3E-F3EA-40F5-8A99-BC340442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7AA0-37FC-48B1-9CE5-675CF508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C1F56-13A3-4383-A7AC-CBC09CB6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FC423-5909-4EF5-B231-0FE7815E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D01A-94BF-4922-98E0-8DA7EDEF0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73E3-7908-449C-A518-0E2FC5A51693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0F8E-C87C-43A9-8632-37573097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84F7-6622-46A0-94DE-3571E3DC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0D20-E9A0-4BE5-9913-2F19BD992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indoor, monitor, dark&#10;&#10;Description automatically generated">
            <a:extLst>
              <a:ext uri="{FF2B5EF4-FFF2-40B4-BE49-F238E27FC236}">
                <a16:creationId xmlns:a16="http://schemas.microsoft.com/office/drawing/2014/main" id="{B2D544D6-7046-4674-BB7C-25241AA70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8" y="1937050"/>
            <a:ext cx="7631086" cy="1618715"/>
          </a:xfrm>
          <a:prstGeom prst="rect">
            <a:avLst/>
          </a:prstGeom>
        </p:spPr>
      </p:pic>
      <p:pic>
        <p:nvPicPr>
          <p:cNvPr id="18" name="Picture 17" descr="A picture containing monitor, indoor, screen, lit&#10;&#10;Description automatically generated">
            <a:extLst>
              <a:ext uri="{FF2B5EF4-FFF2-40B4-BE49-F238E27FC236}">
                <a16:creationId xmlns:a16="http://schemas.microsoft.com/office/drawing/2014/main" id="{A5C238C1-64C4-438E-931C-D0C3644D7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8" y="3576174"/>
            <a:ext cx="7631086" cy="1598607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649D5947-CAD4-40DE-A00C-BAEB1DCEE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97" y="5195190"/>
            <a:ext cx="7731627" cy="1568444"/>
          </a:xfrm>
          <a:prstGeom prst="rect">
            <a:avLst/>
          </a:prstGeom>
        </p:spPr>
      </p:pic>
      <p:pic>
        <p:nvPicPr>
          <p:cNvPr id="21" name="Picture 20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C9C5FADA-45FB-4685-8000-E4BE1D4CD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8" y="287872"/>
            <a:ext cx="7631086" cy="1628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B3D214-E115-44B9-A9DF-14AD5123A67A}"/>
              </a:ext>
            </a:extLst>
          </p:cNvPr>
          <p:cNvSpPr txBox="1"/>
          <p:nvPr/>
        </p:nvSpPr>
        <p:spPr>
          <a:xfrm>
            <a:off x="1926315" y="91759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3C1DF2-0E10-48CC-AC6C-C3BD854966EA}"/>
              </a:ext>
            </a:extLst>
          </p:cNvPr>
          <p:cNvSpPr txBox="1"/>
          <p:nvPr/>
        </p:nvSpPr>
        <p:spPr>
          <a:xfrm>
            <a:off x="1926314" y="24777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K=3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41581-5755-4EFD-96F9-560B4431B9B5}"/>
              </a:ext>
            </a:extLst>
          </p:cNvPr>
          <p:cNvSpPr txBox="1"/>
          <p:nvPr/>
        </p:nvSpPr>
        <p:spPr>
          <a:xfrm>
            <a:off x="1926314" y="422077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K=4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711AF-3A90-4ACD-AF26-D06E9014EC84}"/>
              </a:ext>
            </a:extLst>
          </p:cNvPr>
          <p:cNvSpPr txBox="1"/>
          <p:nvPr/>
        </p:nvSpPr>
        <p:spPr>
          <a:xfrm>
            <a:off x="1926313" y="57557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K=5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C035F6-38C1-4B1A-89D8-9B4D3899A2D9}"/>
              </a:ext>
            </a:extLst>
          </p:cNvPr>
          <p:cNvSpPr txBox="1"/>
          <p:nvPr/>
        </p:nvSpPr>
        <p:spPr>
          <a:xfrm>
            <a:off x="2781636" y="-67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cell-line-1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99416-2CF9-46FB-A735-4FD7A0860BBB}"/>
              </a:ext>
            </a:extLst>
          </p:cNvPr>
          <p:cNvSpPr txBox="1"/>
          <p:nvPr/>
        </p:nvSpPr>
        <p:spPr>
          <a:xfrm>
            <a:off x="4314147" y="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cell-line-2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0F9520-E2AF-4FFC-BC28-2CC97C14F1C4}"/>
              </a:ext>
            </a:extLst>
          </p:cNvPr>
          <p:cNvSpPr txBox="1"/>
          <p:nvPr/>
        </p:nvSpPr>
        <p:spPr>
          <a:xfrm>
            <a:off x="5821632" y="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cell-line-3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58214-91F1-4F30-8B47-D03C4124B5AF}"/>
              </a:ext>
            </a:extLst>
          </p:cNvPr>
          <p:cNvSpPr txBox="1"/>
          <p:nvPr/>
        </p:nvSpPr>
        <p:spPr>
          <a:xfrm>
            <a:off x="7323944" y="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cell-line-4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2DCC9-E401-464C-AB84-F18B4993D763}"/>
              </a:ext>
            </a:extLst>
          </p:cNvPr>
          <p:cNvSpPr txBox="1"/>
          <p:nvPr/>
        </p:nvSpPr>
        <p:spPr>
          <a:xfrm>
            <a:off x="8785834" y="-672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cell-line-5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8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9F244F-E6AD-4A95-BEDA-6363F481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504825"/>
            <a:ext cx="72294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62352B-6B86-44F6-98AC-9FBB29B0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069195"/>
            <a:ext cx="72294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CDC3D0-F117-4ADC-A531-20E9D5490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624040"/>
            <a:ext cx="7229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E5EA3-07EC-498D-892F-AA013B5FFE8D}"/>
              </a:ext>
            </a:extLst>
          </p:cNvPr>
          <p:cNvSpPr txBox="1"/>
          <p:nvPr/>
        </p:nvSpPr>
        <p:spPr>
          <a:xfrm>
            <a:off x="1759290" y="9461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649C-3C94-487C-B9A1-D2E2AB5D2C9C}"/>
              </a:ext>
            </a:extLst>
          </p:cNvPr>
          <p:cNvSpPr txBox="1"/>
          <p:nvPr/>
        </p:nvSpPr>
        <p:spPr>
          <a:xfrm>
            <a:off x="1759289" y="25063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D45BA-DE7B-4AEA-931C-BBB79C596EFD}"/>
              </a:ext>
            </a:extLst>
          </p:cNvPr>
          <p:cNvSpPr txBox="1"/>
          <p:nvPr/>
        </p:nvSpPr>
        <p:spPr>
          <a:xfrm>
            <a:off x="1759288" y="413710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62299-D1BB-47C0-B316-29704804A718}"/>
              </a:ext>
            </a:extLst>
          </p:cNvPr>
          <p:cNvSpPr txBox="1"/>
          <p:nvPr/>
        </p:nvSpPr>
        <p:spPr>
          <a:xfrm>
            <a:off x="1759288" y="562300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885C4-60EB-4537-8789-85757BFB209B}"/>
              </a:ext>
            </a:extLst>
          </p:cNvPr>
          <p:cNvSpPr txBox="1"/>
          <p:nvPr/>
        </p:nvSpPr>
        <p:spPr>
          <a:xfrm>
            <a:off x="2585351" y="237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cancer-1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DCDB0-EB3E-4F27-A940-443000FAA972}"/>
              </a:ext>
            </a:extLst>
          </p:cNvPr>
          <p:cNvSpPr txBox="1"/>
          <p:nvPr/>
        </p:nvSpPr>
        <p:spPr>
          <a:xfrm>
            <a:off x="4069415" y="237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cancer-2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3FF0B-D8B7-4363-89DA-DAE22B4C1312}"/>
              </a:ext>
            </a:extLst>
          </p:cNvPr>
          <p:cNvSpPr txBox="1"/>
          <p:nvPr/>
        </p:nvSpPr>
        <p:spPr>
          <a:xfrm>
            <a:off x="5553479" y="2374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cancer-3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5778B-AED1-426A-BD2C-FEB99195F9F3}"/>
              </a:ext>
            </a:extLst>
          </p:cNvPr>
          <p:cNvSpPr txBox="1"/>
          <p:nvPr/>
        </p:nvSpPr>
        <p:spPr>
          <a:xfrm>
            <a:off x="6959245" y="2374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cancer-4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91BFA-EB60-4D9F-9F82-42C18A4CBF2A}"/>
              </a:ext>
            </a:extLst>
          </p:cNvPr>
          <p:cNvSpPr txBox="1"/>
          <p:nvPr/>
        </p:nvSpPr>
        <p:spPr>
          <a:xfrm>
            <a:off x="8470313" y="23748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9F22C3A-6037-4B49-A3FA-95768398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5159835"/>
            <a:ext cx="72294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Wanxiang</dc:creator>
  <cp:lastModifiedBy>Shen Wanxiang</cp:lastModifiedBy>
  <cp:revision>2</cp:revision>
  <dcterms:created xsi:type="dcterms:W3CDTF">2021-05-21T14:53:16Z</dcterms:created>
  <dcterms:modified xsi:type="dcterms:W3CDTF">2021-05-21T15:07:36Z</dcterms:modified>
</cp:coreProperties>
</file>