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3855700" cy="5588000"/>
  <p:notesSz cx="13855700" cy="558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94660"/>
  </p:normalViewPr>
  <p:slideViewPr>
    <p:cSldViewPr>
      <p:cViewPr>
        <p:scale>
          <a:sx n="100" d="100"/>
          <a:sy n="100" d="100"/>
        </p:scale>
        <p:origin x="798" y="6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roup 771">
            <a:extLst>
              <a:ext uri="{FF2B5EF4-FFF2-40B4-BE49-F238E27FC236}">
                <a16:creationId xmlns:a16="http://schemas.microsoft.com/office/drawing/2014/main" id="{5D9D9392-3E1F-4892-A675-6BAF5D1E957E}"/>
              </a:ext>
            </a:extLst>
          </p:cNvPr>
          <p:cNvGrpSpPr/>
          <p:nvPr/>
        </p:nvGrpSpPr>
        <p:grpSpPr>
          <a:xfrm>
            <a:off x="1002466" y="399216"/>
            <a:ext cx="12755880" cy="4349344"/>
            <a:chOff x="1002466" y="399216"/>
            <a:chExt cx="12755880" cy="4349344"/>
          </a:xfrm>
        </p:grpSpPr>
        <p:sp>
          <p:nvSpPr>
            <p:cNvPr id="747" name="object 747"/>
            <p:cNvSpPr/>
            <p:nvPr/>
          </p:nvSpPr>
          <p:spPr>
            <a:xfrm>
              <a:off x="1385142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1261410" y="4411374"/>
              <a:ext cx="375022" cy="124461"/>
            </a:xfrm>
            <a:custGeom>
              <a:avLst/>
              <a:gdLst/>
              <a:ahLst/>
              <a:cxnLst/>
              <a:rect l="l" t="t" r="r" b="b"/>
              <a:pathLst>
                <a:path w="375022" h="124461">
                  <a:moveTo>
                    <a:pt x="0" y="124461"/>
                  </a:moveTo>
                  <a:lnTo>
                    <a:pt x="375022" y="124461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24461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1261410" y="4411374"/>
              <a:ext cx="375022" cy="124461"/>
            </a:xfrm>
            <a:custGeom>
              <a:avLst/>
              <a:gdLst/>
              <a:ahLst/>
              <a:cxnLst/>
              <a:rect l="l" t="t" r="r" b="b"/>
              <a:pathLst>
                <a:path w="375022" h="124461">
                  <a:moveTo>
                    <a:pt x="0" y="124461"/>
                  </a:moveTo>
                  <a:lnTo>
                    <a:pt x="375022" y="124461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24461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1644087" y="4329039"/>
              <a:ext cx="375022" cy="191598"/>
            </a:xfrm>
            <a:custGeom>
              <a:avLst/>
              <a:gdLst/>
              <a:ahLst/>
              <a:cxnLst/>
              <a:rect l="l" t="t" r="r" b="b"/>
              <a:pathLst>
                <a:path w="375022" h="191598">
                  <a:moveTo>
                    <a:pt x="0" y="191598"/>
                  </a:moveTo>
                  <a:lnTo>
                    <a:pt x="375022" y="191598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91598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1644087" y="4329039"/>
              <a:ext cx="375022" cy="191598"/>
            </a:xfrm>
            <a:custGeom>
              <a:avLst/>
              <a:gdLst/>
              <a:ahLst/>
              <a:cxnLst/>
              <a:rect l="l" t="t" r="r" b="b"/>
              <a:pathLst>
                <a:path w="375022" h="191598">
                  <a:moveTo>
                    <a:pt x="0" y="191598"/>
                  </a:moveTo>
                  <a:lnTo>
                    <a:pt x="375022" y="191598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91598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1448922" y="4535836"/>
              <a:ext cx="0" cy="24440"/>
            </a:xfrm>
            <a:custGeom>
              <a:avLst/>
              <a:gdLst/>
              <a:ahLst/>
              <a:cxnLst/>
              <a:rect l="l" t="t" r="r" b="b"/>
              <a:pathLst>
                <a:path h="24440">
                  <a:moveTo>
                    <a:pt x="0" y="0"/>
                  </a:moveTo>
                  <a:lnTo>
                    <a:pt x="0" y="2444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1448922" y="4227717"/>
              <a:ext cx="0" cy="183657"/>
            </a:xfrm>
            <a:custGeom>
              <a:avLst/>
              <a:gdLst/>
              <a:ahLst/>
              <a:cxnLst/>
              <a:rect l="l" t="t" r="r" b="b"/>
              <a:pathLst>
                <a:path h="183657">
                  <a:moveTo>
                    <a:pt x="0" y="18365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1355166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1355166" y="4227717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1417172" y="419092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1417172" y="419092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1417172" y="416183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1417172" y="416183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1417172" y="41778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1417172" y="41778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1417172" y="405937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1417172" y="405937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1417172" y="404793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1417172" y="404793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1417172" y="400333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1417172" y="400333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1417172" y="41569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1417172" y="41569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1831598" y="4520638"/>
              <a:ext cx="0" cy="39638"/>
            </a:xfrm>
            <a:custGeom>
              <a:avLst/>
              <a:gdLst/>
              <a:ahLst/>
              <a:cxnLst/>
              <a:rect l="l" t="t" r="r" b="b"/>
              <a:pathLst>
                <a:path h="39638">
                  <a:moveTo>
                    <a:pt x="0" y="0"/>
                  </a:moveTo>
                  <a:lnTo>
                    <a:pt x="0" y="39638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1831598" y="4047071"/>
              <a:ext cx="0" cy="281968"/>
            </a:xfrm>
            <a:custGeom>
              <a:avLst/>
              <a:gdLst/>
              <a:ahLst/>
              <a:cxnLst/>
              <a:rect l="l" t="t" r="r" b="b"/>
              <a:pathLst>
                <a:path h="281968">
                  <a:moveTo>
                    <a:pt x="0" y="28196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1737843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1737843" y="4047071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1799848" y="398230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1799848" y="398230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1799848" y="394548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1799848" y="394548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1799848" y="391028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1799848" y="391028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1799848" y="39522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1799848" y="39522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1261410" y="4491063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1644087" y="4453478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2536998" y="4334090"/>
              <a:ext cx="375022" cy="162209"/>
            </a:xfrm>
            <a:custGeom>
              <a:avLst/>
              <a:gdLst/>
              <a:ahLst/>
              <a:cxnLst/>
              <a:rect l="l" t="t" r="r" b="b"/>
              <a:pathLst>
                <a:path w="375022" h="162209">
                  <a:moveTo>
                    <a:pt x="0" y="162209"/>
                  </a:moveTo>
                  <a:lnTo>
                    <a:pt x="375022" y="162209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62209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2536998" y="4334090"/>
              <a:ext cx="375022" cy="162209"/>
            </a:xfrm>
            <a:custGeom>
              <a:avLst/>
              <a:gdLst/>
              <a:ahLst/>
              <a:cxnLst/>
              <a:rect l="l" t="t" r="r" b="b"/>
              <a:pathLst>
                <a:path w="375022" h="162209">
                  <a:moveTo>
                    <a:pt x="0" y="162209"/>
                  </a:moveTo>
                  <a:lnTo>
                    <a:pt x="375022" y="162209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62209"/>
                  </a:lnTo>
                  <a:close/>
                </a:path>
              </a:pathLst>
            </a:custGeom>
            <a:ln w="19049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2919675" y="4390939"/>
              <a:ext cx="375022" cy="143664"/>
            </a:xfrm>
            <a:custGeom>
              <a:avLst/>
              <a:gdLst/>
              <a:ahLst/>
              <a:cxnLst/>
              <a:rect l="l" t="t" r="r" b="b"/>
              <a:pathLst>
                <a:path w="375022" h="143664">
                  <a:moveTo>
                    <a:pt x="0" y="143664"/>
                  </a:moveTo>
                  <a:lnTo>
                    <a:pt x="375022" y="14366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43664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2919675" y="4390939"/>
              <a:ext cx="375022" cy="143664"/>
            </a:xfrm>
            <a:custGeom>
              <a:avLst/>
              <a:gdLst/>
              <a:ahLst/>
              <a:cxnLst/>
              <a:rect l="l" t="t" r="r" b="b"/>
              <a:pathLst>
                <a:path w="375022" h="143664">
                  <a:moveTo>
                    <a:pt x="0" y="143664"/>
                  </a:moveTo>
                  <a:lnTo>
                    <a:pt x="375022" y="14366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43664"/>
                  </a:lnTo>
                  <a:close/>
                </a:path>
              </a:pathLst>
            </a:custGeom>
            <a:ln w="19049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2724510" y="4496300"/>
              <a:ext cx="0" cy="63976"/>
            </a:xfrm>
            <a:custGeom>
              <a:avLst/>
              <a:gdLst/>
              <a:ahLst/>
              <a:cxnLst/>
              <a:rect l="l" t="t" r="r" b="b"/>
              <a:pathLst>
                <a:path h="63976">
                  <a:moveTo>
                    <a:pt x="0" y="0"/>
                  </a:moveTo>
                  <a:lnTo>
                    <a:pt x="0" y="63976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2724510" y="4104157"/>
              <a:ext cx="0" cy="229932"/>
            </a:xfrm>
            <a:custGeom>
              <a:avLst/>
              <a:gdLst/>
              <a:ahLst/>
              <a:cxnLst/>
              <a:rect l="l" t="t" r="r" b="b"/>
              <a:pathLst>
                <a:path h="229932">
                  <a:moveTo>
                    <a:pt x="0" y="22993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2630754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2630754" y="4104157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3107186" y="4534604"/>
              <a:ext cx="0" cy="25672"/>
            </a:xfrm>
            <a:custGeom>
              <a:avLst/>
              <a:gdLst/>
              <a:ahLst/>
              <a:cxnLst/>
              <a:rect l="l" t="t" r="r" b="b"/>
              <a:pathLst>
                <a:path h="25672">
                  <a:moveTo>
                    <a:pt x="0" y="0"/>
                  </a:moveTo>
                  <a:lnTo>
                    <a:pt x="0" y="25672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3107186" y="4188119"/>
              <a:ext cx="0" cy="202819"/>
            </a:xfrm>
            <a:custGeom>
              <a:avLst/>
              <a:gdLst/>
              <a:ahLst/>
              <a:cxnLst/>
              <a:rect l="l" t="t" r="r" b="b"/>
              <a:pathLst>
                <a:path h="202819">
                  <a:moveTo>
                    <a:pt x="0" y="20281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3013431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3013431" y="4188119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2536998" y="4434582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2919675" y="4489214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3812586" y="4237374"/>
              <a:ext cx="375022" cy="253996"/>
            </a:xfrm>
            <a:custGeom>
              <a:avLst/>
              <a:gdLst/>
              <a:ahLst/>
              <a:cxnLst/>
              <a:rect l="l" t="t" r="r" b="b"/>
              <a:pathLst>
                <a:path w="375022" h="253996">
                  <a:moveTo>
                    <a:pt x="0" y="253996"/>
                  </a:moveTo>
                  <a:lnTo>
                    <a:pt x="375022" y="253996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53996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3812586" y="4237374"/>
              <a:ext cx="375022" cy="253996"/>
            </a:xfrm>
            <a:custGeom>
              <a:avLst/>
              <a:gdLst/>
              <a:ahLst/>
              <a:cxnLst/>
              <a:rect l="l" t="t" r="r" b="b"/>
              <a:pathLst>
                <a:path w="375022" h="253996">
                  <a:moveTo>
                    <a:pt x="0" y="253996"/>
                  </a:moveTo>
                  <a:lnTo>
                    <a:pt x="375022" y="253996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53996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4195263" y="4078083"/>
              <a:ext cx="375022" cy="389874"/>
            </a:xfrm>
            <a:custGeom>
              <a:avLst/>
              <a:gdLst/>
              <a:ahLst/>
              <a:cxnLst/>
              <a:rect l="l" t="t" r="r" b="b"/>
              <a:pathLst>
                <a:path w="375022" h="389874">
                  <a:moveTo>
                    <a:pt x="0" y="389874"/>
                  </a:moveTo>
                  <a:lnTo>
                    <a:pt x="375022" y="38987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389874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4195263" y="4078083"/>
              <a:ext cx="375022" cy="389874"/>
            </a:xfrm>
            <a:custGeom>
              <a:avLst/>
              <a:gdLst/>
              <a:ahLst/>
              <a:cxnLst/>
              <a:rect l="l" t="t" r="r" b="b"/>
              <a:pathLst>
                <a:path w="375022" h="389874">
                  <a:moveTo>
                    <a:pt x="0" y="389874"/>
                  </a:moveTo>
                  <a:lnTo>
                    <a:pt x="375022" y="38987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389874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4000098" y="4491371"/>
              <a:ext cx="0" cy="68905"/>
            </a:xfrm>
            <a:custGeom>
              <a:avLst/>
              <a:gdLst/>
              <a:ahLst/>
              <a:cxnLst/>
              <a:rect l="l" t="t" r="r" b="b"/>
              <a:pathLst>
                <a:path h="68905">
                  <a:moveTo>
                    <a:pt x="0" y="0"/>
                  </a:moveTo>
                  <a:lnTo>
                    <a:pt x="0" y="68905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4000098" y="3897247"/>
              <a:ext cx="0" cy="340127"/>
            </a:xfrm>
            <a:custGeom>
              <a:avLst/>
              <a:gdLst/>
              <a:ahLst/>
              <a:cxnLst/>
              <a:rect l="l" t="t" r="r" b="b"/>
              <a:pathLst>
                <a:path h="340127">
                  <a:moveTo>
                    <a:pt x="0" y="34012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3906342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3906342" y="3897247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3968348" y="373134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3968348" y="373134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3968348" y="381768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3968348" y="381768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4382774" y="4467957"/>
              <a:ext cx="0" cy="92319"/>
            </a:xfrm>
            <a:custGeom>
              <a:avLst/>
              <a:gdLst/>
              <a:ahLst/>
              <a:cxnLst/>
              <a:rect l="l" t="t" r="r" b="b"/>
              <a:pathLst>
                <a:path h="92319">
                  <a:moveTo>
                    <a:pt x="0" y="0"/>
                  </a:moveTo>
                  <a:lnTo>
                    <a:pt x="0" y="92319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4382774" y="3513609"/>
              <a:ext cx="0" cy="564473"/>
            </a:xfrm>
            <a:custGeom>
              <a:avLst/>
              <a:gdLst/>
              <a:ahLst/>
              <a:cxnLst/>
              <a:rect l="l" t="t" r="r" b="b"/>
              <a:pathLst>
                <a:path h="564473">
                  <a:moveTo>
                    <a:pt x="0" y="56447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4289019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4289019" y="3513609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4351024" y="336177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4351024" y="336177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4351024" y="33957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4351024" y="33957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4351024" y="34056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4351024" y="34056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4351024" y="34145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4351024" y="34145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4351024" y="344198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4351024" y="344198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4351024" y="331867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4351024" y="331867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3812586" y="4377897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4195263" y="4308531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5088174" y="4303084"/>
              <a:ext cx="375022" cy="218374"/>
            </a:xfrm>
            <a:custGeom>
              <a:avLst/>
              <a:gdLst/>
              <a:ahLst/>
              <a:cxnLst/>
              <a:rect l="l" t="t" r="r" b="b"/>
              <a:pathLst>
                <a:path w="375022" h="218374">
                  <a:moveTo>
                    <a:pt x="0" y="218374"/>
                  </a:moveTo>
                  <a:lnTo>
                    <a:pt x="375022" y="21837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18374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5088174" y="4303084"/>
              <a:ext cx="375022" cy="218374"/>
            </a:xfrm>
            <a:custGeom>
              <a:avLst/>
              <a:gdLst/>
              <a:ahLst/>
              <a:cxnLst/>
              <a:rect l="l" t="t" r="r" b="b"/>
              <a:pathLst>
                <a:path w="375022" h="218374">
                  <a:moveTo>
                    <a:pt x="0" y="218374"/>
                  </a:moveTo>
                  <a:lnTo>
                    <a:pt x="375022" y="21837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18374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5470851" y="4197880"/>
              <a:ext cx="375022" cy="237523"/>
            </a:xfrm>
            <a:custGeom>
              <a:avLst/>
              <a:gdLst/>
              <a:ahLst/>
              <a:cxnLst/>
              <a:rect l="l" t="t" r="r" b="b"/>
              <a:pathLst>
                <a:path w="375022" h="237523">
                  <a:moveTo>
                    <a:pt x="0" y="237523"/>
                  </a:moveTo>
                  <a:lnTo>
                    <a:pt x="375022" y="237523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37523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5470851" y="4197880"/>
              <a:ext cx="375022" cy="237523"/>
            </a:xfrm>
            <a:custGeom>
              <a:avLst/>
              <a:gdLst/>
              <a:ahLst/>
              <a:cxnLst/>
              <a:rect l="l" t="t" r="r" b="b"/>
              <a:pathLst>
                <a:path w="375022" h="237523">
                  <a:moveTo>
                    <a:pt x="0" y="237523"/>
                  </a:moveTo>
                  <a:lnTo>
                    <a:pt x="375022" y="237523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37523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5275686" y="4521459"/>
              <a:ext cx="0" cy="38817"/>
            </a:xfrm>
            <a:custGeom>
              <a:avLst/>
              <a:gdLst/>
              <a:ahLst/>
              <a:cxnLst/>
              <a:rect l="l" t="t" r="r" b="b"/>
              <a:pathLst>
                <a:path h="38817">
                  <a:moveTo>
                    <a:pt x="0" y="0"/>
                  </a:moveTo>
                  <a:lnTo>
                    <a:pt x="0" y="38817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5275686" y="3981724"/>
              <a:ext cx="0" cy="321359"/>
            </a:xfrm>
            <a:custGeom>
              <a:avLst/>
              <a:gdLst/>
              <a:ahLst/>
              <a:cxnLst/>
              <a:rect l="l" t="t" r="r" b="b"/>
              <a:pathLst>
                <a:path h="321359">
                  <a:moveTo>
                    <a:pt x="0" y="32135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5181930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5181930" y="3981724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5243936" y="392161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5243936" y="392161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699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5243936" y="39063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5243936" y="39063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5243936" y="388866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5243936" y="388866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5243936" y="38272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5243936" y="38272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5243936" y="374264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5243936" y="374264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5243936" y="382775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5243936" y="382775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5243936" y="357199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5243936" y="357199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5243936" y="348711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5243936" y="348711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5243936" y="366924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5243936" y="366924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5243936" y="366353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5243936" y="366353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5243936" y="3579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5243936" y="3579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5243936" y="37399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5243936" y="37399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5658362" y="4435404"/>
              <a:ext cx="0" cy="124872"/>
            </a:xfrm>
            <a:custGeom>
              <a:avLst/>
              <a:gdLst/>
              <a:ahLst/>
              <a:cxnLst/>
              <a:rect l="l" t="t" r="r" b="b"/>
              <a:pathLst>
                <a:path h="124872">
                  <a:moveTo>
                    <a:pt x="0" y="0"/>
                  </a:moveTo>
                  <a:lnTo>
                    <a:pt x="0" y="124872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5658362" y="3846164"/>
              <a:ext cx="0" cy="351716"/>
            </a:xfrm>
            <a:custGeom>
              <a:avLst/>
              <a:gdLst/>
              <a:ahLst/>
              <a:cxnLst/>
              <a:rect l="l" t="t" r="r" b="b"/>
              <a:pathLst>
                <a:path h="351716">
                  <a:moveTo>
                    <a:pt x="0" y="35171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5564607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5564607" y="3846164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5626612" y="373523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5626612" y="373523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5626612" y="377626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5626612" y="377626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5088174" y="4427599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5470851" y="4334097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6363762" y="3955310"/>
              <a:ext cx="375022" cy="449902"/>
            </a:xfrm>
            <a:custGeom>
              <a:avLst/>
              <a:gdLst/>
              <a:ahLst/>
              <a:cxnLst/>
              <a:rect l="l" t="t" r="r" b="b"/>
              <a:pathLst>
                <a:path w="375022" h="449902">
                  <a:moveTo>
                    <a:pt x="0" y="449902"/>
                  </a:moveTo>
                  <a:lnTo>
                    <a:pt x="375022" y="449902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449902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6363762" y="3955310"/>
              <a:ext cx="375022" cy="449902"/>
            </a:xfrm>
            <a:custGeom>
              <a:avLst/>
              <a:gdLst/>
              <a:ahLst/>
              <a:cxnLst/>
              <a:rect l="l" t="t" r="r" b="b"/>
              <a:pathLst>
                <a:path w="375022" h="449902">
                  <a:moveTo>
                    <a:pt x="0" y="449902"/>
                  </a:moveTo>
                  <a:lnTo>
                    <a:pt x="375022" y="449902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449902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6746439" y="3901250"/>
              <a:ext cx="375022" cy="455287"/>
            </a:xfrm>
            <a:custGeom>
              <a:avLst/>
              <a:gdLst/>
              <a:ahLst/>
              <a:cxnLst/>
              <a:rect l="l" t="t" r="r" b="b"/>
              <a:pathLst>
                <a:path w="375022" h="455287">
                  <a:moveTo>
                    <a:pt x="0" y="455287"/>
                  </a:moveTo>
                  <a:lnTo>
                    <a:pt x="375022" y="455287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455287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6746439" y="3901250"/>
              <a:ext cx="375022" cy="455287"/>
            </a:xfrm>
            <a:custGeom>
              <a:avLst/>
              <a:gdLst/>
              <a:ahLst/>
              <a:cxnLst/>
              <a:rect l="l" t="t" r="r" b="b"/>
              <a:pathLst>
                <a:path w="375022" h="455287">
                  <a:moveTo>
                    <a:pt x="0" y="455287"/>
                  </a:moveTo>
                  <a:lnTo>
                    <a:pt x="375022" y="455287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455287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6551274" y="4405213"/>
              <a:ext cx="0" cy="155063"/>
            </a:xfrm>
            <a:custGeom>
              <a:avLst/>
              <a:gdLst/>
              <a:ahLst/>
              <a:cxnLst/>
              <a:rect l="l" t="t" r="r" b="b"/>
              <a:pathLst>
                <a:path h="155063">
                  <a:moveTo>
                    <a:pt x="0" y="0"/>
                  </a:moveTo>
                  <a:lnTo>
                    <a:pt x="0" y="155063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6551274" y="3289707"/>
              <a:ext cx="0" cy="665603"/>
            </a:xfrm>
            <a:custGeom>
              <a:avLst/>
              <a:gdLst/>
              <a:ahLst/>
              <a:cxnLst/>
              <a:rect l="l" t="t" r="r" b="b"/>
              <a:pathLst>
                <a:path h="665603">
                  <a:moveTo>
                    <a:pt x="0" y="66560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6457518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6457518" y="3289707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6519524" y="31826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6519524" y="31826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6519524" y="319755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499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6519524" y="319755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499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6933950" y="4356537"/>
              <a:ext cx="0" cy="203739"/>
            </a:xfrm>
            <a:custGeom>
              <a:avLst/>
              <a:gdLst/>
              <a:ahLst/>
              <a:cxnLst/>
              <a:rect l="l" t="t" r="r" b="b"/>
              <a:pathLst>
                <a:path h="203739">
                  <a:moveTo>
                    <a:pt x="0" y="0"/>
                  </a:moveTo>
                  <a:lnTo>
                    <a:pt x="0" y="203739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6933950" y="3273702"/>
              <a:ext cx="0" cy="627547"/>
            </a:xfrm>
            <a:custGeom>
              <a:avLst/>
              <a:gdLst/>
              <a:ahLst/>
              <a:cxnLst/>
              <a:rect l="l" t="t" r="r" b="b"/>
              <a:pathLst>
                <a:path h="627547">
                  <a:moveTo>
                    <a:pt x="0" y="62754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6840195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6840195" y="3273702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6363762" y="4241262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6746439" y="4228578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7639350" y="4173253"/>
              <a:ext cx="375022" cy="340504"/>
            </a:xfrm>
            <a:custGeom>
              <a:avLst/>
              <a:gdLst/>
              <a:ahLst/>
              <a:cxnLst/>
              <a:rect l="l" t="t" r="r" b="b"/>
              <a:pathLst>
                <a:path w="375022" h="340504">
                  <a:moveTo>
                    <a:pt x="0" y="340504"/>
                  </a:moveTo>
                  <a:lnTo>
                    <a:pt x="375022" y="34050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340504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7639350" y="4173253"/>
              <a:ext cx="375022" cy="340504"/>
            </a:xfrm>
            <a:custGeom>
              <a:avLst/>
              <a:gdLst/>
              <a:ahLst/>
              <a:cxnLst/>
              <a:rect l="l" t="t" r="r" b="b"/>
              <a:pathLst>
                <a:path w="375022" h="340504">
                  <a:moveTo>
                    <a:pt x="0" y="340504"/>
                  </a:moveTo>
                  <a:lnTo>
                    <a:pt x="375022" y="34050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340504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8022027" y="3621676"/>
              <a:ext cx="375022" cy="826256"/>
            </a:xfrm>
            <a:custGeom>
              <a:avLst/>
              <a:gdLst/>
              <a:ahLst/>
              <a:cxnLst/>
              <a:rect l="l" t="t" r="r" b="b"/>
              <a:pathLst>
                <a:path w="375022" h="826256">
                  <a:moveTo>
                    <a:pt x="0" y="826256"/>
                  </a:moveTo>
                  <a:lnTo>
                    <a:pt x="375022" y="826256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826256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8022027" y="3621676"/>
              <a:ext cx="375022" cy="826256"/>
            </a:xfrm>
            <a:custGeom>
              <a:avLst/>
              <a:gdLst/>
              <a:ahLst/>
              <a:cxnLst/>
              <a:rect l="l" t="t" r="r" b="b"/>
              <a:pathLst>
                <a:path w="375022" h="826256">
                  <a:moveTo>
                    <a:pt x="0" y="826256"/>
                  </a:moveTo>
                  <a:lnTo>
                    <a:pt x="375022" y="826256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826256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7826862" y="4513757"/>
              <a:ext cx="0" cy="46519"/>
            </a:xfrm>
            <a:custGeom>
              <a:avLst/>
              <a:gdLst/>
              <a:ahLst/>
              <a:cxnLst/>
              <a:rect l="l" t="t" r="r" b="b"/>
              <a:pathLst>
                <a:path h="46519">
                  <a:moveTo>
                    <a:pt x="0" y="0"/>
                  </a:moveTo>
                  <a:lnTo>
                    <a:pt x="0" y="46519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7826862" y="3675842"/>
              <a:ext cx="0" cy="497410"/>
            </a:xfrm>
            <a:custGeom>
              <a:avLst/>
              <a:gdLst/>
              <a:ahLst/>
              <a:cxnLst/>
              <a:rect l="l" t="t" r="r" b="b"/>
              <a:pathLst>
                <a:path h="497410">
                  <a:moveTo>
                    <a:pt x="0" y="49741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7733106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7733106" y="3675842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7795112" y="355438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7795112" y="355438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7795112" y="348044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7795112" y="348044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7795112" y="361183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7795112" y="361183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7795112" y="349370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7795112" y="349370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7795112" y="335457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7795112" y="335457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7795112" y="339295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7795112" y="339295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7795112" y="338153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7795112" y="338153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8209538" y="4447932"/>
              <a:ext cx="0" cy="111079"/>
            </a:xfrm>
            <a:custGeom>
              <a:avLst/>
              <a:gdLst/>
              <a:ahLst/>
              <a:cxnLst/>
              <a:rect l="l" t="t" r="r" b="b"/>
              <a:pathLst>
                <a:path h="111079">
                  <a:moveTo>
                    <a:pt x="0" y="0"/>
                  </a:moveTo>
                  <a:lnTo>
                    <a:pt x="0" y="111079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8209538" y="2399919"/>
              <a:ext cx="0" cy="1221757"/>
            </a:xfrm>
            <a:custGeom>
              <a:avLst/>
              <a:gdLst/>
              <a:ahLst/>
              <a:cxnLst/>
              <a:rect l="l" t="t" r="r" b="b"/>
              <a:pathLst>
                <a:path h="1221757">
                  <a:moveTo>
                    <a:pt x="0" y="122175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8115783" y="4559011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8115783" y="2399919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8177788" y="233729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8177788" y="233729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7639350" y="4402337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8022027" y="4237113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8914938" y="4333781"/>
              <a:ext cx="375022" cy="208442"/>
            </a:xfrm>
            <a:custGeom>
              <a:avLst/>
              <a:gdLst/>
              <a:ahLst/>
              <a:cxnLst/>
              <a:rect l="l" t="t" r="r" b="b"/>
              <a:pathLst>
                <a:path w="375022" h="208442">
                  <a:moveTo>
                    <a:pt x="0" y="208442"/>
                  </a:moveTo>
                  <a:lnTo>
                    <a:pt x="375022" y="208442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08442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8914938" y="4333781"/>
              <a:ext cx="375022" cy="208442"/>
            </a:xfrm>
            <a:custGeom>
              <a:avLst/>
              <a:gdLst/>
              <a:ahLst/>
              <a:cxnLst/>
              <a:rect l="l" t="t" r="r" b="b"/>
              <a:pathLst>
                <a:path w="375022" h="208442">
                  <a:moveTo>
                    <a:pt x="0" y="208442"/>
                  </a:moveTo>
                  <a:lnTo>
                    <a:pt x="375022" y="208442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08442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9297615" y="4350592"/>
              <a:ext cx="375022" cy="157208"/>
            </a:xfrm>
            <a:custGeom>
              <a:avLst/>
              <a:gdLst/>
              <a:ahLst/>
              <a:cxnLst/>
              <a:rect l="l" t="t" r="r" b="b"/>
              <a:pathLst>
                <a:path w="375022" h="157208">
                  <a:moveTo>
                    <a:pt x="0" y="157208"/>
                  </a:moveTo>
                  <a:lnTo>
                    <a:pt x="375022" y="157208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57208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9297615" y="4350592"/>
              <a:ext cx="375022" cy="157208"/>
            </a:xfrm>
            <a:custGeom>
              <a:avLst/>
              <a:gdLst/>
              <a:ahLst/>
              <a:cxnLst/>
              <a:rect l="l" t="t" r="r" b="b"/>
              <a:pathLst>
                <a:path w="375022" h="157208">
                  <a:moveTo>
                    <a:pt x="0" y="157208"/>
                  </a:moveTo>
                  <a:lnTo>
                    <a:pt x="375022" y="157208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57208"/>
                  </a:lnTo>
                  <a:close/>
                </a:path>
              </a:pathLst>
            </a:custGeom>
            <a:ln w="19049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9102450" y="4542223"/>
              <a:ext cx="0" cy="18053"/>
            </a:xfrm>
            <a:custGeom>
              <a:avLst/>
              <a:gdLst/>
              <a:ahLst/>
              <a:cxnLst/>
              <a:rect l="l" t="t" r="r" b="b"/>
              <a:pathLst>
                <a:path h="18053">
                  <a:moveTo>
                    <a:pt x="0" y="0"/>
                  </a:moveTo>
                  <a:lnTo>
                    <a:pt x="0" y="18053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9102450" y="4022817"/>
              <a:ext cx="0" cy="310963"/>
            </a:xfrm>
            <a:custGeom>
              <a:avLst/>
              <a:gdLst/>
              <a:ahLst/>
              <a:cxnLst/>
              <a:rect l="l" t="t" r="r" b="b"/>
              <a:pathLst>
                <a:path h="310963">
                  <a:moveTo>
                    <a:pt x="0" y="31096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9008694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9008694" y="4022817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9070700" y="3966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9070700" y="3966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9070700" y="394405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9070700" y="394405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9070700" y="37917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9070700" y="37917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9070700" y="38743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9070700" y="38743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9070700" y="39219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9070700" y="39219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9485126" y="4507801"/>
              <a:ext cx="0" cy="52475"/>
            </a:xfrm>
            <a:custGeom>
              <a:avLst/>
              <a:gdLst/>
              <a:ahLst/>
              <a:cxnLst/>
              <a:rect l="l" t="t" r="r" b="b"/>
              <a:pathLst>
                <a:path h="52475">
                  <a:moveTo>
                    <a:pt x="0" y="0"/>
                  </a:moveTo>
                  <a:lnTo>
                    <a:pt x="0" y="52475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9485126" y="4136770"/>
              <a:ext cx="0" cy="213822"/>
            </a:xfrm>
            <a:custGeom>
              <a:avLst/>
              <a:gdLst/>
              <a:ahLst/>
              <a:cxnLst/>
              <a:rect l="l" t="t" r="r" b="b"/>
              <a:pathLst>
                <a:path h="213822">
                  <a:moveTo>
                    <a:pt x="0" y="21382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9391371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9391371" y="4136770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9453376" y="38134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9453376" y="38134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9453376" y="379064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9453376" y="379064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9453376" y="403421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9453376" y="403421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9453376" y="398039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9453376" y="398039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9453376" y="389754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9453376" y="389754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9453376" y="404201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9453376" y="404201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9453376" y="37405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9453376" y="37405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9453376" y="399245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9453376" y="399245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9453376" y="397093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9453376" y="397093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9453376" y="394904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9453376" y="394904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9453376" y="408066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9453376" y="408066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8914938" y="4462309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9297615" y="4446495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10190526" y="4245459"/>
              <a:ext cx="375022" cy="238517"/>
            </a:xfrm>
            <a:custGeom>
              <a:avLst/>
              <a:gdLst/>
              <a:ahLst/>
              <a:cxnLst/>
              <a:rect l="l" t="t" r="r" b="b"/>
              <a:pathLst>
                <a:path w="375022" h="238517">
                  <a:moveTo>
                    <a:pt x="0" y="238517"/>
                  </a:moveTo>
                  <a:lnTo>
                    <a:pt x="375022" y="238517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38517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10190526" y="4245459"/>
              <a:ext cx="375022" cy="238517"/>
            </a:xfrm>
            <a:custGeom>
              <a:avLst/>
              <a:gdLst/>
              <a:ahLst/>
              <a:cxnLst/>
              <a:rect l="l" t="t" r="r" b="b"/>
              <a:pathLst>
                <a:path w="375022" h="238517">
                  <a:moveTo>
                    <a:pt x="0" y="238517"/>
                  </a:moveTo>
                  <a:lnTo>
                    <a:pt x="375022" y="238517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38517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10573203" y="4184132"/>
              <a:ext cx="375022" cy="263184"/>
            </a:xfrm>
            <a:custGeom>
              <a:avLst/>
              <a:gdLst/>
              <a:ahLst/>
              <a:cxnLst/>
              <a:rect l="l" t="t" r="r" b="b"/>
              <a:pathLst>
                <a:path w="375022" h="263184">
                  <a:moveTo>
                    <a:pt x="0" y="263184"/>
                  </a:moveTo>
                  <a:lnTo>
                    <a:pt x="375022" y="26318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63184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10573203" y="4184132"/>
              <a:ext cx="375022" cy="263184"/>
            </a:xfrm>
            <a:custGeom>
              <a:avLst/>
              <a:gdLst/>
              <a:ahLst/>
              <a:cxnLst/>
              <a:rect l="l" t="t" r="r" b="b"/>
              <a:pathLst>
                <a:path w="375022" h="263184">
                  <a:moveTo>
                    <a:pt x="0" y="263184"/>
                  </a:moveTo>
                  <a:lnTo>
                    <a:pt x="375022" y="26318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63184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10378038" y="4483977"/>
              <a:ext cx="0" cy="76299"/>
            </a:xfrm>
            <a:custGeom>
              <a:avLst/>
              <a:gdLst/>
              <a:ahLst/>
              <a:cxnLst/>
              <a:rect l="l" t="t" r="r" b="b"/>
              <a:pathLst>
                <a:path h="76299">
                  <a:moveTo>
                    <a:pt x="0" y="0"/>
                  </a:moveTo>
                  <a:lnTo>
                    <a:pt x="0" y="76299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10378038" y="3891118"/>
              <a:ext cx="0" cy="354341"/>
            </a:xfrm>
            <a:custGeom>
              <a:avLst/>
              <a:gdLst/>
              <a:ahLst/>
              <a:cxnLst/>
              <a:rect l="l" t="t" r="r" b="b"/>
              <a:pathLst>
                <a:path h="354341">
                  <a:moveTo>
                    <a:pt x="0" y="35434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10284282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10284282" y="3891118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10346288" y="380684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10346288" y="380684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10346288" y="36715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10346288" y="36715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10346288" y="370532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10346288" y="370532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10346288" y="368177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10346288" y="368177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10346288" y="373341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10346288" y="373341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10346288" y="367154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10346288" y="367154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10346288" y="372118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10346288" y="372118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10346288" y="38083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10346288" y="38083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10760714" y="4447316"/>
              <a:ext cx="0" cy="112960"/>
            </a:xfrm>
            <a:custGeom>
              <a:avLst/>
              <a:gdLst/>
              <a:ahLst/>
              <a:cxnLst/>
              <a:rect l="l" t="t" r="r" b="b"/>
              <a:pathLst>
                <a:path h="112960">
                  <a:moveTo>
                    <a:pt x="0" y="0"/>
                  </a:moveTo>
                  <a:lnTo>
                    <a:pt x="0" y="11296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10760714" y="3799468"/>
              <a:ext cx="0" cy="384663"/>
            </a:xfrm>
            <a:custGeom>
              <a:avLst/>
              <a:gdLst/>
              <a:ahLst/>
              <a:cxnLst/>
              <a:rect l="l" t="t" r="r" b="b"/>
              <a:pathLst>
                <a:path h="384663">
                  <a:moveTo>
                    <a:pt x="0" y="38466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10666959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10666959" y="3799468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10728964" y="374247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10728964" y="374247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10728964" y="375258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10728964" y="375258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10190526" y="4385907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10573203" y="4328942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11466114" y="4204542"/>
              <a:ext cx="375022" cy="269063"/>
            </a:xfrm>
            <a:custGeom>
              <a:avLst/>
              <a:gdLst/>
              <a:ahLst/>
              <a:cxnLst/>
              <a:rect l="l" t="t" r="r" b="b"/>
              <a:pathLst>
                <a:path w="375022" h="269063">
                  <a:moveTo>
                    <a:pt x="0" y="269063"/>
                  </a:moveTo>
                  <a:lnTo>
                    <a:pt x="375022" y="269063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69063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11466114" y="4204542"/>
              <a:ext cx="375022" cy="269063"/>
            </a:xfrm>
            <a:custGeom>
              <a:avLst/>
              <a:gdLst/>
              <a:ahLst/>
              <a:cxnLst/>
              <a:rect l="l" t="t" r="r" b="b"/>
              <a:pathLst>
                <a:path w="375022" h="269063">
                  <a:moveTo>
                    <a:pt x="0" y="269063"/>
                  </a:moveTo>
                  <a:lnTo>
                    <a:pt x="375022" y="269063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69063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11848791" y="4199597"/>
              <a:ext cx="375022" cy="275445"/>
            </a:xfrm>
            <a:custGeom>
              <a:avLst/>
              <a:gdLst/>
              <a:ahLst/>
              <a:cxnLst/>
              <a:rect l="l" t="t" r="r" b="b"/>
              <a:pathLst>
                <a:path w="375022" h="275445">
                  <a:moveTo>
                    <a:pt x="0" y="275445"/>
                  </a:moveTo>
                  <a:lnTo>
                    <a:pt x="375022" y="275445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75445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11848791" y="4199597"/>
              <a:ext cx="375022" cy="275445"/>
            </a:xfrm>
            <a:custGeom>
              <a:avLst/>
              <a:gdLst/>
              <a:ahLst/>
              <a:cxnLst/>
              <a:rect l="l" t="t" r="r" b="b"/>
              <a:pathLst>
                <a:path w="375022" h="275445">
                  <a:moveTo>
                    <a:pt x="0" y="275445"/>
                  </a:moveTo>
                  <a:lnTo>
                    <a:pt x="375022" y="275445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275445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11653626" y="4473605"/>
              <a:ext cx="0" cy="86671"/>
            </a:xfrm>
            <a:custGeom>
              <a:avLst/>
              <a:gdLst/>
              <a:ahLst/>
              <a:cxnLst/>
              <a:rect l="l" t="t" r="r" b="b"/>
              <a:pathLst>
                <a:path h="86671">
                  <a:moveTo>
                    <a:pt x="0" y="0"/>
                  </a:moveTo>
                  <a:lnTo>
                    <a:pt x="0" y="86671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11653626" y="3875523"/>
              <a:ext cx="0" cy="329018"/>
            </a:xfrm>
            <a:custGeom>
              <a:avLst/>
              <a:gdLst/>
              <a:ahLst/>
              <a:cxnLst/>
              <a:rect l="l" t="t" r="r" b="b"/>
              <a:pathLst>
                <a:path h="329018">
                  <a:moveTo>
                    <a:pt x="0" y="32901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11559870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11559870" y="3875523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12036302" y="4475043"/>
              <a:ext cx="0" cy="85233"/>
            </a:xfrm>
            <a:custGeom>
              <a:avLst/>
              <a:gdLst/>
              <a:ahLst/>
              <a:cxnLst/>
              <a:rect l="l" t="t" r="r" b="b"/>
              <a:pathLst>
                <a:path h="85233">
                  <a:moveTo>
                    <a:pt x="0" y="0"/>
                  </a:moveTo>
                  <a:lnTo>
                    <a:pt x="0" y="85233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12036302" y="3788283"/>
              <a:ext cx="0" cy="411314"/>
            </a:xfrm>
            <a:custGeom>
              <a:avLst/>
              <a:gdLst/>
              <a:ahLst/>
              <a:cxnLst/>
              <a:rect l="l" t="t" r="r" b="b"/>
              <a:pathLst>
                <a:path h="411314">
                  <a:moveTo>
                    <a:pt x="0" y="41131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11942547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11942547" y="3788283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12004552" y="36541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12004552" y="36541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12004552" y="375332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12004552" y="375332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12004552" y="374385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12004552" y="374385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12004552" y="356027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12004552" y="356027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11466114" y="4339049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11848791" y="4339390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12741702" y="3752190"/>
              <a:ext cx="375022" cy="600058"/>
            </a:xfrm>
            <a:custGeom>
              <a:avLst/>
              <a:gdLst/>
              <a:ahLst/>
              <a:cxnLst/>
              <a:rect l="l" t="t" r="r" b="b"/>
              <a:pathLst>
                <a:path w="375022" h="600058">
                  <a:moveTo>
                    <a:pt x="0" y="600058"/>
                  </a:moveTo>
                  <a:lnTo>
                    <a:pt x="375022" y="600058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600058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12741702" y="3752190"/>
              <a:ext cx="375022" cy="600058"/>
            </a:xfrm>
            <a:custGeom>
              <a:avLst/>
              <a:gdLst/>
              <a:ahLst/>
              <a:cxnLst/>
              <a:rect l="l" t="t" r="r" b="b"/>
              <a:pathLst>
                <a:path w="375022" h="600058">
                  <a:moveTo>
                    <a:pt x="0" y="600058"/>
                  </a:moveTo>
                  <a:lnTo>
                    <a:pt x="375022" y="600058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600058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13124379" y="3077806"/>
              <a:ext cx="375022" cy="1143194"/>
            </a:xfrm>
            <a:custGeom>
              <a:avLst/>
              <a:gdLst/>
              <a:ahLst/>
              <a:cxnLst/>
              <a:rect l="l" t="t" r="r" b="b"/>
              <a:pathLst>
                <a:path w="375022" h="1143194">
                  <a:moveTo>
                    <a:pt x="0" y="1143194"/>
                  </a:moveTo>
                  <a:lnTo>
                    <a:pt x="375022" y="114319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143194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13124379" y="3077806"/>
              <a:ext cx="375022" cy="1143194"/>
            </a:xfrm>
            <a:custGeom>
              <a:avLst/>
              <a:gdLst/>
              <a:ahLst/>
              <a:cxnLst/>
              <a:rect l="l" t="t" r="r" b="b"/>
              <a:pathLst>
                <a:path w="375022" h="1143194">
                  <a:moveTo>
                    <a:pt x="0" y="1143194"/>
                  </a:moveTo>
                  <a:lnTo>
                    <a:pt x="375022" y="1143194"/>
                  </a:lnTo>
                  <a:lnTo>
                    <a:pt x="375022" y="0"/>
                  </a:lnTo>
                  <a:lnTo>
                    <a:pt x="0" y="0"/>
                  </a:lnTo>
                  <a:lnTo>
                    <a:pt x="0" y="1143194"/>
                  </a:lnTo>
                  <a:close/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12929214" y="4352249"/>
              <a:ext cx="0" cy="208027"/>
            </a:xfrm>
            <a:custGeom>
              <a:avLst/>
              <a:gdLst/>
              <a:ahLst/>
              <a:cxnLst/>
              <a:rect l="l" t="t" r="r" b="b"/>
              <a:pathLst>
                <a:path h="208027">
                  <a:moveTo>
                    <a:pt x="0" y="0"/>
                  </a:moveTo>
                  <a:lnTo>
                    <a:pt x="0" y="208027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12929214" y="2962582"/>
              <a:ext cx="0" cy="789607"/>
            </a:xfrm>
            <a:custGeom>
              <a:avLst/>
              <a:gdLst/>
              <a:ahLst/>
              <a:cxnLst/>
              <a:rect l="l" t="t" r="r" b="b"/>
              <a:pathLst>
                <a:path h="789607">
                  <a:moveTo>
                    <a:pt x="0" y="78960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12835458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12835458" y="2962582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13311890" y="4221000"/>
              <a:ext cx="0" cy="339276"/>
            </a:xfrm>
            <a:custGeom>
              <a:avLst/>
              <a:gdLst/>
              <a:ahLst/>
              <a:cxnLst/>
              <a:rect l="l" t="t" r="r" b="b"/>
              <a:pathLst>
                <a:path h="339276">
                  <a:moveTo>
                    <a:pt x="0" y="0"/>
                  </a:moveTo>
                  <a:lnTo>
                    <a:pt x="0" y="339276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13311890" y="1367143"/>
              <a:ext cx="0" cy="1710662"/>
            </a:xfrm>
            <a:custGeom>
              <a:avLst/>
              <a:gdLst/>
              <a:ahLst/>
              <a:cxnLst/>
              <a:rect l="l" t="t" r="r" b="b"/>
              <a:pathLst>
                <a:path h="1710662">
                  <a:moveTo>
                    <a:pt x="0" y="171066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13218135" y="4560276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13218135" y="1367143"/>
              <a:ext cx="187511" cy="0"/>
            </a:xfrm>
            <a:custGeom>
              <a:avLst/>
              <a:gdLst/>
              <a:ahLst/>
              <a:cxnLst/>
              <a:rect l="l" t="t" r="r" b="b"/>
              <a:pathLst>
                <a:path w="187511">
                  <a:moveTo>
                    <a:pt x="0" y="0"/>
                  </a:moveTo>
                  <a:lnTo>
                    <a:pt x="187511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12741702" y="4148361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13124379" y="3910477"/>
              <a:ext cx="375022" cy="0"/>
            </a:xfrm>
            <a:custGeom>
              <a:avLst/>
              <a:gdLst/>
              <a:ahLst/>
              <a:cxnLst/>
              <a:rect l="l" t="t" r="r" b="b"/>
              <a:pathLst>
                <a:path w="375022">
                  <a:moveTo>
                    <a:pt x="0" y="0"/>
                  </a:moveTo>
                  <a:lnTo>
                    <a:pt x="375022" y="0"/>
                  </a:lnTo>
                </a:path>
              </a:pathLst>
            </a:custGeom>
            <a:ln w="1905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1640260" y="45602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1640260" y="45602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9525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1640260" y="45602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1640260" y="456027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ln w="9525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1417172" y="373646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1417172" y="373646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1799848" y="371354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1799848" y="371354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1799848" y="34966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1799848" y="34966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2692760" y="377444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2692760" y="377444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2692760" y="388759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2692760" y="388759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2692760" y="386924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2692760" y="386924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2692760" y="37731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2692760" y="37731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2692760" y="380236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2692760" y="380236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2692760" y="391793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2692760" y="391793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2692760" y="392942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2692760" y="392942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2692760" y="36225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2692760" y="36225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3075436" y="40702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075436" y="40702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3075436" y="392507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3075436" y="392507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075436" y="394160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075436" y="394160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3075436" y="394001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3075436" y="394001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3075436" y="357415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3075436" y="357415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3075436" y="307425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3075436" y="307425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3075436" y="317747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3075436" y="317747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3075436" y="31447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3075436" y="31447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075436" y="171423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3075436" y="171423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075436" y="238463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075436" y="238463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968348" y="333106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968348" y="333106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968348" y="34052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968348" y="34052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3968348" y="326837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3968348" y="326837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3968348" y="340604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968348" y="340604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3968348" y="36228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968348" y="36228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3968348" y="35517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968348" y="35517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5243936" y="28684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5243936" y="286842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5243936" y="231076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5243936" y="231076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5626612" y="348480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5626612" y="348480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5626612" y="357439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5626612" y="357439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5626612" y="353129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5626612" y="353129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5626612" y="149010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5626612" y="149010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5626612" y="289458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5626612" y="289458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6519524" y="222630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6519524" y="222630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6902200" y="262901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902200" y="262901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902200" y="25282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6902200" y="25282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6902200" y="278982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6902200" y="278982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6902200" y="270312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6902200" y="270312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6902200" y="30216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6902200" y="30216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6902200" y="313812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6902200" y="313812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6902200" y="311156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902200" y="311156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795112" y="29764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795112" y="29764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7795112" y="29392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7795112" y="29392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7795112" y="287439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7795112" y="287439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7795112" y="309064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7795112" y="309064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7795112" y="316133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7795112" y="316133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7795112" y="312694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7795112" y="312694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7795112" y="3075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7795112" y="3075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7795112" y="31231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7795112" y="31231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7795112" y="283896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7795112" y="283896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7795112" y="301221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7795112" y="301221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795112" y="255693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795112" y="255693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795112" y="25995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795112" y="25995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795112" y="259348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795112" y="259348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795112" y="271922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795112" y="271922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795112" y="23862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795112" y="23862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795112" y="242423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795112" y="242423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8177788" y="221942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177788" y="221942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177788" y="213204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177788" y="213204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177788" y="205462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8177788" y="205462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8177788" y="203937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177788" y="203937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8177788" y="18821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8177788" y="18821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177788" y="197668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8177788" y="197668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8177788" y="172374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8177788" y="172374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8177788" y="164961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8177788" y="164961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8177788" y="151159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8177788" y="151159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8177788" y="154879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177788" y="154879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8177788" y="171824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8177788" y="171824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8177788" y="89519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8177788" y="89519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9070700" y="356566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9070700" y="356566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0728964" y="164519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0728964" y="164519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0728964" y="174150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0728964" y="174150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0728964" y="174803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0728964" y="174803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0728964" y="168522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0728964" y="168522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0728964" y="145725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0728964" y="145725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0728964" y="137344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0728964" y="137344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0728964" y="27460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0728964" y="27460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0728964" y="27062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0728964" y="27062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0728964" y="27548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0728964" y="275487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0728964" y="25150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0728964" y="25150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0728964" y="256139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0728964" y="256139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0728964" y="25167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0728964" y="251670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1621876" y="374623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1621876" y="374623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1621876" y="35259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1621876" y="352596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1621876" y="361783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1621876" y="361783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2004552" y="329043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2004552" y="329043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2004552" y="328693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004552" y="328693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004552" y="335078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2004552" y="335078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2004552" y="345158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2004552" y="345158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499"/>
                  </a:moveTo>
                  <a:lnTo>
                    <a:pt x="40170" y="63499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49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4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499"/>
                  </a:lnTo>
                  <a:lnTo>
                    <a:pt x="31750" y="63499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2004552" y="32316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499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2004552" y="32316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499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2897464" y="21574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2897464" y="215743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2897464" y="217932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2897464" y="217932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2897464" y="231535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2897464" y="231535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2897464" y="223987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2897464" y="223987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2897464" y="277555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2897464" y="277555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2897464" y="280058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2897464" y="280058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2897464" y="280680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2897464" y="280680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2897464" y="280967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2897464" y="280967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2897464" y="267492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2897464" y="267492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2897464" y="247779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2897464" y="247779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2897464" y="247086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2897464" y="247086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3280140" y="76286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3280140" y="76286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3280140" y="81000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3280140" y="81000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3280140" y="8316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3280140" y="8316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3280140" y="93524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3280140" y="93524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3280140" y="103141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3280140" y="1031413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3280140" y="112049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3280140" y="112049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3280140" y="125951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3280140" y="125951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3280140" y="124875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3280140" y="124875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1750" y="63500"/>
                  </a:moveTo>
                  <a:lnTo>
                    <a:pt x="40170" y="63500"/>
                  </a:lnTo>
                  <a:lnTo>
                    <a:pt x="48246" y="60154"/>
                  </a:lnTo>
                  <a:lnTo>
                    <a:pt x="54200" y="54200"/>
                  </a:lnTo>
                  <a:lnTo>
                    <a:pt x="60154" y="48246"/>
                  </a:lnTo>
                  <a:lnTo>
                    <a:pt x="63500" y="40170"/>
                  </a:lnTo>
                  <a:lnTo>
                    <a:pt x="63500" y="31750"/>
                  </a:lnTo>
                  <a:lnTo>
                    <a:pt x="63500" y="23329"/>
                  </a:lnTo>
                  <a:lnTo>
                    <a:pt x="60154" y="15253"/>
                  </a:lnTo>
                  <a:lnTo>
                    <a:pt x="54200" y="9299"/>
                  </a:lnTo>
                  <a:lnTo>
                    <a:pt x="48246" y="3345"/>
                  </a:lnTo>
                  <a:lnTo>
                    <a:pt x="40170" y="0"/>
                  </a:lnTo>
                  <a:lnTo>
                    <a:pt x="31750" y="0"/>
                  </a:lnTo>
                  <a:lnTo>
                    <a:pt x="23329" y="0"/>
                  </a:lnTo>
                  <a:lnTo>
                    <a:pt x="15253" y="3345"/>
                  </a:lnTo>
                  <a:lnTo>
                    <a:pt x="9299" y="9299"/>
                  </a:lnTo>
                  <a:lnTo>
                    <a:pt x="3345" y="15253"/>
                  </a:lnTo>
                  <a:lnTo>
                    <a:pt x="0" y="23329"/>
                  </a:lnTo>
                  <a:lnTo>
                    <a:pt x="0" y="31750"/>
                  </a:lnTo>
                  <a:lnTo>
                    <a:pt x="0" y="40170"/>
                  </a:lnTo>
                  <a:lnTo>
                    <a:pt x="3345" y="48246"/>
                  </a:lnTo>
                  <a:lnTo>
                    <a:pt x="9299" y="54200"/>
                  </a:lnTo>
                  <a:lnTo>
                    <a:pt x="15253" y="60154"/>
                  </a:lnTo>
                  <a:lnTo>
                    <a:pt x="23329" y="63500"/>
                  </a:lnTo>
                  <a:lnTo>
                    <a:pt x="31750" y="635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2865434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1589846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660730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936318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211906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487494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763082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9038670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0314258" y="399216"/>
              <a:ext cx="510235" cy="82844"/>
            </a:xfrm>
            <a:custGeom>
              <a:avLst/>
              <a:gdLst/>
              <a:ahLst/>
              <a:cxnLst/>
              <a:rect l="l" t="t" r="r" b="b"/>
              <a:pathLst>
                <a:path w="510235" h="82844">
                  <a:moveTo>
                    <a:pt x="0" y="82844"/>
                  </a:moveTo>
                  <a:lnTo>
                    <a:pt x="0" y="0"/>
                  </a:lnTo>
                  <a:lnTo>
                    <a:pt x="510235" y="0"/>
                  </a:lnTo>
                  <a:lnTo>
                    <a:pt x="510235" y="82844"/>
                  </a:lnTo>
                </a:path>
              </a:pathLst>
            </a:custGeom>
            <a:ln w="19050">
              <a:solidFill>
                <a:srgbClr val="333333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002466" y="606328"/>
              <a:ext cx="0" cy="4142232"/>
            </a:xfrm>
            <a:custGeom>
              <a:avLst/>
              <a:gdLst/>
              <a:ahLst/>
              <a:cxnLst/>
              <a:rect l="l" t="t" r="r" b="b"/>
              <a:pathLst>
                <a:path h="4142232">
                  <a:moveTo>
                    <a:pt x="0" y="4142232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26262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3758346" y="606328"/>
              <a:ext cx="0" cy="4142232"/>
            </a:xfrm>
            <a:custGeom>
              <a:avLst/>
              <a:gdLst/>
              <a:ahLst/>
              <a:cxnLst/>
              <a:rect l="l" t="t" r="r" b="b"/>
              <a:pathLst>
                <a:path h="4142232">
                  <a:moveTo>
                    <a:pt x="0" y="4142232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26262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002466" y="4748560"/>
              <a:ext cx="12755879" cy="0"/>
            </a:xfrm>
            <a:custGeom>
              <a:avLst/>
              <a:gdLst/>
              <a:ahLst/>
              <a:cxnLst/>
              <a:rect l="l" t="t" r="r" b="b"/>
              <a:pathLst>
                <a:path w="12755879">
                  <a:moveTo>
                    <a:pt x="0" y="0"/>
                  </a:moveTo>
                  <a:lnTo>
                    <a:pt x="12755879" y="0"/>
                  </a:lnTo>
                </a:path>
              </a:pathLst>
            </a:custGeom>
            <a:ln w="15875">
              <a:solidFill>
                <a:srgbClr val="26262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002466" y="606328"/>
              <a:ext cx="12755879" cy="0"/>
            </a:xfrm>
            <a:custGeom>
              <a:avLst/>
              <a:gdLst/>
              <a:ahLst/>
              <a:cxnLst/>
              <a:rect l="l" t="t" r="r" b="b"/>
              <a:pathLst>
                <a:path w="12755879">
                  <a:moveTo>
                    <a:pt x="0" y="0"/>
                  </a:moveTo>
                  <a:lnTo>
                    <a:pt x="12755879" y="0"/>
                  </a:lnTo>
                </a:path>
              </a:pathLst>
            </a:custGeom>
            <a:ln w="15875">
              <a:solidFill>
                <a:srgbClr val="262626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142166" y="746028"/>
              <a:ext cx="4723050" cy="493990"/>
            </a:xfrm>
            <a:custGeom>
              <a:avLst/>
              <a:gdLst/>
              <a:ahLst/>
              <a:cxnLst/>
              <a:rect l="l" t="t" r="r" b="b"/>
              <a:pathLst>
                <a:path w="4723050" h="493990">
                  <a:moveTo>
                    <a:pt x="55879" y="493990"/>
                  </a:moveTo>
                  <a:lnTo>
                    <a:pt x="4667170" y="493990"/>
                  </a:lnTo>
                  <a:lnTo>
                    <a:pt x="4683687" y="492547"/>
                  </a:lnTo>
                  <a:lnTo>
                    <a:pt x="4715921" y="470899"/>
                  </a:lnTo>
                  <a:lnTo>
                    <a:pt x="4723050" y="438110"/>
                  </a:lnTo>
                  <a:lnTo>
                    <a:pt x="4723050" y="55880"/>
                  </a:lnTo>
                  <a:lnTo>
                    <a:pt x="4710061" y="14987"/>
                  </a:lnTo>
                  <a:lnTo>
                    <a:pt x="4671096" y="71"/>
                  </a:lnTo>
                  <a:lnTo>
                    <a:pt x="4667170" y="0"/>
                  </a:lnTo>
                  <a:lnTo>
                    <a:pt x="55879" y="0"/>
                  </a:lnTo>
                  <a:lnTo>
                    <a:pt x="14987" y="12988"/>
                  </a:lnTo>
                  <a:lnTo>
                    <a:pt x="71" y="51954"/>
                  </a:lnTo>
                  <a:lnTo>
                    <a:pt x="0" y="55880"/>
                  </a:lnTo>
                  <a:lnTo>
                    <a:pt x="0" y="438110"/>
                  </a:lnTo>
                  <a:lnTo>
                    <a:pt x="12988" y="479003"/>
                  </a:lnTo>
                  <a:lnTo>
                    <a:pt x="51954" y="493918"/>
                  </a:lnTo>
                  <a:lnTo>
                    <a:pt x="55879" y="493990"/>
                  </a:lnTo>
                  <a:close/>
                </a:path>
              </a:pathLst>
            </a:custGeom>
            <a:ln w="12700">
              <a:solidFill>
                <a:srgbClr val="CCCCC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253926" y="874536"/>
              <a:ext cx="558800" cy="195579"/>
            </a:xfrm>
            <a:custGeom>
              <a:avLst/>
              <a:gdLst/>
              <a:ahLst/>
              <a:cxnLst/>
              <a:rect l="l" t="t" r="r" b="b"/>
              <a:pathLst>
                <a:path w="558800" h="195579">
                  <a:moveTo>
                    <a:pt x="0" y="195579"/>
                  </a:moveTo>
                  <a:lnTo>
                    <a:pt x="558800" y="195579"/>
                  </a:lnTo>
                  <a:lnTo>
                    <a:pt x="558800" y="0"/>
                  </a:lnTo>
                  <a:lnTo>
                    <a:pt x="0" y="0"/>
                  </a:lnTo>
                  <a:lnTo>
                    <a:pt x="0" y="195579"/>
                  </a:lnTo>
                  <a:close/>
                </a:path>
              </a:pathLst>
            </a:custGeom>
            <a:solidFill>
              <a:srgbClr val="5874A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253926" y="874536"/>
              <a:ext cx="558800" cy="195579"/>
            </a:xfrm>
            <a:custGeom>
              <a:avLst/>
              <a:gdLst/>
              <a:ahLst/>
              <a:cxnLst/>
              <a:rect l="l" t="t" r="r" b="b"/>
              <a:pathLst>
                <a:path w="558800" h="195579">
                  <a:moveTo>
                    <a:pt x="0" y="195579"/>
                  </a:moveTo>
                  <a:lnTo>
                    <a:pt x="558800" y="195579"/>
                  </a:lnTo>
                  <a:lnTo>
                    <a:pt x="558800" y="0"/>
                  </a:lnTo>
                  <a:lnTo>
                    <a:pt x="0" y="0"/>
                  </a:lnTo>
                  <a:lnTo>
                    <a:pt x="0" y="195579"/>
                  </a:lnTo>
                  <a:close/>
                </a:path>
              </a:pathLst>
            </a:custGeom>
            <a:ln w="9525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954938" y="874536"/>
              <a:ext cx="558800" cy="195579"/>
            </a:xfrm>
            <a:custGeom>
              <a:avLst/>
              <a:gdLst/>
              <a:ahLst/>
              <a:cxnLst/>
              <a:rect l="l" t="t" r="r" b="b"/>
              <a:pathLst>
                <a:path w="558800" h="195579">
                  <a:moveTo>
                    <a:pt x="0" y="195579"/>
                  </a:moveTo>
                  <a:lnTo>
                    <a:pt x="558800" y="195579"/>
                  </a:lnTo>
                  <a:lnTo>
                    <a:pt x="558800" y="0"/>
                  </a:lnTo>
                  <a:lnTo>
                    <a:pt x="0" y="0"/>
                  </a:lnTo>
                  <a:lnTo>
                    <a:pt x="0" y="195579"/>
                  </a:lnTo>
                  <a:close/>
                </a:path>
              </a:pathLst>
            </a:custGeom>
            <a:solidFill>
              <a:srgbClr val="CB886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954938" y="874536"/>
              <a:ext cx="558800" cy="195579"/>
            </a:xfrm>
            <a:custGeom>
              <a:avLst/>
              <a:gdLst/>
              <a:ahLst/>
              <a:cxnLst/>
              <a:rect l="l" t="t" r="r" b="b"/>
              <a:pathLst>
                <a:path w="558800" h="195579">
                  <a:moveTo>
                    <a:pt x="0" y="195579"/>
                  </a:moveTo>
                  <a:lnTo>
                    <a:pt x="558800" y="195579"/>
                  </a:lnTo>
                  <a:lnTo>
                    <a:pt x="558800" y="0"/>
                  </a:lnTo>
                  <a:lnTo>
                    <a:pt x="0" y="0"/>
                  </a:lnTo>
                  <a:lnTo>
                    <a:pt x="0" y="195579"/>
                  </a:lnTo>
                  <a:close/>
                </a:path>
              </a:pathLst>
            </a:custGeom>
            <a:ln w="9525">
              <a:solidFill>
                <a:srgbClr val="4C4C4C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0" name="object 190"/>
            <p:cNvSpPr txBox="1"/>
            <p:nvPr/>
          </p:nvSpPr>
          <p:spPr>
            <a:xfrm>
              <a:off x="2536998" y="4104157"/>
              <a:ext cx="93755" cy="22993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9" name="object 189"/>
            <p:cNvSpPr txBox="1"/>
            <p:nvPr/>
          </p:nvSpPr>
          <p:spPr>
            <a:xfrm>
              <a:off x="2630754" y="4104157"/>
              <a:ext cx="93755" cy="22993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8" name="object 188"/>
            <p:cNvSpPr txBox="1"/>
            <p:nvPr/>
          </p:nvSpPr>
          <p:spPr>
            <a:xfrm>
              <a:off x="2724510" y="4104157"/>
              <a:ext cx="93755" cy="22993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7" name="object 187"/>
            <p:cNvSpPr txBox="1"/>
            <p:nvPr/>
          </p:nvSpPr>
          <p:spPr>
            <a:xfrm>
              <a:off x="2818266" y="4104157"/>
              <a:ext cx="195164" cy="22993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6" name="object 186"/>
            <p:cNvSpPr txBox="1"/>
            <p:nvPr/>
          </p:nvSpPr>
          <p:spPr>
            <a:xfrm>
              <a:off x="3013431" y="4104157"/>
              <a:ext cx="187511" cy="83962"/>
            </a:xfrm>
            <a:prstGeom prst="rect">
              <a:avLst/>
            </a:prstGeom>
          </p:spPr>
          <p:txBody>
            <a:bodyPr wrap="square" lIns="0" tIns="141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185" name="object 185"/>
            <p:cNvSpPr txBox="1"/>
            <p:nvPr/>
          </p:nvSpPr>
          <p:spPr>
            <a:xfrm>
              <a:off x="3013431" y="4188119"/>
              <a:ext cx="93755" cy="2028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4" name="object 184"/>
            <p:cNvSpPr txBox="1"/>
            <p:nvPr/>
          </p:nvSpPr>
          <p:spPr>
            <a:xfrm>
              <a:off x="3107186" y="4188119"/>
              <a:ext cx="93755" cy="2028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3" name="object 183"/>
            <p:cNvSpPr txBox="1"/>
            <p:nvPr/>
          </p:nvSpPr>
          <p:spPr>
            <a:xfrm>
              <a:off x="2536998" y="4334090"/>
              <a:ext cx="378849" cy="100492"/>
            </a:xfrm>
            <a:prstGeom prst="rect">
              <a:avLst/>
            </a:prstGeom>
          </p:spPr>
          <p:txBody>
            <a:bodyPr wrap="square" lIns="0" tIns="5242" rIns="0" bIns="0" rtlCol="0">
              <a:noAutofit/>
            </a:bodyPr>
            <a:lstStyle/>
            <a:p>
              <a:pPr marL="25400">
                <a:lnSpc>
                  <a:spcPts val="750"/>
                </a:lnSpc>
              </a:pPr>
              <a:endParaRPr sz="750"/>
            </a:p>
          </p:txBody>
        </p:sp>
        <p:sp>
          <p:nvSpPr>
            <p:cNvPr id="182" name="object 182"/>
            <p:cNvSpPr txBox="1"/>
            <p:nvPr/>
          </p:nvSpPr>
          <p:spPr>
            <a:xfrm>
              <a:off x="2915848" y="4334090"/>
              <a:ext cx="97582" cy="5684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1" name="object 181"/>
            <p:cNvSpPr txBox="1"/>
            <p:nvPr/>
          </p:nvSpPr>
          <p:spPr>
            <a:xfrm>
              <a:off x="2915848" y="4390939"/>
              <a:ext cx="378849" cy="101818"/>
            </a:xfrm>
            <a:prstGeom prst="rect">
              <a:avLst/>
            </a:prstGeom>
          </p:spPr>
          <p:txBody>
            <a:bodyPr wrap="square" lIns="0" tIns="218" rIns="0" bIns="0" rtlCol="0">
              <a:noAutofit/>
            </a:bodyPr>
            <a:lstStyle/>
            <a:p>
              <a:pPr marL="25400">
                <a:lnSpc>
                  <a:spcPts val="800"/>
                </a:lnSpc>
              </a:pPr>
              <a:endParaRPr sz="800"/>
            </a:p>
          </p:txBody>
        </p:sp>
        <p:sp>
          <p:nvSpPr>
            <p:cNvPr id="180" name="object 180"/>
            <p:cNvSpPr txBox="1"/>
            <p:nvPr/>
          </p:nvSpPr>
          <p:spPr>
            <a:xfrm>
              <a:off x="2536998" y="4434582"/>
              <a:ext cx="378849" cy="5817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9" name="object 179"/>
            <p:cNvSpPr txBox="1"/>
            <p:nvPr/>
          </p:nvSpPr>
          <p:spPr>
            <a:xfrm>
              <a:off x="2536998" y="4492757"/>
              <a:ext cx="93755" cy="67519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 marL="25400">
                <a:lnSpc>
                  <a:spcPts val="500"/>
                </a:lnSpc>
              </a:pPr>
              <a:endParaRPr sz="500"/>
            </a:p>
          </p:txBody>
        </p:sp>
        <p:sp>
          <p:nvSpPr>
            <p:cNvPr id="178" name="object 178"/>
            <p:cNvSpPr txBox="1"/>
            <p:nvPr/>
          </p:nvSpPr>
          <p:spPr>
            <a:xfrm>
              <a:off x="2630754" y="4492757"/>
              <a:ext cx="93755" cy="67519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 marL="25400">
                <a:lnSpc>
                  <a:spcPts val="500"/>
                </a:lnSpc>
              </a:pPr>
              <a:endParaRPr sz="500"/>
            </a:p>
          </p:txBody>
        </p:sp>
        <p:sp>
          <p:nvSpPr>
            <p:cNvPr id="177" name="object 177"/>
            <p:cNvSpPr txBox="1"/>
            <p:nvPr/>
          </p:nvSpPr>
          <p:spPr>
            <a:xfrm>
              <a:off x="2724510" y="4492757"/>
              <a:ext cx="93755" cy="67519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 marL="25400">
                <a:lnSpc>
                  <a:spcPts val="500"/>
                </a:lnSpc>
              </a:pPr>
              <a:endParaRPr sz="500"/>
            </a:p>
          </p:txBody>
        </p:sp>
        <p:sp>
          <p:nvSpPr>
            <p:cNvPr id="176" name="object 176"/>
            <p:cNvSpPr txBox="1"/>
            <p:nvPr/>
          </p:nvSpPr>
          <p:spPr>
            <a:xfrm>
              <a:off x="2818266" y="4492757"/>
              <a:ext cx="97582" cy="67519"/>
            </a:xfrm>
            <a:prstGeom prst="rect">
              <a:avLst/>
            </a:prstGeom>
          </p:spPr>
          <p:txBody>
            <a:bodyPr wrap="square" lIns="0" tIns="4019" rIns="0" bIns="0" rtlCol="0">
              <a:noAutofit/>
            </a:bodyPr>
            <a:lstStyle/>
            <a:p>
              <a:pPr marL="25400">
                <a:lnSpc>
                  <a:spcPts val="500"/>
                </a:lnSpc>
              </a:pPr>
              <a:endParaRPr sz="500"/>
            </a:p>
          </p:txBody>
        </p:sp>
        <p:sp>
          <p:nvSpPr>
            <p:cNvPr id="175" name="object 175"/>
            <p:cNvSpPr txBox="1"/>
            <p:nvPr/>
          </p:nvSpPr>
          <p:spPr>
            <a:xfrm>
              <a:off x="2915848" y="4492757"/>
              <a:ext cx="378849" cy="418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4" name="object 174"/>
            <p:cNvSpPr txBox="1"/>
            <p:nvPr/>
          </p:nvSpPr>
          <p:spPr>
            <a:xfrm>
              <a:off x="1355166" y="4047071"/>
              <a:ext cx="187511" cy="1806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3" name="object 173"/>
            <p:cNvSpPr txBox="1"/>
            <p:nvPr/>
          </p:nvSpPr>
          <p:spPr>
            <a:xfrm>
              <a:off x="1542678" y="4047071"/>
              <a:ext cx="195164" cy="2819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2" name="object 172"/>
            <p:cNvSpPr txBox="1"/>
            <p:nvPr/>
          </p:nvSpPr>
          <p:spPr>
            <a:xfrm>
              <a:off x="1737843" y="4047071"/>
              <a:ext cx="93755" cy="2819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1" name="object 171"/>
            <p:cNvSpPr txBox="1"/>
            <p:nvPr/>
          </p:nvSpPr>
          <p:spPr>
            <a:xfrm>
              <a:off x="1831598" y="4047071"/>
              <a:ext cx="93755" cy="2819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0" name="object 170"/>
            <p:cNvSpPr txBox="1"/>
            <p:nvPr/>
          </p:nvSpPr>
          <p:spPr>
            <a:xfrm>
              <a:off x="1925354" y="4047071"/>
              <a:ext cx="93755" cy="2819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9" name="object 169"/>
            <p:cNvSpPr txBox="1"/>
            <p:nvPr/>
          </p:nvSpPr>
          <p:spPr>
            <a:xfrm>
              <a:off x="1355166" y="4227717"/>
              <a:ext cx="93755" cy="18365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8" name="object 168"/>
            <p:cNvSpPr txBox="1"/>
            <p:nvPr/>
          </p:nvSpPr>
          <p:spPr>
            <a:xfrm>
              <a:off x="1448922" y="4227717"/>
              <a:ext cx="93755" cy="18365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7" name="object 167"/>
            <p:cNvSpPr txBox="1"/>
            <p:nvPr/>
          </p:nvSpPr>
          <p:spPr>
            <a:xfrm>
              <a:off x="1542678" y="4329039"/>
              <a:ext cx="97582" cy="82334"/>
            </a:xfrm>
            <a:prstGeom prst="rect">
              <a:avLst/>
            </a:prstGeom>
          </p:spPr>
          <p:txBody>
            <a:bodyPr wrap="square" lIns="0" tIns="6134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166" name="object 166"/>
            <p:cNvSpPr txBox="1"/>
            <p:nvPr/>
          </p:nvSpPr>
          <p:spPr>
            <a:xfrm>
              <a:off x="1640260" y="4329039"/>
              <a:ext cx="378849" cy="1432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5" name="object 165"/>
            <p:cNvSpPr txBox="1"/>
            <p:nvPr/>
          </p:nvSpPr>
          <p:spPr>
            <a:xfrm>
              <a:off x="1261410" y="4411374"/>
              <a:ext cx="378849" cy="6089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4" name="object 164"/>
            <p:cNvSpPr txBox="1"/>
            <p:nvPr/>
          </p:nvSpPr>
          <p:spPr>
            <a:xfrm>
              <a:off x="1261410" y="4472270"/>
              <a:ext cx="378849" cy="5596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3" name="object 163"/>
            <p:cNvSpPr txBox="1"/>
            <p:nvPr/>
          </p:nvSpPr>
          <p:spPr>
            <a:xfrm>
              <a:off x="1640260" y="4472270"/>
              <a:ext cx="378849" cy="5596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2" name="object 162"/>
            <p:cNvSpPr txBox="1"/>
            <p:nvPr/>
          </p:nvSpPr>
          <p:spPr>
            <a:xfrm>
              <a:off x="1261410" y="4528237"/>
              <a:ext cx="570187" cy="320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1" name="object 161"/>
            <p:cNvSpPr txBox="1"/>
            <p:nvPr/>
          </p:nvSpPr>
          <p:spPr>
            <a:xfrm>
              <a:off x="1831598" y="4528237"/>
              <a:ext cx="187511" cy="320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0" name="object 160"/>
            <p:cNvSpPr txBox="1"/>
            <p:nvPr/>
          </p:nvSpPr>
          <p:spPr>
            <a:xfrm>
              <a:off x="8914938" y="4022817"/>
              <a:ext cx="93755" cy="3193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9" name="object 159"/>
            <p:cNvSpPr txBox="1"/>
            <p:nvPr/>
          </p:nvSpPr>
          <p:spPr>
            <a:xfrm>
              <a:off x="9008694" y="4022817"/>
              <a:ext cx="93755" cy="3193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8" name="object 158"/>
            <p:cNvSpPr txBox="1"/>
            <p:nvPr/>
          </p:nvSpPr>
          <p:spPr>
            <a:xfrm>
              <a:off x="9102450" y="4022817"/>
              <a:ext cx="93755" cy="3193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7" name="object 157"/>
            <p:cNvSpPr txBox="1"/>
            <p:nvPr/>
          </p:nvSpPr>
          <p:spPr>
            <a:xfrm>
              <a:off x="9196206" y="4022817"/>
              <a:ext cx="195164" cy="3193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6" name="object 156"/>
            <p:cNvSpPr txBox="1"/>
            <p:nvPr/>
          </p:nvSpPr>
          <p:spPr>
            <a:xfrm>
              <a:off x="9391371" y="4022817"/>
              <a:ext cx="187511" cy="113952"/>
            </a:xfrm>
            <a:prstGeom prst="rect">
              <a:avLst/>
            </a:prstGeom>
          </p:spPr>
          <p:txBody>
            <a:bodyPr wrap="square" lIns="0" tIns="6002" rIns="0" bIns="0" rtlCol="0">
              <a:noAutofit/>
            </a:bodyPr>
            <a:lstStyle/>
            <a:p>
              <a:pPr marL="25400">
                <a:lnSpc>
                  <a:spcPts val="850"/>
                </a:lnSpc>
              </a:pPr>
              <a:endParaRPr sz="850"/>
            </a:p>
          </p:txBody>
        </p:sp>
        <p:sp>
          <p:nvSpPr>
            <p:cNvPr id="155" name="object 155"/>
            <p:cNvSpPr txBox="1"/>
            <p:nvPr/>
          </p:nvSpPr>
          <p:spPr>
            <a:xfrm>
              <a:off x="9391371" y="4136770"/>
              <a:ext cx="93755" cy="20541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4" name="object 154"/>
            <p:cNvSpPr txBox="1"/>
            <p:nvPr/>
          </p:nvSpPr>
          <p:spPr>
            <a:xfrm>
              <a:off x="9485126" y="4136770"/>
              <a:ext cx="93755" cy="20541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3" name="object 153"/>
            <p:cNvSpPr txBox="1"/>
            <p:nvPr/>
          </p:nvSpPr>
          <p:spPr>
            <a:xfrm>
              <a:off x="8914938" y="4342186"/>
              <a:ext cx="378849" cy="112215"/>
            </a:xfrm>
            <a:prstGeom prst="rect">
              <a:avLst/>
            </a:prstGeom>
          </p:spPr>
          <p:txBody>
            <a:bodyPr wrap="square" lIns="0" tIns="4265" rIns="0" bIns="0" rtlCol="0">
              <a:noAutofit/>
            </a:bodyPr>
            <a:lstStyle/>
            <a:p>
              <a:pPr marL="25400">
                <a:lnSpc>
                  <a:spcPts val="850"/>
                </a:lnSpc>
              </a:pPr>
              <a:endParaRPr sz="850"/>
            </a:p>
          </p:txBody>
        </p:sp>
        <p:sp>
          <p:nvSpPr>
            <p:cNvPr id="152" name="object 152"/>
            <p:cNvSpPr txBox="1"/>
            <p:nvPr/>
          </p:nvSpPr>
          <p:spPr>
            <a:xfrm>
              <a:off x="9293788" y="4342186"/>
              <a:ext cx="378849" cy="112215"/>
            </a:xfrm>
            <a:prstGeom prst="rect">
              <a:avLst/>
            </a:prstGeom>
          </p:spPr>
          <p:txBody>
            <a:bodyPr wrap="square" lIns="0" tIns="4265" rIns="0" bIns="0" rtlCol="0">
              <a:noAutofit/>
            </a:bodyPr>
            <a:lstStyle/>
            <a:p>
              <a:pPr marL="25400">
                <a:lnSpc>
                  <a:spcPts val="850"/>
                </a:lnSpc>
              </a:pPr>
              <a:endParaRPr sz="850"/>
            </a:p>
          </p:txBody>
        </p:sp>
        <p:sp>
          <p:nvSpPr>
            <p:cNvPr id="151" name="object 151"/>
            <p:cNvSpPr txBox="1"/>
            <p:nvPr/>
          </p:nvSpPr>
          <p:spPr>
            <a:xfrm>
              <a:off x="8914938" y="4454402"/>
              <a:ext cx="378849" cy="70610"/>
            </a:xfrm>
            <a:prstGeom prst="rect">
              <a:avLst/>
            </a:prstGeom>
          </p:spPr>
          <p:txBody>
            <a:bodyPr wrap="square" lIns="0" tIns="760" rIns="0" bIns="0" rtlCol="0">
              <a:noAutofit/>
            </a:bodyPr>
            <a:lstStyle/>
            <a:p>
              <a:pPr marL="25400">
                <a:lnSpc>
                  <a:spcPts val="550"/>
                </a:lnSpc>
              </a:pPr>
              <a:endParaRPr sz="550"/>
            </a:p>
          </p:txBody>
        </p:sp>
        <p:sp>
          <p:nvSpPr>
            <p:cNvPr id="150" name="object 150"/>
            <p:cNvSpPr txBox="1"/>
            <p:nvPr/>
          </p:nvSpPr>
          <p:spPr>
            <a:xfrm>
              <a:off x="9293788" y="4454402"/>
              <a:ext cx="378849" cy="70610"/>
            </a:xfrm>
            <a:prstGeom prst="rect">
              <a:avLst/>
            </a:prstGeom>
          </p:spPr>
          <p:txBody>
            <a:bodyPr wrap="square" lIns="0" tIns="760" rIns="0" bIns="0" rtlCol="0">
              <a:noAutofit/>
            </a:bodyPr>
            <a:lstStyle/>
            <a:p>
              <a:pPr marL="25400">
                <a:lnSpc>
                  <a:spcPts val="550"/>
                </a:lnSpc>
              </a:pPr>
              <a:endParaRPr sz="550"/>
            </a:p>
          </p:txBody>
        </p:sp>
        <p:sp>
          <p:nvSpPr>
            <p:cNvPr id="149" name="object 149"/>
            <p:cNvSpPr txBox="1"/>
            <p:nvPr/>
          </p:nvSpPr>
          <p:spPr>
            <a:xfrm>
              <a:off x="8914938" y="4525012"/>
              <a:ext cx="476432" cy="3526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8" name="object 148"/>
            <p:cNvSpPr txBox="1"/>
            <p:nvPr/>
          </p:nvSpPr>
          <p:spPr>
            <a:xfrm>
              <a:off x="9391371" y="4525012"/>
              <a:ext cx="93755" cy="3526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7" name="object 147"/>
            <p:cNvSpPr txBox="1"/>
            <p:nvPr/>
          </p:nvSpPr>
          <p:spPr>
            <a:xfrm>
              <a:off x="9485126" y="4525012"/>
              <a:ext cx="93755" cy="3526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6" name="object 146"/>
            <p:cNvSpPr txBox="1"/>
            <p:nvPr/>
          </p:nvSpPr>
          <p:spPr>
            <a:xfrm>
              <a:off x="9578882" y="4525012"/>
              <a:ext cx="93755" cy="3526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5" name="object 145"/>
            <p:cNvSpPr txBox="1"/>
            <p:nvPr/>
          </p:nvSpPr>
          <p:spPr>
            <a:xfrm>
              <a:off x="5181930" y="3846164"/>
              <a:ext cx="187511" cy="1355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44" name="object 144"/>
            <p:cNvSpPr txBox="1"/>
            <p:nvPr/>
          </p:nvSpPr>
          <p:spPr>
            <a:xfrm>
              <a:off x="5369442" y="3846164"/>
              <a:ext cx="195164" cy="35171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43" name="object 143"/>
            <p:cNvSpPr txBox="1"/>
            <p:nvPr/>
          </p:nvSpPr>
          <p:spPr>
            <a:xfrm>
              <a:off x="5564607" y="3846164"/>
              <a:ext cx="93755" cy="35171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42" name="object 142"/>
            <p:cNvSpPr txBox="1"/>
            <p:nvPr/>
          </p:nvSpPr>
          <p:spPr>
            <a:xfrm>
              <a:off x="5658362" y="3846164"/>
              <a:ext cx="93755" cy="35171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41" name="object 141"/>
            <p:cNvSpPr txBox="1"/>
            <p:nvPr/>
          </p:nvSpPr>
          <p:spPr>
            <a:xfrm>
              <a:off x="5752118" y="3846164"/>
              <a:ext cx="93755" cy="35171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40" name="object 140"/>
            <p:cNvSpPr txBox="1"/>
            <p:nvPr/>
          </p:nvSpPr>
          <p:spPr>
            <a:xfrm>
              <a:off x="5181930" y="3981724"/>
              <a:ext cx="93755" cy="33686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39" name="object 139"/>
            <p:cNvSpPr txBox="1"/>
            <p:nvPr/>
          </p:nvSpPr>
          <p:spPr>
            <a:xfrm>
              <a:off x="5275686" y="3981724"/>
              <a:ext cx="93755" cy="33686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38" name="object 138"/>
            <p:cNvSpPr txBox="1"/>
            <p:nvPr/>
          </p:nvSpPr>
          <p:spPr>
            <a:xfrm>
              <a:off x="5369442" y="4197880"/>
              <a:ext cx="97582" cy="12071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950"/>
                </a:lnSpc>
                <a:spcBef>
                  <a:spcPts val="0"/>
                </a:spcBef>
              </a:pPr>
              <a:endParaRPr sz="950"/>
            </a:p>
          </p:txBody>
        </p:sp>
        <p:sp>
          <p:nvSpPr>
            <p:cNvPr id="137" name="object 137"/>
            <p:cNvSpPr txBox="1"/>
            <p:nvPr/>
          </p:nvSpPr>
          <p:spPr>
            <a:xfrm>
              <a:off x="5467024" y="4197880"/>
              <a:ext cx="378849" cy="12071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950"/>
                </a:lnSpc>
                <a:spcBef>
                  <a:spcPts val="0"/>
                </a:spcBef>
              </a:pPr>
              <a:endParaRPr sz="950"/>
            </a:p>
          </p:txBody>
        </p:sp>
        <p:sp>
          <p:nvSpPr>
            <p:cNvPr id="136" name="object 136"/>
            <p:cNvSpPr txBox="1"/>
            <p:nvPr/>
          </p:nvSpPr>
          <p:spPr>
            <a:xfrm>
              <a:off x="5088174" y="4318591"/>
              <a:ext cx="378849" cy="112911"/>
            </a:xfrm>
            <a:prstGeom prst="rect">
              <a:avLst/>
            </a:prstGeom>
          </p:spPr>
          <p:txBody>
            <a:bodyPr wrap="square" lIns="0" tIns="4961" rIns="0" bIns="0" rtlCol="0">
              <a:noAutofit/>
            </a:bodyPr>
            <a:lstStyle/>
            <a:p>
              <a:pPr marL="25400">
                <a:lnSpc>
                  <a:spcPts val="850"/>
                </a:lnSpc>
              </a:pPr>
              <a:endParaRPr sz="850"/>
            </a:p>
          </p:txBody>
        </p:sp>
        <p:sp>
          <p:nvSpPr>
            <p:cNvPr id="135" name="object 135"/>
            <p:cNvSpPr txBox="1"/>
            <p:nvPr/>
          </p:nvSpPr>
          <p:spPr>
            <a:xfrm>
              <a:off x="5467024" y="4318591"/>
              <a:ext cx="378849" cy="112911"/>
            </a:xfrm>
            <a:prstGeom prst="rect">
              <a:avLst/>
            </a:prstGeom>
          </p:spPr>
          <p:txBody>
            <a:bodyPr wrap="square" lIns="0" tIns="4961" rIns="0" bIns="0" rtlCol="0">
              <a:noAutofit/>
            </a:bodyPr>
            <a:lstStyle/>
            <a:p>
              <a:pPr marL="25400">
                <a:lnSpc>
                  <a:spcPts val="850"/>
                </a:lnSpc>
              </a:pPr>
              <a:endParaRPr sz="850"/>
            </a:p>
          </p:txBody>
        </p:sp>
        <p:sp>
          <p:nvSpPr>
            <p:cNvPr id="134" name="object 134"/>
            <p:cNvSpPr txBox="1"/>
            <p:nvPr/>
          </p:nvSpPr>
          <p:spPr>
            <a:xfrm>
              <a:off x="5088174" y="4431502"/>
              <a:ext cx="378849" cy="89957"/>
            </a:xfrm>
            <a:prstGeom prst="rect">
              <a:avLst/>
            </a:prstGeom>
          </p:spPr>
          <p:txBody>
            <a:bodyPr wrap="square" lIns="0" tIns="1057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33" name="object 133"/>
            <p:cNvSpPr txBox="1"/>
            <p:nvPr/>
          </p:nvSpPr>
          <p:spPr>
            <a:xfrm>
              <a:off x="5467024" y="4431502"/>
              <a:ext cx="97582" cy="89957"/>
            </a:xfrm>
            <a:prstGeom prst="rect">
              <a:avLst/>
            </a:prstGeom>
          </p:spPr>
          <p:txBody>
            <a:bodyPr wrap="square" lIns="0" tIns="1057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32" name="object 132"/>
            <p:cNvSpPr txBox="1"/>
            <p:nvPr/>
          </p:nvSpPr>
          <p:spPr>
            <a:xfrm>
              <a:off x="5564607" y="4431502"/>
              <a:ext cx="93755" cy="12877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31" name="object 131"/>
            <p:cNvSpPr txBox="1"/>
            <p:nvPr/>
          </p:nvSpPr>
          <p:spPr>
            <a:xfrm>
              <a:off x="5658362" y="4431502"/>
              <a:ext cx="93755" cy="12877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30" name="object 130"/>
            <p:cNvSpPr txBox="1"/>
            <p:nvPr/>
          </p:nvSpPr>
          <p:spPr>
            <a:xfrm>
              <a:off x="5752118" y="4431502"/>
              <a:ext cx="93755" cy="12877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9" name="object 129"/>
            <p:cNvSpPr txBox="1"/>
            <p:nvPr/>
          </p:nvSpPr>
          <p:spPr>
            <a:xfrm>
              <a:off x="5088174" y="4521459"/>
              <a:ext cx="187511" cy="388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8" name="object 128"/>
            <p:cNvSpPr txBox="1"/>
            <p:nvPr/>
          </p:nvSpPr>
          <p:spPr>
            <a:xfrm>
              <a:off x="5275686" y="4521459"/>
              <a:ext cx="288920" cy="388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7" name="object 127"/>
            <p:cNvSpPr txBox="1"/>
            <p:nvPr/>
          </p:nvSpPr>
          <p:spPr>
            <a:xfrm>
              <a:off x="10284282" y="3799468"/>
              <a:ext cx="187511" cy="91649"/>
            </a:xfrm>
            <a:prstGeom prst="rect">
              <a:avLst/>
            </a:prstGeom>
          </p:spPr>
          <p:txBody>
            <a:bodyPr wrap="square" lIns="0" tIns="274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26" name="object 126"/>
            <p:cNvSpPr txBox="1"/>
            <p:nvPr/>
          </p:nvSpPr>
          <p:spPr>
            <a:xfrm>
              <a:off x="10471794" y="3799468"/>
              <a:ext cx="195164" cy="38466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5" name="object 125"/>
            <p:cNvSpPr txBox="1"/>
            <p:nvPr/>
          </p:nvSpPr>
          <p:spPr>
            <a:xfrm>
              <a:off x="10666959" y="3799468"/>
              <a:ext cx="93755" cy="38466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4" name="object 124"/>
            <p:cNvSpPr txBox="1"/>
            <p:nvPr/>
          </p:nvSpPr>
          <p:spPr>
            <a:xfrm>
              <a:off x="10760714" y="3799468"/>
              <a:ext cx="93755" cy="38466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3" name="object 123"/>
            <p:cNvSpPr txBox="1"/>
            <p:nvPr/>
          </p:nvSpPr>
          <p:spPr>
            <a:xfrm>
              <a:off x="10854470" y="3799468"/>
              <a:ext cx="93755" cy="38466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2" name="object 122"/>
            <p:cNvSpPr txBox="1"/>
            <p:nvPr/>
          </p:nvSpPr>
          <p:spPr>
            <a:xfrm>
              <a:off x="10284282" y="3891118"/>
              <a:ext cx="93755" cy="35434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1" name="object 121"/>
            <p:cNvSpPr txBox="1"/>
            <p:nvPr/>
          </p:nvSpPr>
          <p:spPr>
            <a:xfrm>
              <a:off x="10378038" y="3891118"/>
              <a:ext cx="93755" cy="35434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0" name="object 120"/>
            <p:cNvSpPr txBox="1"/>
            <p:nvPr/>
          </p:nvSpPr>
          <p:spPr>
            <a:xfrm>
              <a:off x="10471794" y="4184132"/>
              <a:ext cx="97582" cy="6132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9" name="object 119"/>
            <p:cNvSpPr txBox="1"/>
            <p:nvPr/>
          </p:nvSpPr>
          <p:spPr>
            <a:xfrm>
              <a:off x="10569376" y="4184132"/>
              <a:ext cx="378849" cy="14480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8" name="object 118"/>
            <p:cNvSpPr txBox="1"/>
            <p:nvPr/>
          </p:nvSpPr>
          <p:spPr>
            <a:xfrm>
              <a:off x="10190526" y="4245459"/>
              <a:ext cx="378849" cy="1404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7" name="object 117"/>
            <p:cNvSpPr txBox="1"/>
            <p:nvPr/>
          </p:nvSpPr>
          <p:spPr>
            <a:xfrm>
              <a:off x="10569376" y="4328942"/>
              <a:ext cx="378849" cy="13670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16" name="object 116"/>
            <p:cNvSpPr txBox="1"/>
            <p:nvPr/>
          </p:nvSpPr>
          <p:spPr>
            <a:xfrm>
              <a:off x="10190526" y="4385907"/>
              <a:ext cx="378849" cy="79739"/>
            </a:xfrm>
            <a:prstGeom prst="rect">
              <a:avLst/>
            </a:prstGeom>
          </p:spPr>
          <p:txBody>
            <a:bodyPr wrap="square" lIns="0" tIns="3539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115" name="object 115"/>
            <p:cNvSpPr txBox="1"/>
            <p:nvPr/>
          </p:nvSpPr>
          <p:spPr>
            <a:xfrm>
              <a:off x="10190526" y="4465646"/>
              <a:ext cx="93755" cy="94629"/>
            </a:xfrm>
            <a:prstGeom prst="rect">
              <a:avLst/>
            </a:prstGeom>
          </p:spPr>
          <p:txBody>
            <a:bodyPr wrap="square" lIns="0" tIns="572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14" name="object 114"/>
            <p:cNvSpPr txBox="1"/>
            <p:nvPr/>
          </p:nvSpPr>
          <p:spPr>
            <a:xfrm>
              <a:off x="10284282" y="4465646"/>
              <a:ext cx="93755" cy="94629"/>
            </a:xfrm>
            <a:prstGeom prst="rect">
              <a:avLst/>
            </a:prstGeom>
          </p:spPr>
          <p:txBody>
            <a:bodyPr wrap="square" lIns="0" tIns="572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13" name="object 113"/>
            <p:cNvSpPr txBox="1"/>
            <p:nvPr/>
          </p:nvSpPr>
          <p:spPr>
            <a:xfrm>
              <a:off x="10378038" y="4465646"/>
              <a:ext cx="93755" cy="94629"/>
            </a:xfrm>
            <a:prstGeom prst="rect">
              <a:avLst/>
            </a:prstGeom>
          </p:spPr>
          <p:txBody>
            <a:bodyPr wrap="square" lIns="0" tIns="572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12" name="object 112"/>
            <p:cNvSpPr txBox="1"/>
            <p:nvPr/>
          </p:nvSpPr>
          <p:spPr>
            <a:xfrm>
              <a:off x="10471794" y="4465646"/>
              <a:ext cx="195164" cy="94629"/>
            </a:xfrm>
            <a:prstGeom prst="rect">
              <a:avLst/>
            </a:prstGeom>
          </p:spPr>
          <p:txBody>
            <a:bodyPr wrap="square" lIns="0" tIns="572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11" name="object 111"/>
            <p:cNvSpPr txBox="1"/>
            <p:nvPr/>
          </p:nvSpPr>
          <p:spPr>
            <a:xfrm>
              <a:off x="10666959" y="4465646"/>
              <a:ext cx="93755" cy="94629"/>
            </a:xfrm>
            <a:prstGeom prst="rect">
              <a:avLst/>
            </a:prstGeom>
          </p:spPr>
          <p:txBody>
            <a:bodyPr wrap="square" lIns="0" tIns="572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10" name="object 110"/>
            <p:cNvSpPr txBox="1"/>
            <p:nvPr/>
          </p:nvSpPr>
          <p:spPr>
            <a:xfrm>
              <a:off x="10760714" y="4465646"/>
              <a:ext cx="93755" cy="94629"/>
            </a:xfrm>
            <a:prstGeom prst="rect">
              <a:avLst/>
            </a:prstGeom>
          </p:spPr>
          <p:txBody>
            <a:bodyPr wrap="square" lIns="0" tIns="572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09" name="object 109"/>
            <p:cNvSpPr txBox="1"/>
            <p:nvPr/>
          </p:nvSpPr>
          <p:spPr>
            <a:xfrm>
              <a:off x="10854470" y="4465646"/>
              <a:ext cx="93755" cy="94629"/>
            </a:xfrm>
            <a:prstGeom prst="rect">
              <a:avLst/>
            </a:prstGeom>
          </p:spPr>
          <p:txBody>
            <a:bodyPr wrap="square" lIns="0" tIns="5729" rIns="0" bIns="0" rtlCol="0">
              <a:noAutofit/>
            </a:bodyPr>
            <a:lstStyle/>
            <a:p>
              <a:pPr marL="25400">
                <a:lnSpc>
                  <a:spcPts val="700"/>
                </a:lnSpc>
              </a:pPr>
              <a:endParaRPr sz="700"/>
            </a:p>
          </p:txBody>
        </p:sp>
        <p:sp>
          <p:nvSpPr>
            <p:cNvPr id="108" name="object 108"/>
            <p:cNvSpPr txBox="1"/>
            <p:nvPr/>
          </p:nvSpPr>
          <p:spPr>
            <a:xfrm>
              <a:off x="11559870" y="3788283"/>
              <a:ext cx="187511" cy="87240"/>
            </a:xfrm>
            <a:prstGeom prst="rect">
              <a:avLst/>
            </a:prstGeom>
          </p:spPr>
          <p:txBody>
            <a:bodyPr wrap="square" lIns="0" tIns="4690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107" name="object 107"/>
            <p:cNvSpPr txBox="1"/>
            <p:nvPr/>
          </p:nvSpPr>
          <p:spPr>
            <a:xfrm>
              <a:off x="11747382" y="3788283"/>
              <a:ext cx="195164" cy="41378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6" name="object 106"/>
            <p:cNvSpPr txBox="1"/>
            <p:nvPr/>
          </p:nvSpPr>
          <p:spPr>
            <a:xfrm>
              <a:off x="11942547" y="3788283"/>
              <a:ext cx="93755" cy="41378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5" name="object 105"/>
            <p:cNvSpPr txBox="1"/>
            <p:nvPr/>
          </p:nvSpPr>
          <p:spPr>
            <a:xfrm>
              <a:off x="12036302" y="3788283"/>
              <a:ext cx="93755" cy="41378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4" name="object 104"/>
            <p:cNvSpPr txBox="1"/>
            <p:nvPr/>
          </p:nvSpPr>
          <p:spPr>
            <a:xfrm>
              <a:off x="12130058" y="3788283"/>
              <a:ext cx="93755" cy="41378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3" name="object 103"/>
            <p:cNvSpPr txBox="1"/>
            <p:nvPr/>
          </p:nvSpPr>
          <p:spPr>
            <a:xfrm>
              <a:off x="11559870" y="3875523"/>
              <a:ext cx="93755" cy="3265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2" name="object 102"/>
            <p:cNvSpPr txBox="1"/>
            <p:nvPr/>
          </p:nvSpPr>
          <p:spPr>
            <a:xfrm>
              <a:off x="11653626" y="3875523"/>
              <a:ext cx="93755" cy="3265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1" name="object 101"/>
            <p:cNvSpPr txBox="1"/>
            <p:nvPr/>
          </p:nvSpPr>
          <p:spPr>
            <a:xfrm>
              <a:off x="11466114" y="4202069"/>
              <a:ext cx="378849" cy="13714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00" name="object 100"/>
            <p:cNvSpPr txBox="1"/>
            <p:nvPr/>
          </p:nvSpPr>
          <p:spPr>
            <a:xfrm>
              <a:off x="11844964" y="4202069"/>
              <a:ext cx="378849" cy="13714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99" name="object 99"/>
            <p:cNvSpPr txBox="1"/>
            <p:nvPr/>
          </p:nvSpPr>
          <p:spPr>
            <a:xfrm>
              <a:off x="11466114" y="4339219"/>
              <a:ext cx="378849" cy="13510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98" name="object 98"/>
            <p:cNvSpPr txBox="1"/>
            <p:nvPr/>
          </p:nvSpPr>
          <p:spPr>
            <a:xfrm>
              <a:off x="11844964" y="4339219"/>
              <a:ext cx="378849" cy="13510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97" name="object 97"/>
            <p:cNvSpPr txBox="1"/>
            <p:nvPr/>
          </p:nvSpPr>
          <p:spPr>
            <a:xfrm>
              <a:off x="11466114" y="4474324"/>
              <a:ext cx="93755" cy="85952"/>
            </a:xfrm>
            <a:prstGeom prst="rect">
              <a:avLst/>
            </a:prstGeom>
          </p:spPr>
          <p:txBody>
            <a:bodyPr wrap="square" lIns="0" tIns="340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6" name="object 96"/>
            <p:cNvSpPr txBox="1"/>
            <p:nvPr/>
          </p:nvSpPr>
          <p:spPr>
            <a:xfrm>
              <a:off x="11559870" y="4474324"/>
              <a:ext cx="93755" cy="85952"/>
            </a:xfrm>
            <a:prstGeom prst="rect">
              <a:avLst/>
            </a:prstGeom>
          </p:spPr>
          <p:txBody>
            <a:bodyPr wrap="square" lIns="0" tIns="340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5" name="object 95"/>
            <p:cNvSpPr txBox="1"/>
            <p:nvPr/>
          </p:nvSpPr>
          <p:spPr>
            <a:xfrm>
              <a:off x="11653626" y="4474324"/>
              <a:ext cx="93755" cy="85952"/>
            </a:xfrm>
            <a:prstGeom prst="rect">
              <a:avLst/>
            </a:prstGeom>
          </p:spPr>
          <p:txBody>
            <a:bodyPr wrap="square" lIns="0" tIns="340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4" name="object 94"/>
            <p:cNvSpPr txBox="1"/>
            <p:nvPr/>
          </p:nvSpPr>
          <p:spPr>
            <a:xfrm>
              <a:off x="11747382" y="4474324"/>
              <a:ext cx="195164" cy="85952"/>
            </a:xfrm>
            <a:prstGeom prst="rect">
              <a:avLst/>
            </a:prstGeom>
          </p:spPr>
          <p:txBody>
            <a:bodyPr wrap="square" lIns="0" tIns="340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3" name="object 93"/>
            <p:cNvSpPr txBox="1"/>
            <p:nvPr/>
          </p:nvSpPr>
          <p:spPr>
            <a:xfrm>
              <a:off x="11942547" y="4474324"/>
              <a:ext cx="93755" cy="85952"/>
            </a:xfrm>
            <a:prstGeom prst="rect">
              <a:avLst/>
            </a:prstGeom>
          </p:spPr>
          <p:txBody>
            <a:bodyPr wrap="square" lIns="0" tIns="340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2" name="object 92"/>
            <p:cNvSpPr txBox="1"/>
            <p:nvPr/>
          </p:nvSpPr>
          <p:spPr>
            <a:xfrm>
              <a:off x="12036302" y="4474324"/>
              <a:ext cx="93755" cy="85952"/>
            </a:xfrm>
            <a:prstGeom prst="rect">
              <a:avLst/>
            </a:prstGeom>
          </p:spPr>
          <p:txBody>
            <a:bodyPr wrap="square" lIns="0" tIns="340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1" name="object 91"/>
            <p:cNvSpPr txBox="1"/>
            <p:nvPr/>
          </p:nvSpPr>
          <p:spPr>
            <a:xfrm>
              <a:off x="12130058" y="4474324"/>
              <a:ext cx="93755" cy="85952"/>
            </a:xfrm>
            <a:prstGeom prst="rect">
              <a:avLst/>
            </a:prstGeom>
          </p:spPr>
          <p:txBody>
            <a:bodyPr wrap="square" lIns="0" tIns="3402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0" name="object 90"/>
            <p:cNvSpPr txBox="1"/>
            <p:nvPr/>
          </p:nvSpPr>
          <p:spPr>
            <a:xfrm>
              <a:off x="3906342" y="3513609"/>
              <a:ext cx="187511" cy="38363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9" name="object 89"/>
            <p:cNvSpPr txBox="1"/>
            <p:nvPr/>
          </p:nvSpPr>
          <p:spPr>
            <a:xfrm>
              <a:off x="4093854" y="3513609"/>
              <a:ext cx="195164" cy="56447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8" name="object 88"/>
            <p:cNvSpPr txBox="1"/>
            <p:nvPr/>
          </p:nvSpPr>
          <p:spPr>
            <a:xfrm>
              <a:off x="4289019" y="3513609"/>
              <a:ext cx="93755" cy="56447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7" name="object 87"/>
            <p:cNvSpPr txBox="1"/>
            <p:nvPr/>
          </p:nvSpPr>
          <p:spPr>
            <a:xfrm>
              <a:off x="4382774" y="3513609"/>
              <a:ext cx="93755" cy="56447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6" name="object 86"/>
            <p:cNvSpPr txBox="1"/>
            <p:nvPr/>
          </p:nvSpPr>
          <p:spPr>
            <a:xfrm>
              <a:off x="4476530" y="3513609"/>
              <a:ext cx="93755" cy="56447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5" name="object 85"/>
            <p:cNvSpPr txBox="1"/>
            <p:nvPr/>
          </p:nvSpPr>
          <p:spPr>
            <a:xfrm>
              <a:off x="3906342" y="3897247"/>
              <a:ext cx="93755" cy="34012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4" name="object 84"/>
            <p:cNvSpPr txBox="1"/>
            <p:nvPr/>
          </p:nvSpPr>
          <p:spPr>
            <a:xfrm>
              <a:off x="4000098" y="3897247"/>
              <a:ext cx="93755" cy="34012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3" name="object 83"/>
            <p:cNvSpPr txBox="1"/>
            <p:nvPr/>
          </p:nvSpPr>
          <p:spPr>
            <a:xfrm>
              <a:off x="4093854" y="4078083"/>
              <a:ext cx="97582" cy="1592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2" name="object 82"/>
            <p:cNvSpPr txBox="1"/>
            <p:nvPr/>
          </p:nvSpPr>
          <p:spPr>
            <a:xfrm>
              <a:off x="4191436" y="4078083"/>
              <a:ext cx="378849" cy="23044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1" name="object 81"/>
            <p:cNvSpPr txBox="1"/>
            <p:nvPr/>
          </p:nvSpPr>
          <p:spPr>
            <a:xfrm>
              <a:off x="3812586" y="4237374"/>
              <a:ext cx="378849" cy="14052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80" name="object 80"/>
            <p:cNvSpPr txBox="1"/>
            <p:nvPr/>
          </p:nvSpPr>
          <p:spPr>
            <a:xfrm>
              <a:off x="4191436" y="4308531"/>
              <a:ext cx="378849" cy="17113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79" name="object 79"/>
            <p:cNvSpPr txBox="1"/>
            <p:nvPr/>
          </p:nvSpPr>
          <p:spPr>
            <a:xfrm>
              <a:off x="3812586" y="4377897"/>
              <a:ext cx="378849" cy="101766"/>
            </a:xfrm>
            <a:prstGeom prst="rect">
              <a:avLst/>
            </a:prstGeom>
          </p:spPr>
          <p:txBody>
            <a:bodyPr wrap="square" lIns="0" tIns="166" rIns="0" bIns="0" rtlCol="0">
              <a:noAutofit/>
            </a:bodyPr>
            <a:lstStyle/>
            <a:p>
              <a:pPr marL="25400">
                <a:lnSpc>
                  <a:spcPts val="800"/>
                </a:lnSpc>
              </a:pPr>
              <a:endParaRPr sz="800"/>
            </a:p>
          </p:txBody>
        </p:sp>
        <p:sp>
          <p:nvSpPr>
            <p:cNvPr id="78" name="object 78"/>
            <p:cNvSpPr txBox="1"/>
            <p:nvPr/>
          </p:nvSpPr>
          <p:spPr>
            <a:xfrm>
              <a:off x="3812586" y="4479664"/>
              <a:ext cx="93755" cy="80612"/>
            </a:xfrm>
            <a:prstGeom prst="rect">
              <a:avLst/>
            </a:prstGeom>
          </p:spPr>
          <p:txBody>
            <a:bodyPr wrap="square" lIns="0" tIns="4412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77" name="object 77"/>
            <p:cNvSpPr txBox="1"/>
            <p:nvPr/>
          </p:nvSpPr>
          <p:spPr>
            <a:xfrm>
              <a:off x="3906342" y="4479664"/>
              <a:ext cx="93755" cy="80612"/>
            </a:xfrm>
            <a:prstGeom prst="rect">
              <a:avLst/>
            </a:prstGeom>
          </p:spPr>
          <p:txBody>
            <a:bodyPr wrap="square" lIns="0" tIns="4412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76" name="object 76"/>
            <p:cNvSpPr txBox="1"/>
            <p:nvPr/>
          </p:nvSpPr>
          <p:spPr>
            <a:xfrm>
              <a:off x="4000098" y="4479664"/>
              <a:ext cx="93755" cy="80612"/>
            </a:xfrm>
            <a:prstGeom prst="rect">
              <a:avLst/>
            </a:prstGeom>
          </p:spPr>
          <p:txBody>
            <a:bodyPr wrap="square" lIns="0" tIns="4412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75" name="object 75"/>
            <p:cNvSpPr txBox="1"/>
            <p:nvPr/>
          </p:nvSpPr>
          <p:spPr>
            <a:xfrm>
              <a:off x="4093854" y="4479664"/>
              <a:ext cx="195164" cy="80612"/>
            </a:xfrm>
            <a:prstGeom prst="rect">
              <a:avLst/>
            </a:prstGeom>
          </p:spPr>
          <p:txBody>
            <a:bodyPr wrap="square" lIns="0" tIns="4412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74" name="object 74"/>
            <p:cNvSpPr txBox="1"/>
            <p:nvPr/>
          </p:nvSpPr>
          <p:spPr>
            <a:xfrm>
              <a:off x="4289019" y="4479664"/>
              <a:ext cx="93755" cy="80612"/>
            </a:xfrm>
            <a:prstGeom prst="rect">
              <a:avLst/>
            </a:prstGeom>
          </p:spPr>
          <p:txBody>
            <a:bodyPr wrap="square" lIns="0" tIns="4412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73" name="object 73"/>
            <p:cNvSpPr txBox="1"/>
            <p:nvPr/>
          </p:nvSpPr>
          <p:spPr>
            <a:xfrm>
              <a:off x="4382774" y="4479664"/>
              <a:ext cx="93755" cy="80612"/>
            </a:xfrm>
            <a:prstGeom prst="rect">
              <a:avLst/>
            </a:prstGeom>
          </p:spPr>
          <p:txBody>
            <a:bodyPr wrap="square" lIns="0" tIns="4412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4476530" y="4479664"/>
              <a:ext cx="93755" cy="80612"/>
            </a:xfrm>
            <a:prstGeom prst="rect">
              <a:avLst/>
            </a:prstGeom>
          </p:spPr>
          <p:txBody>
            <a:bodyPr wrap="square" lIns="0" tIns="4412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71" name="object 71"/>
            <p:cNvSpPr txBox="1"/>
            <p:nvPr/>
          </p:nvSpPr>
          <p:spPr>
            <a:xfrm>
              <a:off x="6363762" y="3281704"/>
              <a:ext cx="93755" cy="6736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6457518" y="3281704"/>
              <a:ext cx="93755" cy="67360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9" name="object 69"/>
            <p:cNvSpPr txBox="1"/>
            <p:nvPr/>
          </p:nvSpPr>
          <p:spPr>
            <a:xfrm>
              <a:off x="6551274" y="3281704"/>
              <a:ext cx="382676" cy="6195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8" name="object 68"/>
            <p:cNvSpPr txBox="1"/>
            <p:nvPr/>
          </p:nvSpPr>
          <p:spPr>
            <a:xfrm>
              <a:off x="6933950" y="3281704"/>
              <a:ext cx="93755" cy="6195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7" name="object 67"/>
            <p:cNvSpPr txBox="1"/>
            <p:nvPr/>
          </p:nvSpPr>
          <p:spPr>
            <a:xfrm>
              <a:off x="7027706" y="3281704"/>
              <a:ext cx="93755" cy="6195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6" name="object 66"/>
            <p:cNvSpPr txBox="1"/>
            <p:nvPr/>
          </p:nvSpPr>
          <p:spPr>
            <a:xfrm>
              <a:off x="6551274" y="3901250"/>
              <a:ext cx="191338" cy="540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6742612" y="3901250"/>
              <a:ext cx="378849" cy="3336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6363762" y="3955310"/>
              <a:ext cx="378849" cy="27960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3" name="object 63"/>
            <p:cNvSpPr txBox="1"/>
            <p:nvPr/>
          </p:nvSpPr>
          <p:spPr>
            <a:xfrm>
              <a:off x="6363762" y="4234920"/>
              <a:ext cx="378849" cy="17029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6742612" y="4234920"/>
              <a:ext cx="378849" cy="121617"/>
            </a:xfrm>
            <a:prstGeom prst="rect">
              <a:avLst/>
            </a:prstGeom>
          </p:spPr>
          <p:txBody>
            <a:bodyPr wrap="square" lIns="0" tIns="967" rIns="0" bIns="0" rtlCol="0">
              <a:noAutofit/>
            </a:bodyPr>
            <a:lstStyle/>
            <a:p>
              <a:pPr marL="25400">
                <a:lnSpc>
                  <a:spcPts val="950"/>
                </a:lnSpc>
              </a:pPr>
              <a:endParaRPr sz="950"/>
            </a:p>
          </p:txBody>
        </p:sp>
        <p:sp>
          <p:nvSpPr>
            <p:cNvPr id="61" name="object 61"/>
            <p:cNvSpPr txBox="1"/>
            <p:nvPr/>
          </p:nvSpPr>
          <p:spPr>
            <a:xfrm>
              <a:off x="6742612" y="4356537"/>
              <a:ext cx="97582" cy="486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6840195" y="4356537"/>
              <a:ext cx="93755" cy="2037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59" name="object 59"/>
            <p:cNvSpPr txBox="1"/>
            <p:nvPr/>
          </p:nvSpPr>
          <p:spPr>
            <a:xfrm>
              <a:off x="6933950" y="4356537"/>
              <a:ext cx="93755" cy="2037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58" name="object 58"/>
            <p:cNvSpPr txBox="1"/>
            <p:nvPr/>
          </p:nvSpPr>
          <p:spPr>
            <a:xfrm>
              <a:off x="7027706" y="4356537"/>
              <a:ext cx="93755" cy="2037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57" name="object 57"/>
            <p:cNvSpPr txBox="1"/>
            <p:nvPr/>
          </p:nvSpPr>
          <p:spPr>
            <a:xfrm>
              <a:off x="6363762" y="4405213"/>
              <a:ext cx="93755" cy="15506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6457518" y="4405213"/>
              <a:ext cx="93755" cy="15506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6551274" y="4405213"/>
              <a:ext cx="93755" cy="15506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6645030" y="4405213"/>
              <a:ext cx="195164" cy="15506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7733106" y="2399919"/>
              <a:ext cx="187511" cy="127592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7920618" y="2399919"/>
              <a:ext cx="195164" cy="122175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8115783" y="2399919"/>
              <a:ext cx="93755" cy="122175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8209538" y="2399919"/>
              <a:ext cx="93755" cy="122175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8303294" y="2399919"/>
              <a:ext cx="93755" cy="122175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7920618" y="3621676"/>
              <a:ext cx="101409" cy="5515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8022027" y="3621676"/>
              <a:ext cx="375022" cy="61543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7733106" y="3675842"/>
              <a:ext cx="93755" cy="49741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7826862" y="3675842"/>
              <a:ext cx="93755" cy="49741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7639350" y="4173253"/>
              <a:ext cx="382676" cy="22908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8022027" y="4237113"/>
              <a:ext cx="375022" cy="21081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7639350" y="4402337"/>
              <a:ext cx="382676" cy="111419"/>
            </a:xfrm>
            <a:prstGeom prst="rect">
              <a:avLst/>
            </a:prstGeom>
          </p:spPr>
          <p:txBody>
            <a:bodyPr wrap="square" lIns="0" tIns="3469" rIns="0" bIns="0" rtlCol="0">
              <a:noAutofit/>
            </a:bodyPr>
            <a:lstStyle/>
            <a:p>
              <a:pPr marL="25400">
                <a:lnSpc>
                  <a:spcPts val="850"/>
                </a:lnSpc>
              </a:pPr>
              <a:endParaRPr sz="850"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8022027" y="4447932"/>
              <a:ext cx="93755" cy="65825"/>
            </a:xfrm>
            <a:prstGeom prst="rect">
              <a:avLst/>
            </a:prstGeom>
          </p:spPr>
          <p:txBody>
            <a:bodyPr wrap="square" lIns="0" tIns="2325" rIns="0" bIns="0" rtlCol="0">
              <a:noAutofit/>
            </a:bodyPr>
            <a:lstStyle/>
            <a:p>
              <a:pPr marL="25400">
                <a:lnSpc>
                  <a:spcPts val="500"/>
                </a:lnSpc>
              </a:pPr>
              <a:endParaRPr sz="500"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8115783" y="4447932"/>
              <a:ext cx="93755" cy="111079"/>
            </a:xfrm>
            <a:prstGeom prst="rect">
              <a:avLst/>
            </a:prstGeom>
          </p:spPr>
          <p:txBody>
            <a:bodyPr wrap="square" lIns="0" tIns="3129" rIns="0" bIns="0" rtlCol="0">
              <a:noAutofit/>
            </a:bodyPr>
            <a:lstStyle/>
            <a:p>
              <a:pPr marL="25400">
                <a:lnSpc>
                  <a:spcPts val="850"/>
                </a:lnSpc>
              </a:pPr>
              <a:endParaRPr sz="850"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8209538" y="4447932"/>
              <a:ext cx="93755" cy="111079"/>
            </a:xfrm>
            <a:prstGeom prst="rect">
              <a:avLst/>
            </a:prstGeom>
          </p:spPr>
          <p:txBody>
            <a:bodyPr wrap="square" lIns="0" tIns="3129" rIns="0" bIns="0" rtlCol="0">
              <a:noAutofit/>
            </a:bodyPr>
            <a:lstStyle/>
            <a:p>
              <a:pPr marL="25400">
                <a:lnSpc>
                  <a:spcPts val="850"/>
                </a:lnSpc>
              </a:pPr>
              <a:endParaRPr sz="850"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8303294" y="4447932"/>
              <a:ext cx="93755" cy="112344"/>
            </a:xfrm>
            <a:prstGeom prst="rect">
              <a:avLst/>
            </a:prstGeom>
          </p:spPr>
          <p:txBody>
            <a:bodyPr wrap="square" lIns="0" tIns="4394" rIns="0" bIns="0" rtlCol="0">
              <a:noAutofit/>
            </a:bodyPr>
            <a:lstStyle/>
            <a:p>
              <a:pPr marL="25400">
                <a:lnSpc>
                  <a:spcPts val="850"/>
                </a:lnSpc>
              </a:pPr>
              <a:endParaRPr sz="850"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7639350" y="4513757"/>
              <a:ext cx="187511" cy="465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826862" y="4513757"/>
              <a:ext cx="288920" cy="465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12835458" y="1367143"/>
              <a:ext cx="187511" cy="159543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3022970" y="1367143"/>
              <a:ext cx="195164" cy="171066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3218135" y="1367143"/>
              <a:ext cx="93755" cy="171066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3311890" y="1367143"/>
              <a:ext cx="93755" cy="171066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3405646" y="1367143"/>
              <a:ext cx="93755" cy="171066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12835458" y="2962582"/>
              <a:ext cx="93755" cy="78960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12929214" y="2962582"/>
              <a:ext cx="93755" cy="78960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3022970" y="3077806"/>
              <a:ext cx="101409" cy="67438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13124379" y="3077806"/>
              <a:ext cx="375022" cy="8326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12741702" y="3752190"/>
              <a:ext cx="382676" cy="39617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3124379" y="3910477"/>
              <a:ext cx="375022" cy="31052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2741702" y="4148361"/>
              <a:ext cx="382676" cy="20388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3124379" y="4221000"/>
              <a:ext cx="93755" cy="13124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3218135" y="4221000"/>
              <a:ext cx="93755" cy="3392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3311890" y="4221000"/>
              <a:ext cx="93755" cy="3392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13405646" y="4221000"/>
              <a:ext cx="93755" cy="33927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2741702" y="4352249"/>
              <a:ext cx="93755" cy="20802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12835458" y="4352249"/>
              <a:ext cx="93755" cy="20802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2929214" y="4352249"/>
              <a:ext cx="93755" cy="20802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3022970" y="4352249"/>
              <a:ext cx="195164" cy="20802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3954938" y="874536"/>
              <a:ext cx="558800" cy="1955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253926" y="874536"/>
              <a:ext cx="558800" cy="1955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2865434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1589846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0314258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9038670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763082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487494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211906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936318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660730" y="399216"/>
              <a:ext cx="510235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1385142" y="399216"/>
              <a:ext cx="171503" cy="81419"/>
            </a:xfrm>
            <a:prstGeom prst="rect">
              <a:avLst/>
            </a:prstGeom>
          </p:spPr>
          <p:txBody>
            <a:bodyPr wrap="square" lIns="0" tIns="5219" rIns="0" bIns="0" rtlCol="0">
              <a:noAutofit/>
            </a:bodyPr>
            <a:lstStyle/>
            <a:p>
              <a:pPr marL="25400">
                <a:lnSpc>
                  <a:spcPts val="600"/>
                </a:lnSpc>
              </a:pPr>
              <a:endParaRPr sz="600"/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1556646" y="399216"/>
              <a:ext cx="338731" cy="82844"/>
            </a:xfrm>
            <a:prstGeom prst="rect">
              <a:avLst/>
            </a:prstGeom>
          </p:spPr>
          <p:txBody>
            <a:bodyPr wrap="square" lIns="0" tIns="294" rIns="0" bIns="0" rtlCol="0">
              <a:noAutofit/>
            </a:bodyPr>
            <a:lstStyle/>
            <a:p>
              <a:pPr marL="25400">
                <a:lnSpc>
                  <a:spcPts val="650"/>
                </a:lnSpc>
              </a:pPr>
              <a:endParaRPr sz="650"/>
            </a:p>
          </p:txBody>
        </p:sp>
      </p:grp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912F6550-D223-4101-9CB8-5E924E389A19}"/>
              </a:ext>
            </a:extLst>
          </p:cNvPr>
          <p:cNvGrpSpPr/>
          <p:nvPr/>
        </p:nvGrpSpPr>
        <p:grpSpPr>
          <a:xfrm>
            <a:off x="1348443" y="-101600"/>
            <a:ext cx="12219686" cy="690197"/>
            <a:chOff x="1348443" y="-101600"/>
            <a:chExt cx="12219686" cy="690197"/>
          </a:xfrm>
        </p:grpSpPr>
        <p:sp>
          <p:nvSpPr>
            <p:cNvPr id="749" name="TextBox 748">
              <a:extLst>
                <a:ext uri="{FF2B5EF4-FFF2-40B4-BE49-F238E27FC236}">
                  <a16:creationId xmlns:a16="http://schemas.microsoft.com/office/drawing/2014/main" id="{C9465EA0-3E89-492D-9CE7-B1DA817D96EE}"/>
                </a:ext>
              </a:extLst>
            </p:cNvPr>
            <p:cNvSpPr txBox="1"/>
            <p:nvPr/>
          </p:nvSpPr>
          <p:spPr>
            <a:xfrm>
              <a:off x="1348443" y="34599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**</a:t>
              </a:r>
            </a:p>
          </p:txBody>
        </p:sp>
        <p:sp>
          <p:nvSpPr>
            <p:cNvPr id="750" name="TextBox 749">
              <a:extLst>
                <a:ext uri="{FF2B5EF4-FFF2-40B4-BE49-F238E27FC236}">
                  <a16:creationId xmlns:a16="http://schemas.microsoft.com/office/drawing/2014/main" id="{CD9F48DD-29AF-4E64-A84C-4B26D3E633BD}"/>
                </a:ext>
              </a:extLst>
            </p:cNvPr>
            <p:cNvSpPr txBox="1"/>
            <p:nvPr/>
          </p:nvSpPr>
          <p:spPr>
            <a:xfrm>
              <a:off x="2436259" y="20286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****</a:t>
              </a:r>
            </a:p>
          </p:txBody>
        </p: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AB9B6E82-57F6-42B0-89A8-BB0DEF667B90}"/>
                </a:ext>
              </a:extLst>
            </p:cNvPr>
            <p:cNvSpPr txBox="1"/>
            <p:nvPr/>
          </p:nvSpPr>
          <p:spPr>
            <a:xfrm>
              <a:off x="3903156" y="27407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**</a:t>
              </a:r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4A020731-998A-4FF5-9031-FC6AD8189627}"/>
                </a:ext>
              </a:extLst>
            </p:cNvPr>
            <p:cNvSpPr txBox="1"/>
            <p:nvPr/>
          </p:nvSpPr>
          <p:spPr>
            <a:xfrm>
              <a:off x="4983143" y="20286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****</a:t>
              </a:r>
            </a:p>
          </p:txBody>
        </p:sp>
        <p:sp>
          <p:nvSpPr>
            <p:cNvPr id="754" name="TextBox 753">
              <a:extLst>
                <a:ext uri="{FF2B5EF4-FFF2-40B4-BE49-F238E27FC236}">
                  <a16:creationId xmlns:a16="http://schemas.microsoft.com/office/drawing/2014/main" id="{0249ABCF-E44D-46CA-8F1D-89A47EB17562}"/>
                </a:ext>
              </a:extLst>
            </p:cNvPr>
            <p:cNvSpPr txBox="1"/>
            <p:nvPr/>
          </p:nvSpPr>
          <p:spPr>
            <a:xfrm>
              <a:off x="6410639" y="-101600"/>
              <a:ext cx="5373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ns</a:t>
              </a:r>
            </a:p>
          </p:txBody>
        </p: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FCEF43F4-1490-46C3-BD2D-2B5BAA883701}"/>
                </a:ext>
              </a:extLst>
            </p:cNvPr>
            <p:cNvSpPr txBox="1"/>
            <p:nvPr/>
          </p:nvSpPr>
          <p:spPr>
            <a:xfrm>
              <a:off x="7551751" y="20286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****</a:t>
              </a:r>
            </a:p>
          </p:txBody>
        </p:sp>
        <p:sp>
          <p:nvSpPr>
            <p:cNvPr id="756" name="TextBox 755">
              <a:extLst>
                <a:ext uri="{FF2B5EF4-FFF2-40B4-BE49-F238E27FC236}">
                  <a16:creationId xmlns:a16="http://schemas.microsoft.com/office/drawing/2014/main" id="{E3D79BFC-FB2D-476D-AF03-A41635AEB76E}"/>
                </a:ext>
              </a:extLst>
            </p:cNvPr>
            <p:cNvSpPr txBox="1"/>
            <p:nvPr/>
          </p:nvSpPr>
          <p:spPr>
            <a:xfrm>
              <a:off x="8986294" y="-101600"/>
              <a:ext cx="5373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ns</a:t>
              </a:r>
            </a:p>
          </p:txBody>
        </p:sp>
        <p:sp>
          <p:nvSpPr>
            <p:cNvPr id="757" name="TextBox 756">
              <a:extLst>
                <a:ext uri="{FF2B5EF4-FFF2-40B4-BE49-F238E27FC236}">
                  <a16:creationId xmlns:a16="http://schemas.microsoft.com/office/drawing/2014/main" id="{47ED760B-937E-4ECC-AE6C-CFD851C59A15}"/>
                </a:ext>
              </a:extLst>
            </p:cNvPr>
            <p:cNvSpPr txBox="1"/>
            <p:nvPr/>
          </p:nvSpPr>
          <p:spPr>
            <a:xfrm>
              <a:off x="10362823" y="-18589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*</a:t>
              </a:r>
            </a:p>
          </p:txBody>
        </p:sp>
        <p:sp>
          <p:nvSpPr>
            <p:cNvPr id="758" name="TextBox 757">
              <a:extLst>
                <a:ext uri="{FF2B5EF4-FFF2-40B4-BE49-F238E27FC236}">
                  <a16:creationId xmlns:a16="http://schemas.microsoft.com/office/drawing/2014/main" id="{111679C8-CDF6-41C4-A6F2-0FA74ED1C8FA}"/>
                </a:ext>
              </a:extLst>
            </p:cNvPr>
            <p:cNvSpPr txBox="1"/>
            <p:nvPr/>
          </p:nvSpPr>
          <p:spPr>
            <a:xfrm>
              <a:off x="11559869" y="-101600"/>
              <a:ext cx="5373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ns</a:t>
              </a:r>
            </a:p>
          </p:txBody>
        </p: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5DB83832-9160-415E-A3D8-4B31991BEC01}"/>
                </a:ext>
              </a:extLst>
            </p:cNvPr>
            <p:cNvSpPr txBox="1"/>
            <p:nvPr/>
          </p:nvSpPr>
          <p:spPr>
            <a:xfrm>
              <a:off x="12614022" y="-6099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****</a:t>
              </a:r>
            </a:p>
          </p:txBody>
        </p:sp>
      </p:grpSp>
      <p:grpSp>
        <p:nvGrpSpPr>
          <p:cNvPr id="770" name="Group 769">
            <a:extLst>
              <a:ext uri="{FF2B5EF4-FFF2-40B4-BE49-F238E27FC236}">
                <a16:creationId xmlns:a16="http://schemas.microsoft.com/office/drawing/2014/main" id="{92542E4E-DF71-4D73-9989-E4A7620451A1}"/>
              </a:ext>
            </a:extLst>
          </p:cNvPr>
          <p:cNvGrpSpPr/>
          <p:nvPr/>
        </p:nvGrpSpPr>
        <p:grpSpPr>
          <a:xfrm>
            <a:off x="831850" y="4678402"/>
            <a:ext cx="13081149" cy="553998"/>
            <a:chOff x="861154" y="4766799"/>
            <a:chExt cx="13081149" cy="553998"/>
          </a:xfrm>
        </p:grpSpPr>
        <p:sp>
          <p:nvSpPr>
            <p:cNvPr id="760" name="TextBox 759">
              <a:extLst>
                <a:ext uri="{FF2B5EF4-FFF2-40B4-BE49-F238E27FC236}">
                  <a16:creationId xmlns:a16="http://schemas.microsoft.com/office/drawing/2014/main" id="{A737BAB7-B15E-4BEB-8DD6-DC920EDC58FC}"/>
                </a:ext>
              </a:extLst>
            </p:cNvPr>
            <p:cNvSpPr txBox="1"/>
            <p:nvPr/>
          </p:nvSpPr>
          <p:spPr>
            <a:xfrm>
              <a:off x="861154" y="4766799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p-7654</a:t>
              </a:r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67B16D48-9A11-4433-B9C3-F5D1A5F95634}"/>
                </a:ext>
              </a:extLst>
            </p:cNvPr>
            <p:cNvSpPr txBox="1"/>
            <p:nvPr/>
          </p:nvSpPr>
          <p:spPr>
            <a:xfrm>
              <a:off x="2171734" y="4766799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p-8215</a:t>
              </a:r>
            </a:p>
          </p:txBody>
        </p:sp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F255099F-593A-46BA-A56F-0A24A5D95897}"/>
                </a:ext>
              </a:extLst>
            </p:cNvPr>
            <p:cNvSpPr txBox="1"/>
            <p:nvPr/>
          </p:nvSpPr>
          <p:spPr>
            <a:xfrm>
              <a:off x="3482314" y="4766799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p-6361</a:t>
              </a:r>
            </a:p>
          </p:txBody>
        </p:sp>
        <p:sp>
          <p:nvSpPr>
            <p:cNvPr id="763" name="TextBox 762">
              <a:extLst>
                <a:ext uri="{FF2B5EF4-FFF2-40B4-BE49-F238E27FC236}">
                  <a16:creationId xmlns:a16="http://schemas.microsoft.com/office/drawing/2014/main" id="{31DD4EAF-CFD3-49E7-A5C4-DA5CCA241468}"/>
                </a:ext>
              </a:extLst>
            </p:cNvPr>
            <p:cNvSpPr txBox="1"/>
            <p:nvPr/>
          </p:nvSpPr>
          <p:spPr>
            <a:xfrm>
              <a:off x="4792894" y="4766799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p-3044</a:t>
              </a:r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50466632-928C-4D85-911B-A6D2D8700BAB}"/>
                </a:ext>
              </a:extLst>
            </p:cNvPr>
            <p:cNvSpPr txBox="1"/>
            <p:nvPr/>
          </p:nvSpPr>
          <p:spPr>
            <a:xfrm>
              <a:off x="6103474" y="4766799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p-8568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0A996C25-063E-49B7-BAFF-D381B2084AC6}"/>
                </a:ext>
              </a:extLst>
            </p:cNvPr>
            <p:cNvSpPr txBox="1"/>
            <p:nvPr/>
          </p:nvSpPr>
          <p:spPr>
            <a:xfrm>
              <a:off x="7414054" y="4766799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p-7612</a:t>
              </a: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AB4B32EB-7475-46E8-9276-295BD8001EFB}"/>
                </a:ext>
              </a:extLst>
            </p:cNvPr>
            <p:cNvSpPr txBox="1"/>
            <p:nvPr/>
          </p:nvSpPr>
          <p:spPr>
            <a:xfrm>
              <a:off x="8724634" y="4766799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p-8589</a:t>
              </a: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A18B7A0F-F17D-4831-B07D-6D0BCA2BCED6}"/>
                </a:ext>
              </a:extLst>
            </p:cNvPr>
            <p:cNvSpPr txBox="1"/>
            <p:nvPr/>
          </p:nvSpPr>
          <p:spPr>
            <a:xfrm>
              <a:off x="10035214" y="4766799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p-3651</a:t>
              </a:r>
            </a:p>
          </p:txBody>
        </p:sp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id="{0FDA2E8A-B6A1-4C63-9916-058807BB2BD9}"/>
                </a:ext>
              </a:extLst>
            </p:cNvPr>
            <p:cNvSpPr txBox="1"/>
            <p:nvPr/>
          </p:nvSpPr>
          <p:spPr>
            <a:xfrm>
              <a:off x="11345794" y="4766799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p-3609</a:t>
              </a:r>
            </a:p>
          </p:txBody>
        </p: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74595B83-0EC7-4271-9CFA-F994E8C82A0D}"/>
                </a:ext>
              </a:extLst>
            </p:cNvPr>
            <p:cNvSpPr txBox="1"/>
            <p:nvPr/>
          </p:nvSpPr>
          <p:spPr>
            <a:xfrm>
              <a:off x="12656374" y="4766799"/>
              <a:ext cx="128592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 dirty="0"/>
                <a:t>p-4138</a:t>
              </a:r>
            </a:p>
          </p:txBody>
        </p:sp>
      </p:grpSp>
      <p:sp>
        <p:nvSpPr>
          <p:cNvPr id="773" name="TextBox 772">
            <a:extLst>
              <a:ext uri="{FF2B5EF4-FFF2-40B4-BE49-F238E27FC236}">
                <a16:creationId xmlns:a16="http://schemas.microsoft.com/office/drawing/2014/main" id="{3EC10F00-84C3-4B50-B81C-68635575893E}"/>
              </a:ext>
            </a:extLst>
          </p:cNvPr>
          <p:cNvSpPr txBox="1"/>
          <p:nvPr/>
        </p:nvSpPr>
        <p:spPr>
          <a:xfrm>
            <a:off x="325057" y="926941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1.5</a:t>
            </a: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5DDAD2A1-7F20-4EFE-AECB-FDC57A25DFC9}"/>
              </a:ext>
            </a:extLst>
          </p:cNvPr>
          <p:cNvSpPr txBox="1"/>
          <p:nvPr/>
        </p:nvSpPr>
        <p:spPr>
          <a:xfrm>
            <a:off x="325057" y="2022032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1.0</a:t>
            </a: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EE40245E-85EA-407A-945D-4B64816B24A3}"/>
              </a:ext>
            </a:extLst>
          </p:cNvPr>
          <p:cNvSpPr txBox="1"/>
          <p:nvPr/>
        </p:nvSpPr>
        <p:spPr>
          <a:xfrm>
            <a:off x="325057" y="3117123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0.5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C6F0B842-06C8-4299-892A-6D7BEDD58E79}"/>
              </a:ext>
            </a:extLst>
          </p:cNvPr>
          <p:cNvSpPr txBox="1"/>
          <p:nvPr/>
        </p:nvSpPr>
        <p:spPr>
          <a:xfrm>
            <a:off x="325057" y="4212215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0.0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03EE28AD-7B94-436C-97C1-5D0C0323ADE1}"/>
              </a:ext>
            </a:extLst>
          </p:cNvPr>
          <p:cNvSpPr txBox="1"/>
          <p:nvPr/>
        </p:nvSpPr>
        <p:spPr>
          <a:xfrm>
            <a:off x="300828" y="67707"/>
            <a:ext cx="883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1e-3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19D9962D-D1F7-480A-8BB2-AED74FBA5293}"/>
              </a:ext>
            </a:extLst>
          </p:cNvPr>
          <p:cNvSpPr txBox="1"/>
          <p:nvPr/>
        </p:nvSpPr>
        <p:spPr>
          <a:xfrm rot="16200000">
            <a:off x="-626315" y="2265216"/>
            <a:ext cx="1537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Intensity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6DCEF70D-9193-46B0-BC7D-5810B2468B75}"/>
              </a:ext>
            </a:extLst>
          </p:cNvPr>
          <p:cNvSpPr txBox="1"/>
          <p:nvPr/>
        </p:nvSpPr>
        <p:spPr>
          <a:xfrm>
            <a:off x="1866843" y="704225"/>
            <a:ext cx="1696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COVID-19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6B35C3E1-4412-4FB7-A821-C39A9283CD11}"/>
              </a:ext>
            </a:extLst>
          </p:cNvPr>
          <p:cNvSpPr txBox="1"/>
          <p:nvPr/>
        </p:nvSpPr>
        <p:spPr>
          <a:xfrm>
            <a:off x="4602936" y="683292"/>
            <a:ext cx="13402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37293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Shen Wanxiang</cp:lastModifiedBy>
  <cp:revision>3</cp:revision>
  <dcterms:modified xsi:type="dcterms:W3CDTF">2021-06-28T09:10:41Z</dcterms:modified>
</cp:coreProperties>
</file>