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286500" cy="6210300"/>
  <p:notesSz cx="6286500" cy="62103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500"/>
    <a:srgbClr val="CC0000"/>
    <a:srgbClr val="F84B0A"/>
    <a:srgbClr val="F0C40F"/>
    <a:srgbClr val="B3FF00"/>
    <a:srgbClr val="00FF9D"/>
    <a:srgbClr val="04EFF6"/>
    <a:srgbClr val="00B5FF"/>
    <a:srgbClr val="2204F9"/>
    <a:srgbClr val="990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814" y="4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2" name="组合 861">
            <a:extLst>
              <a:ext uri="{FF2B5EF4-FFF2-40B4-BE49-F238E27FC236}">
                <a16:creationId xmlns:a16="http://schemas.microsoft.com/office/drawing/2014/main" id="{F6A0AC83-B509-4229-8280-5BF2596A5F06}"/>
              </a:ext>
            </a:extLst>
          </p:cNvPr>
          <p:cNvGrpSpPr/>
          <p:nvPr/>
        </p:nvGrpSpPr>
        <p:grpSpPr>
          <a:xfrm>
            <a:off x="19050" y="85027"/>
            <a:ext cx="6065189" cy="5991923"/>
            <a:chOff x="108000" y="108000"/>
            <a:chExt cx="6065189" cy="5991923"/>
          </a:xfrm>
        </p:grpSpPr>
        <p:sp>
          <p:nvSpPr>
            <p:cNvPr id="261" name="object 261"/>
            <p:cNvSpPr/>
            <p:nvPr/>
          </p:nvSpPr>
          <p:spPr>
            <a:xfrm>
              <a:off x="1972861" y="4108348"/>
              <a:ext cx="742055" cy="1100384"/>
            </a:xfrm>
            <a:custGeom>
              <a:avLst/>
              <a:gdLst/>
              <a:ahLst/>
              <a:cxnLst/>
              <a:rect l="l" t="t" r="r" b="b"/>
              <a:pathLst>
                <a:path w="742055" h="1100384">
                  <a:moveTo>
                    <a:pt x="0" y="1002310"/>
                  </a:moveTo>
                  <a:lnTo>
                    <a:pt x="659219" y="0"/>
                  </a:lnTo>
                  <a:lnTo>
                    <a:pt x="665833" y="4323"/>
                  </a:lnTo>
                  <a:lnTo>
                    <a:pt x="676528" y="11188"/>
                  </a:lnTo>
                  <a:lnTo>
                    <a:pt x="687289" y="17939"/>
                  </a:lnTo>
                  <a:lnTo>
                    <a:pt x="698115" y="24578"/>
                  </a:lnTo>
                  <a:lnTo>
                    <a:pt x="709006" y="31104"/>
                  </a:lnTo>
                  <a:lnTo>
                    <a:pt x="730976" y="43820"/>
                  </a:lnTo>
                  <a:lnTo>
                    <a:pt x="742055" y="50009"/>
                  </a:lnTo>
                  <a:lnTo>
                    <a:pt x="162477" y="1100384"/>
                  </a:lnTo>
                  <a:lnTo>
                    <a:pt x="151943" y="1094542"/>
                  </a:lnTo>
                  <a:lnTo>
                    <a:pt x="140869" y="1088327"/>
                  </a:lnTo>
                  <a:lnTo>
                    <a:pt x="96903" y="1062893"/>
                  </a:lnTo>
                  <a:lnTo>
                    <a:pt x="85995" y="1056391"/>
                  </a:lnTo>
                  <a:lnTo>
                    <a:pt x="75122" y="1049832"/>
                  </a:lnTo>
                  <a:lnTo>
                    <a:pt x="64283" y="1043215"/>
                  </a:lnTo>
                  <a:lnTo>
                    <a:pt x="53480" y="1036541"/>
                  </a:lnTo>
                  <a:lnTo>
                    <a:pt x="42712" y="1029809"/>
                  </a:lnTo>
                  <a:lnTo>
                    <a:pt x="31979" y="1023020"/>
                  </a:lnTo>
                  <a:lnTo>
                    <a:pt x="21283" y="1016174"/>
                  </a:lnTo>
                  <a:lnTo>
                    <a:pt x="10623" y="1009271"/>
                  </a:lnTo>
                  <a:lnTo>
                    <a:pt x="0" y="1002310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972861" y="4108348"/>
              <a:ext cx="742055" cy="1100384"/>
            </a:xfrm>
            <a:custGeom>
              <a:avLst/>
              <a:gdLst/>
              <a:ahLst/>
              <a:cxnLst/>
              <a:rect l="l" t="t" r="r" b="b"/>
              <a:pathLst>
                <a:path w="742055" h="1100384">
                  <a:moveTo>
                    <a:pt x="659219" y="0"/>
                  </a:moveTo>
                  <a:lnTo>
                    <a:pt x="0" y="1002310"/>
                  </a:lnTo>
                  <a:lnTo>
                    <a:pt x="10623" y="1009271"/>
                  </a:lnTo>
                  <a:lnTo>
                    <a:pt x="21283" y="1016174"/>
                  </a:lnTo>
                  <a:lnTo>
                    <a:pt x="53480" y="1036541"/>
                  </a:lnTo>
                  <a:lnTo>
                    <a:pt x="85995" y="1056391"/>
                  </a:lnTo>
                  <a:lnTo>
                    <a:pt x="118819" y="1075725"/>
                  </a:lnTo>
                  <a:lnTo>
                    <a:pt x="151943" y="1094542"/>
                  </a:lnTo>
                  <a:lnTo>
                    <a:pt x="162477" y="1100384"/>
                  </a:lnTo>
                  <a:lnTo>
                    <a:pt x="742055" y="50009"/>
                  </a:lnTo>
                  <a:lnTo>
                    <a:pt x="730976" y="43820"/>
                  </a:lnTo>
                  <a:lnTo>
                    <a:pt x="719960" y="37518"/>
                  </a:lnTo>
                  <a:lnTo>
                    <a:pt x="709006" y="31104"/>
                  </a:lnTo>
                  <a:lnTo>
                    <a:pt x="698115" y="24578"/>
                  </a:lnTo>
                  <a:lnTo>
                    <a:pt x="687289" y="17939"/>
                  </a:lnTo>
                  <a:lnTo>
                    <a:pt x="676528" y="11188"/>
                  </a:lnTo>
                  <a:lnTo>
                    <a:pt x="665833" y="4323"/>
                  </a:lnTo>
                  <a:lnTo>
                    <a:pt x="659219" y="0"/>
                  </a:lnTo>
                </a:path>
              </a:pathLst>
            </a:custGeom>
            <a:ln w="1247">
              <a:solidFill>
                <a:srgbClr val="9A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818425" y="4052087"/>
              <a:ext cx="813655" cy="1058572"/>
            </a:xfrm>
            <a:custGeom>
              <a:avLst/>
              <a:gdLst/>
              <a:ahLst/>
              <a:cxnLst/>
              <a:rect l="l" t="t" r="r" b="b"/>
              <a:pathLst>
                <a:path w="813655" h="1058572">
                  <a:moveTo>
                    <a:pt x="154435" y="1058572"/>
                  </a:moveTo>
                  <a:lnTo>
                    <a:pt x="123332" y="1037776"/>
                  </a:lnTo>
                  <a:lnTo>
                    <a:pt x="91974" y="1016110"/>
                  </a:lnTo>
                  <a:lnTo>
                    <a:pt x="60960" y="993962"/>
                  </a:lnTo>
                  <a:lnTo>
                    <a:pt x="30298" y="971338"/>
                  </a:lnTo>
                  <a:lnTo>
                    <a:pt x="0" y="948242"/>
                  </a:lnTo>
                  <a:lnTo>
                    <a:pt x="734919" y="0"/>
                  </a:lnTo>
                  <a:lnTo>
                    <a:pt x="741156" y="4800"/>
                  </a:lnTo>
                  <a:lnTo>
                    <a:pt x="751285" y="12464"/>
                  </a:lnTo>
                  <a:lnTo>
                    <a:pt x="761493" y="20028"/>
                  </a:lnTo>
                  <a:lnTo>
                    <a:pt x="771779" y="27489"/>
                  </a:lnTo>
                  <a:lnTo>
                    <a:pt x="782140" y="34845"/>
                  </a:lnTo>
                  <a:lnTo>
                    <a:pt x="792574" y="42094"/>
                  </a:lnTo>
                  <a:lnTo>
                    <a:pt x="803080" y="49233"/>
                  </a:lnTo>
                  <a:lnTo>
                    <a:pt x="813655" y="56261"/>
                  </a:lnTo>
                  <a:lnTo>
                    <a:pt x="154435" y="1058572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818425" y="4052087"/>
              <a:ext cx="813655" cy="1058572"/>
            </a:xfrm>
            <a:custGeom>
              <a:avLst/>
              <a:gdLst/>
              <a:ahLst/>
              <a:cxnLst/>
              <a:rect l="l" t="t" r="r" b="b"/>
              <a:pathLst>
                <a:path w="813655" h="1058572">
                  <a:moveTo>
                    <a:pt x="734919" y="0"/>
                  </a:moveTo>
                  <a:lnTo>
                    <a:pt x="0" y="948242"/>
                  </a:lnTo>
                  <a:lnTo>
                    <a:pt x="10058" y="955993"/>
                  </a:lnTo>
                  <a:lnTo>
                    <a:pt x="20158" y="963692"/>
                  </a:lnTo>
                  <a:lnTo>
                    <a:pt x="50700" y="986474"/>
                  </a:lnTo>
                  <a:lnTo>
                    <a:pt x="81598" y="1008780"/>
                  </a:lnTo>
                  <a:lnTo>
                    <a:pt x="112842" y="1030608"/>
                  </a:lnTo>
                  <a:lnTo>
                    <a:pt x="144423" y="1051951"/>
                  </a:lnTo>
                  <a:lnTo>
                    <a:pt x="154435" y="1058572"/>
                  </a:lnTo>
                  <a:lnTo>
                    <a:pt x="813655" y="56261"/>
                  </a:lnTo>
                  <a:lnTo>
                    <a:pt x="803080" y="49233"/>
                  </a:lnTo>
                  <a:lnTo>
                    <a:pt x="792574" y="42094"/>
                  </a:lnTo>
                  <a:lnTo>
                    <a:pt x="782140" y="34845"/>
                  </a:lnTo>
                  <a:lnTo>
                    <a:pt x="771779" y="27489"/>
                  </a:lnTo>
                  <a:lnTo>
                    <a:pt x="761493" y="20028"/>
                  </a:lnTo>
                  <a:lnTo>
                    <a:pt x="751285" y="12464"/>
                  </a:lnTo>
                  <a:lnTo>
                    <a:pt x="741156" y="4800"/>
                  </a:lnTo>
                  <a:lnTo>
                    <a:pt x="734919" y="0"/>
                  </a:lnTo>
                </a:path>
              </a:pathLst>
            </a:custGeom>
            <a:ln w="1247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2135339" y="4158358"/>
              <a:ext cx="666055" cy="1135552"/>
            </a:xfrm>
            <a:custGeom>
              <a:avLst/>
              <a:gdLst/>
              <a:ahLst/>
              <a:cxnLst/>
              <a:rect l="l" t="t" r="r" b="b"/>
              <a:pathLst>
                <a:path w="666055" h="1135552">
                  <a:moveTo>
                    <a:pt x="666055" y="43408"/>
                  </a:moveTo>
                  <a:lnTo>
                    <a:pt x="169617" y="1135552"/>
                  </a:lnTo>
                  <a:lnTo>
                    <a:pt x="158700" y="1130556"/>
                  </a:lnTo>
                  <a:lnTo>
                    <a:pt x="147176" y="1125213"/>
                  </a:lnTo>
                  <a:lnTo>
                    <a:pt x="112772" y="1108830"/>
                  </a:lnTo>
                  <a:lnTo>
                    <a:pt x="78626" y="1091917"/>
                  </a:lnTo>
                  <a:lnTo>
                    <a:pt x="44745" y="1074470"/>
                  </a:lnTo>
                  <a:lnTo>
                    <a:pt x="11139" y="1056488"/>
                  </a:lnTo>
                  <a:lnTo>
                    <a:pt x="0" y="1050374"/>
                  </a:lnTo>
                  <a:lnTo>
                    <a:pt x="579577" y="0"/>
                  </a:lnTo>
                  <a:lnTo>
                    <a:pt x="586481" y="3772"/>
                  </a:lnTo>
                  <a:lnTo>
                    <a:pt x="597680" y="9777"/>
                  </a:lnTo>
                  <a:lnTo>
                    <a:pt x="608935" y="15668"/>
                  </a:lnTo>
                  <a:lnTo>
                    <a:pt x="620245" y="21446"/>
                  </a:lnTo>
                  <a:lnTo>
                    <a:pt x="631613" y="27110"/>
                  </a:lnTo>
                  <a:lnTo>
                    <a:pt x="643036" y="32659"/>
                  </a:lnTo>
                  <a:lnTo>
                    <a:pt x="654517" y="38092"/>
                  </a:lnTo>
                  <a:lnTo>
                    <a:pt x="666055" y="43408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2135339" y="4158358"/>
              <a:ext cx="666055" cy="1135552"/>
            </a:xfrm>
            <a:custGeom>
              <a:avLst/>
              <a:gdLst/>
              <a:ahLst/>
              <a:cxnLst/>
              <a:rect l="l" t="t" r="r" b="b"/>
              <a:pathLst>
                <a:path w="666055" h="1135552">
                  <a:moveTo>
                    <a:pt x="579577" y="0"/>
                  </a:moveTo>
                  <a:lnTo>
                    <a:pt x="0" y="1050374"/>
                  </a:lnTo>
                  <a:lnTo>
                    <a:pt x="11139" y="1056488"/>
                  </a:lnTo>
                  <a:lnTo>
                    <a:pt x="22310" y="1062542"/>
                  </a:lnTo>
                  <a:lnTo>
                    <a:pt x="56008" y="1080345"/>
                  </a:lnTo>
                  <a:lnTo>
                    <a:pt x="89979" y="1097614"/>
                  </a:lnTo>
                  <a:lnTo>
                    <a:pt x="124212" y="1114350"/>
                  </a:lnTo>
                  <a:lnTo>
                    <a:pt x="158700" y="1130556"/>
                  </a:lnTo>
                  <a:lnTo>
                    <a:pt x="169617" y="1135552"/>
                  </a:lnTo>
                  <a:lnTo>
                    <a:pt x="666055" y="43408"/>
                  </a:lnTo>
                  <a:lnTo>
                    <a:pt x="654517" y="38092"/>
                  </a:lnTo>
                  <a:lnTo>
                    <a:pt x="643036" y="32659"/>
                  </a:lnTo>
                  <a:lnTo>
                    <a:pt x="631613" y="27110"/>
                  </a:lnTo>
                  <a:lnTo>
                    <a:pt x="620245" y="21446"/>
                  </a:lnTo>
                  <a:lnTo>
                    <a:pt x="608935" y="15668"/>
                  </a:lnTo>
                  <a:lnTo>
                    <a:pt x="597680" y="9777"/>
                  </a:lnTo>
                  <a:lnTo>
                    <a:pt x="586481" y="3772"/>
                  </a:lnTo>
                  <a:lnTo>
                    <a:pt x="579577" y="0"/>
                  </a:lnTo>
                </a:path>
              </a:pathLst>
            </a:custGeom>
            <a:ln w="1247">
              <a:solidFill>
                <a:srgbClr val="08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2511670" y="4021681"/>
              <a:ext cx="4026" cy="4804"/>
            </a:xfrm>
            <a:custGeom>
              <a:avLst/>
              <a:gdLst/>
              <a:ahLst/>
              <a:cxnLst/>
              <a:rect l="l" t="t" r="r" b="b"/>
              <a:pathLst>
                <a:path w="4026" h="4804">
                  <a:moveTo>
                    <a:pt x="0" y="4804"/>
                  </a:moveTo>
                  <a:lnTo>
                    <a:pt x="4026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2208266" y="3647383"/>
              <a:ext cx="5507" cy="2882"/>
            </a:xfrm>
            <a:custGeom>
              <a:avLst/>
              <a:gdLst/>
              <a:ahLst/>
              <a:cxnLst/>
              <a:rect l="l" t="t" r="r" b="b"/>
              <a:pathLst>
                <a:path w="5507" h="2882">
                  <a:moveTo>
                    <a:pt x="0" y="2882"/>
                  </a:moveTo>
                  <a:lnTo>
                    <a:pt x="5507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2213774" y="3628641"/>
              <a:ext cx="281382" cy="155120"/>
            </a:xfrm>
            <a:custGeom>
              <a:avLst/>
              <a:gdLst/>
              <a:ahLst/>
              <a:cxnLst/>
              <a:rect l="l" t="t" r="r" b="b"/>
              <a:pathLst>
                <a:path w="281382" h="155120">
                  <a:moveTo>
                    <a:pt x="0" y="18741"/>
                  </a:moveTo>
                  <a:lnTo>
                    <a:pt x="13809" y="12175"/>
                  </a:lnTo>
                  <a:lnTo>
                    <a:pt x="27646" y="7018"/>
                  </a:lnTo>
                  <a:lnTo>
                    <a:pt x="41511" y="3270"/>
                  </a:lnTo>
                  <a:lnTo>
                    <a:pt x="55403" y="930"/>
                  </a:lnTo>
                  <a:lnTo>
                    <a:pt x="69322" y="0"/>
                  </a:lnTo>
                  <a:lnTo>
                    <a:pt x="83269" y="477"/>
                  </a:lnTo>
                  <a:lnTo>
                    <a:pt x="97243" y="2364"/>
                  </a:lnTo>
                  <a:lnTo>
                    <a:pt x="111245" y="5660"/>
                  </a:lnTo>
                  <a:lnTo>
                    <a:pt x="125273" y="10365"/>
                  </a:lnTo>
                  <a:lnTo>
                    <a:pt x="139329" y="16478"/>
                  </a:lnTo>
                  <a:lnTo>
                    <a:pt x="153412" y="24001"/>
                  </a:lnTo>
                  <a:lnTo>
                    <a:pt x="167523" y="32933"/>
                  </a:lnTo>
                  <a:lnTo>
                    <a:pt x="181660" y="43274"/>
                  </a:lnTo>
                  <a:lnTo>
                    <a:pt x="195825" y="55024"/>
                  </a:lnTo>
                  <a:lnTo>
                    <a:pt x="210017" y="68183"/>
                  </a:lnTo>
                  <a:lnTo>
                    <a:pt x="224236" y="82752"/>
                  </a:lnTo>
                  <a:lnTo>
                    <a:pt x="238482" y="98730"/>
                  </a:lnTo>
                  <a:lnTo>
                    <a:pt x="252755" y="116117"/>
                  </a:lnTo>
                  <a:lnTo>
                    <a:pt x="267055" y="134914"/>
                  </a:lnTo>
                  <a:lnTo>
                    <a:pt x="281382" y="155120"/>
                  </a:lnTo>
                </a:path>
              </a:pathLst>
            </a:custGeom>
            <a:ln w="7486">
              <a:solidFill>
                <a:srgbClr val="F489D8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2256880" y="3731170"/>
              <a:ext cx="5258" cy="3330"/>
            </a:xfrm>
            <a:custGeom>
              <a:avLst/>
              <a:gdLst/>
              <a:ahLst/>
              <a:cxnLst/>
              <a:rect l="l" t="t" r="r" b="b"/>
              <a:pathLst>
                <a:path w="5258" h="3330">
                  <a:moveTo>
                    <a:pt x="0" y="3330"/>
                  </a:moveTo>
                  <a:lnTo>
                    <a:pt x="5258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2262139" y="3699684"/>
              <a:ext cx="233017" cy="84077"/>
            </a:xfrm>
            <a:custGeom>
              <a:avLst/>
              <a:gdLst/>
              <a:ahLst/>
              <a:cxnLst/>
              <a:rect l="l" t="t" r="r" b="b"/>
              <a:pathLst>
                <a:path w="233017" h="84077">
                  <a:moveTo>
                    <a:pt x="0" y="31485"/>
                  </a:moveTo>
                  <a:lnTo>
                    <a:pt x="13116" y="23721"/>
                  </a:lnTo>
                  <a:lnTo>
                    <a:pt x="26078" y="17050"/>
                  </a:lnTo>
                  <a:lnTo>
                    <a:pt x="38886" y="11474"/>
                  </a:lnTo>
                  <a:lnTo>
                    <a:pt x="51540" y="6991"/>
                  </a:lnTo>
                  <a:lnTo>
                    <a:pt x="64040" y="3602"/>
                  </a:lnTo>
                  <a:lnTo>
                    <a:pt x="76386" y="1307"/>
                  </a:lnTo>
                  <a:lnTo>
                    <a:pt x="88578" y="106"/>
                  </a:lnTo>
                  <a:lnTo>
                    <a:pt x="100615" y="0"/>
                  </a:lnTo>
                  <a:lnTo>
                    <a:pt x="112498" y="987"/>
                  </a:lnTo>
                  <a:lnTo>
                    <a:pt x="124227" y="3069"/>
                  </a:lnTo>
                  <a:lnTo>
                    <a:pt x="135801" y="6244"/>
                  </a:lnTo>
                  <a:lnTo>
                    <a:pt x="147221" y="10515"/>
                  </a:lnTo>
                  <a:lnTo>
                    <a:pt x="158487" y="15879"/>
                  </a:lnTo>
                  <a:lnTo>
                    <a:pt x="169598" y="22338"/>
                  </a:lnTo>
                  <a:lnTo>
                    <a:pt x="180554" y="29892"/>
                  </a:lnTo>
                  <a:lnTo>
                    <a:pt x="191356" y="38539"/>
                  </a:lnTo>
                  <a:lnTo>
                    <a:pt x="202003" y="48282"/>
                  </a:lnTo>
                  <a:lnTo>
                    <a:pt x="212496" y="59119"/>
                  </a:lnTo>
                  <a:lnTo>
                    <a:pt x="222833" y="71051"/>
                  </a:lnTo>
                  <a:lnTo>
                    <a:pt x="233017" y="84077"/>
                  </a:lnTo>
                </a:path>
              </a:pathLst>
            </a:custGeom>
            <a:ln w="7486">
              <a:solidFill>
                <a:srgbClr val="F489D8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2311899" y="3810989"/>
              <a:ext cx="4960" cy="3723"/>
            </a:xfrm>
            <a:custGeom>
              <a:avLst/>
              <a:gdLst/>
              <a:ahLst/>
              <a:cxnLst/>
              <a:rect l="l" t="t" r="r" b="b"/>
              <a:pathLst>
                <a:path w="4960" h="3723">
                  <a:moveTo>
                    <a:pt x="0" y="3723"/>
                  </a:moveTo>
                  <a:lnTo>
                    <a:pt x="496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2316860" y="3756525"/>
              <a:ext cx="178296" cy="54463"/>
            </a:xfrm>
            <a:custGeom>
              <a:avLst/>
              <a:gdLst/>
              <a:ahLst/>
              <a:cxnLst/>
              <a:rect l="l" t="t" r="r" b="b"/>
              <a:pathLst>
                <a:path w="178296" h="54463">
                  <a:moveTo>
                    <a:pt x="0" y="54463"/>
                  </a:moveTo>
                  <a:lnTo>
                    <a:pt x="14999" y="43690"/>
                  </a:lnTo>
                  <a:lnTo>
                    <a:pt x="29462" y="34101"/>
                  </a:lnTo>
                  <a:lnTo>
                    <a:pt x="43388" y="25695"/>
                  </a:lnTo>
                  <a:lnTo>
                    <a:pt x="56777" y="18473"/>
                  </a:lnTo>
                  <a:lnTo>
                    <a:pt x="69630" y="12435"/>
                  </a:lnTo>
                  <a:lnTo>
                    <a:pt x="81948" y="7580"/>
                  </a:lnTo>
                  <a:lnTo>
                    <a:pt x="93729" y="3909"/>
                  </a:lnTo>
                  <a:lnTo>
                    <a:pt x="104975" y="1422"/>
                  </a:lnTo>
                  <a:lnTo>
                    <a:pt x="115686" y="119"/>
                  </a:lnTo>
                  <a:lnTo>
                    <a:pt x="125861" y="0"/>
                  </a:lnTo>
                  <a:lnTo>
                    <a:pt x="135501" y="1064"/>
                  </a:lnTo>
                  <a:lnTo>
                    <a:pt x="144607" y="3313"/>
                  </a:lnTo>
                  <a:lnTo>
                    <a:pt x="153178" y="6745"/>
                  </a:lnTo>
                  <a:lnTo>
                    <a:pt x="161215" y="11361"/>
                  </a:lnTo>
                  <a:lnTo>
                    <a:pt x="168718" y="17162"/>
                  </a:lnTo>
                  <a:lnTo>
                    <a:pt x="175686" y="24146"/>
                  </a:lnTo>
                  <a:lnTo>
                    <a:pt x="178296" y="27236"/>
                  </a:lnTo>
                </a:path>
              </a:pathLst>
            </a:custGeom>
            <a:ln w="7486">
              <a:solidFill>
                <a:srgbClr val="F489D8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2372912" y="3886289"/>
              <a:ext cx="4714" cy="4118"/>
            </a:xfrm>
            <a:custGeom>
              <a:avLst/>
              <a:gdLst/>
              <a:ahLst/>
              <a:cxnLst/>
              <a:rect l="l" t="t" r="r" b="b"/>
              <a:pathLst>
                <a:path w="4714" h="4118">
                  <a:moveTo>
                    <a:pt x="0" y="4118"/>
                  </a:moveTo>
                  <a:lnTo>
                    <a:pt x="4714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2377627" y="3783762"/>
              <a:ext cx="117529" cy="102527"/>
            </a:xfrm>
            <a:custGeom>
              <a:avLst/>
              <a:gdLst/>
              <a:ahLst/>
              <a:cxnLst/>
              <a:rect l="l" t="t" r="r" b="b"/>
              <a:pathLst>
                <a:path w="117529" h="102527">
                  <a:moveTo>
                    <a:pt x="0" y="102527"/>
                  </a:moveTo>
                  <a:lnTo>
                    <a:pt x="18357" y="86511"/>
                  </a:lnTo>
                  <a:lnTo>
                    <a:pt x="35158" y="71854"/>
                  </a:lnTo>
                  <a:lnTo>
                    <a:pt x="50401" y="58557"/>
                  </a:lnTo>
                  <a:lnTo>
                    <a:pt x="64086" y="46618"/>
                  </a:lnTo>
                  <a:lnTo>
                    <a:pt x="76213" y="36039"/>
                  </a:lnTo>
                  <a:lnTo>
                    <a:pt x="86782" y="26820"/>
                  </a:lnTo>
                  <a:lnTo>
                    <a:pt x="95793" y="18959"/>
                  </a:lnTo>
                  <a:lnTo>
                    <a:pt x="103245" y="12459"/>
                  </a:lnTo>
                  <a:lnTo>
                    <a:pt x="109139" y="7318"/>
                  </a:lnTo>
                  <a:lnTo>
                    <a:pt x="113474" y="3536"/>
                  </a:lnTo>
                  <a:lnTo>
                    <a:pt x="116250" y="1115"/>
                  </a:lnTo>
                  <a:lnTo>
                    <a:pt x="117529" y="0"/>
                  </a:lnTo>
                </a:path>
              </a:pathLst>
            </a:custGeom>
            <a:ln w="7486">
              <a:solidFill>
                <a:srgbClr val="F489D8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2439691" y="3956693"/>
              <a:ext cx="4357" cy="4409"/>
            </a:xfrm>
            <a:custGeom>
              <a:avLst/>
              <a:gdLst/>
              <a:ahLst/>
              <a:cxnLst/>
              <a:rect l="l" t="t" r="r" b="b"/>
              <a:pathLst>
                <a:path w="4357" h="4409">
                  <a:moveTo>
                    <a:pt x="0" y="4409"/>
                  </a:moveTo>
                  <a:lnTo>
                    <a:pt x="4357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2444049" y="3783762"/>
              <a:ext cx="71247" cy="172930"/>
            </a:xfrm>
            <a:custGeom>
              <a:avLst/>
              <a:gdLst/>
              <a:ahLst/>
              <a:cxnLst/>
              <a:rect l="l" t="t" r="r" b="b"/>
              <a:pathLst>
                <a:path w="71247" h="172930">
                  <a:moveTo>
                    <a:pt x="0" y="172930"/>
                  </a:moveTo>
                  <a:lnTo>
                    <a:pt x="13258" y="158911"/>
                  </a:lnTo>
                  <a:lnTo>
                    <a:pt x="25153" y="145297"/>
                  </a:lnTo>
                  <a:lnTo>
                    <a:pt x="35686" y="132090"/>
                  </a:lnTo>
                  <a:lnTo>
                    <a:pt x="44856" y="119290"/>
                  </a:lnTo>
                  <a:lnTo>
                    <a:pt x="52663" y="106895"/>
                  </a:lnTo>
                  <a:lnTo>
                    <a:pt x="59107" y="94908"/>
                  </a:lnTo>
                  <a:lnTo>
                    <a:pt x="64188" y="83326"/>
                  </a:lnTo>
                  <a:lnTo>
                    <a:pt x="67905" y="72151"/>
                  </a:lnTo>
                  <a:lnTo>
                    <a:pt x="70258" y="61383"/>
                  </a:lnTo>
                  <a:lnTo>
                    <a:pt x="71247" y="51021"/>
                  </a:lnTo>
                  <a:lnTo>
                    <a:pt x="70873" y="41065"/>
                  </a:lnTo>
                  <a:lnTo>
                    <a:pt x="69134" y="31515"/>
                  </a:lnTo>
                  <a:lnTo>
                    <a:pt x="66031" y="22371"/>
                  </a:lnTo>
                  <a:lnTo>
                    <a:pt x="61563" y="13634"/>
                  </a:lnTo>
                  <a:lnTo>
                    <a:pt x="55731" y="5303"/>
                  </a:lnTo>
                  <a:lnTo>
                    <a:pt x="51107" y="0"/>
                  </a:lnTo>
                </a:path>
              </a:pathLst>
            </a:custGeom>
            <a:ln w="7486">
              <a:solidFill>
                <a:srgbClr val="F489D8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2495156" y="3783762"/>
              <a:ext cx="65989" cy="237919"/>
            </a:xfrm>
            <a:custGeom>
              <a:avLst/>
              <a:gdLst/>
              <a:ahLst/>
              <a:cxnLst/>
              <a:rect l="l" t="t" r="r" b="b"/>
              <a:pathLst>
                <a:path w="65989" h="237919">
                  <a:moveTo>
                    <a:pt x="20540" y="237919"/>
                  </a:moveTo>
                  <a:lnTo>
                    <a:pt x="30010" y="225978"/>
                  </a:lnTo>
                  <a:lnTo>
                    <a:pt x="38374" y="214042"/>
                  </a:lnTo>
                  <a:lnTo>
                    <a:pt x="45634" y="202110"/>
                  </a:lnTo>
                  <a:lnTo>
                    <a:pt x="51789" y="190183"/>
                  </a:lnTo>
                  <a:lnTo>
                    <a:pt x="56839" y="178260"/>
                  </a:lnTo>
                  <a:lnTo>
                    <a:pt x="60784" y="166342"/>
                  </a:lnTo>
                  <a:lnTo>
                    <a:pt x="63624" y="154429"/>
                  </a:lnTo>
                  <a:lnTo>
                    <a:pt x="65359" y="142520"/>
                  </a:lnTo>
                  <a:lnTo>
                    <a:pt x="65989" y="130616"/>
                  </a:lnTo>
                  <a:lnTo>
                    <a:pt x="65515" y="118717"/>
                  </a:lnTo>
                  <a:lnTo>
                    <a:pt x="63935" y="106823"/>
                  </a:lnTo>
                  <a:lnTo>
                    <a:pt x="61251" y="94934"/>
                  </a:lnTo>
                  <a:lnTo>
                    <a:pt x="57461" y="83049"/>
                  </a:lnTo>
                  <a:lnTo>
                    <a:pt x="52567" y="71170"/>
                  </a:lnTo>
                  <a:lnTo>
                    <a:pt x="46568" y="59296"/>
                  </a:lnTo>
                  <a:lnTo>
                    <a:pt x="39464" y="47426"/>
                  </a:lnTo>
                  <a:lnTo>
                    <a:pt x="31255" y="35562"/>
                  </a:lnTo>
                  <a:lnTo>
                    <a:pt x="21942" y="23702"/>
                  </a:lnTo>
                  <a:lnTo>
                    <a:pt x="11523" y="11848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F489D8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2588570" y="4080968"/>
              <a:ext cx="3624" cy="5104"/>
            </a:xfrm>
            <a:custGeom>
              <a:avLst/>
              <a:gdLst/>
              <a:ahLst/>
              <a:cxnLst/>
              <a:rect l="l" t="t" r="r" b="b"/>
              <a:pathLst>
                <a:path w="3624" h="5104">
                  <a:moveTo>
                    <a:pt x="0" y="5104"/>
                  </a:moveTo>
                  <a:lnTo>
                    <a:pt x="3624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2495156" y="3783762"/>
              <a:ext cx="126421" cy="297206"/>
            </a:xfrm>
            <a:custGeom>
              <a:avLst/>
              <a:gdLst/>
              <a:ahLst/>
              <a:cxnLst/>
              <a:rect l="l" t="t" r="r" b="b"/>
              <a:pathLst>
                <a:path w="126421" h="297206">
                  <a:moveTo>
                    <a:pt x="97038" y="297206"/>
                  </a:moveTo>
                  <a:lnTo>
                    <a:pt x="105412" y="284409"/>
                  </a:lnTo>
                  <a:lnTo>
                    <a:pt x="112394" y="271395"/>
                  </a:lnTo>
                  <a:lnTo>
                    <a:pt x="117984" y="258164"/>
                  </a:lnTo>
                  <a:lnTo>
                    <a:pt x="122182" y="244716"/>
                  </a:lnTo>
                  <a:lnTo>
                    <a:pt x="124987" y="231050"/>
                  </a:lnTo>
                  <a:lnTo>
                    <a:pt x="126400" y="217167"/>
                  </a:lnTo>
                  <a:lnTo>
                    <a:pt x="126421" y="203067"/>
                  </a:lnTo>
                  <a:lnTo>
                    <a:pt x="125050" y="188749"/>
                  </a:lnTo>
                  <a:lnTo>
                    <a:pt x="122287" y="174215"/>
                  </a:lnTo>
                  <a:lnTo>
                    <a:pt x="118131" y="159463"/>
                  </a:lnTo>
                  <a:lnTo>
                    <a:pt x="112583" y="144494"/>
                  </a:lnTo>
                  <a:lnTo>
                    <a:pt x="105643" y="129307"/>
                  </a:lnTo>
                  <a:lnTo>
                    <a:pt x="97310" y="113904"/>
                  </a:lnTo>
                  <a:lnTo>
                    <a:pt x="87586" y="98283"/>
                  </a:lnTo>
                  <a:lnTo>
                    <a:pt x="76469" y="82446"/>
                  </a:lnTo>
                  <a:lnTo>
                    <a:pt x="63959" y="66391"/>
                  </a:lnTo>
                  <a:lnTo>
                    <a:pt x="50058" y="50119"/>
                  </a:lnTo>
                  <a:lnTo>
                    <a:pt x="34764" y="33629"/>
                  </a:lnTo>
                  <a:lnTo>
                    <a:pt x="18078" y="16923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F489D8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2669781" y="4134090"/>
              <a:ext cx="3219" cy="5371"/>
            </a:xfrm>
            <a:custGeom>
              <a:avLst/>
              <a:gdLst/>
              <a:ahLst/>
              <a:cxnLst/>
              <a:rect l="l" t="t" r="r" b="b"/>
              <a:pathLst>
                <a:path w="3219" h="5371">
                  <a:moveTo>
                    <a:pt x="0" y="5422"/>
                  </a:moveTo>
                  <a:lnTo>
                    <a:pt x="3219" y="51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2673001" y="4018896"/>
              <a:ext cx="117278" cy="115244"/>
            </a:xfrm>
            <a:custGeom>
              <a:avLst/>
              <a:gdLst/>
              <a:ahLst/>
              <a:cxnLst/>
              <a:rect l="l" t="t" r="r" b="b"/>
              <a:pathLst>
                <a:path w="117278" h="115244">
                  <a:moveTo>
                    <a:pt x="0" y="115244"/>
                  </a:moveTo>
                  <a:lnTo>
                    <a:pt x="12335" y="95315"/>
                  </a:lnTo>
                  <a:lnTo>
                    <a:pt x="24133" y="77276"/>
                  </a:lnTo>
                  <a:lnTo>
                    <a:pt x="35395" y="61127"/>
                  </a:lnTo>
                  <a:lnTo>
                    <a:pt x="46119" y="46868"/>
                  </a:lnTo>
                  <a:lnTo>
                    <a:pt x="56306" y="34501"/>
                  </a:lnTo>
                  <a:lnTo>
                    <a:pt x="65957" y="24023"/>
                  </a:lnTo>
                  <a:lnTo>
                    <a:pt x="75070" y="15437"/>
                  </a:lnTo>
                  <a:lnTo>
                    <a:pt x="83647" y="8741"/>
                  </a:lnTo>
                  <a:lnTo>
                    <a:pt x="91687" y="3936"/>
                  </a:lnTo>
                  <a:lnTo>
                    <a:pt x="99190" y="1022"/>
                  </a:lnTo>
                  <a:lnTo>
                    <a:pt x="106156" y="0"/>
                  </a:lnTo>
                  <a:lnTo>
                    <a:pt x="112586" y="868"/>
                  </a:lnTo>
                  <a:lnTo>
                    <a:pt x="117278" y="2886"/>
                  </a:lnTo>
                </a:path>
              </a:pathLst>
            </a:custGeom>
            <a:ln w="7486">
              <a:solidFill>
                <a:srgbClr val="9904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2754961" y="4180927"/>
              <a:ext cx="2771" cy="5562"/>
            </a:xfrm>
            <a:custGeom>
              <a:avLst/>
              <a:gdLst/>
              <a:ahLst/>
              <a:cxnLst/>
              <a:rect l="l" t="t" r="r" b="b"/>
              <a:pathLst>
                <a:path w="2771" h="5562">
                  <a:moveTo>
                    <a:pt x="0" y="5562"/>
                  </a:moveTo>
                  <a:lnTo>
                    <a:pt x="2771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2757732" y="4021783"/>
              <a:ext cx="45498" cy="159144"/>
            </a:xfrm>
            <a:custGeom>
              <a:avLst/>
              <a:gdLst/>
              <a:ahLst/>
              <a:cxnLst/>
              <a:rect l="l" t="t" r="r" b="b"/>
              <a:pathLst>
                <a:path w="45498" h="159144">
                  <a:moveTo>
                    <a:pt x="0" y="159144"/>
                  </a:moveTo>
                  <a:lnTo>
                    <a:pt x="10169" y="138342"/>
                  </a:lnTo>
                  <a:lnTo>
                    <a:pt x="19058" y="118965"/>
                  </a:lnTo>
                  <a:lnTo>
                    <a:pt x="26666" y="101011"/>
                  </a:lnTo>
                  <a:lnTo>
                    <a:pt x="32994" y="84483"/>
                  </a:lnTo>
                  <a:lnTo>
                    <a:pt x="38042" y="69379"/>
                  </a:lnTo>
                  <a:lnTo>
                    <a:pt x="41808" y="55700"/>
                  </a:lnTo>
                  <a:lnTo>
                    <a:pt x="44294" y="43447"/>
                  </a:lnTo>
                  <a:lnTo>
                    <a:pt x="45498" y="32619"/>
                  </a:lnTo>
                  <a:lnTo>
                    <a:pt x="45421" y="23216"/>
                  </a:lnTo>
                  <a:lnTo>
                    <a:pt x="44062" y="15240"/>
                  </a:lnTo>
                  <a:lnTo>
                    <a:pt x="41422" y="8690"/>
                  </a:lnTo>
                  <a:lnTo>
                    <a:pt x="37501" y="3567"/>
                  </a:lnTo>
                  <a:lnTo>
                    <a:pt x="32547" y="0"/>
                  </a:lnTo>
                </a:path>
              </a:pathLst>
            </a:custGeom>
            <a:ln w="7486">
              <a:solidFill>
                <a:srgbClr val="9904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907453" y="2455370"/>
              <a:ext cx="1201937" cy="393794"/>
            </a:xfrm>
            <a:custGeom>
              <a:avLst/>
              <a:gdLst/>
              <a:ahLst/>
              <a:cxnLst/>
              <a:rect l="l" t="t" r="r" b="b"/>
              <a:pathLst>
                <a:path w="1201937" h="393794">
                  <a:moveTo>
                    <a:pt x="40186" y="0"/>
                  </a:moveTo>
                  <a:lnTo>
                    <a:pt x="1201937" y="299236"/>
                  </a:lnTo>
                  <a:lnTo>
                    <a:pt x="1200006" y="306843"/>
                  </a:lnTo>
                  <a:lnTo>
                    <a:pt x="1196979" y="319187"/>
                  </a:lnTo>
                  <a:lnTo>
                    <a:pt x="1194078" y="331560"/>
                  </a:lnTo>
                  <a:lnTo>
                    <a:pt x="1191303" y="343959"/>
                  </a:lnTo>
                  <a:lnTo>
                    <a:pt x="1188657" y="356384"/>
                  </a:lnTo>
                  <a:lnTo>
                    <a:pt x="1186140" y="368833"/>
                  </a:lnTo>
                  <a:lnTo>
                    <a:pt x="1183754" y="381303"/>
                  </a:lnTo>
                  <a:lnTo>
                    <a:pt x="1181498" y="393794"/>
                  </a:lnTo>
                  <a:lnTo>
                    <a:pt x="0" y="185484"/>
                  </a:lnTo>
                  <a:lnTo>
                    <a:pt x="2115" y="173682"/>
                  </a:lnTo>
                  <a:lnTo>
                    <a:pt x="4418" y="161190"/>
                  </a:lnTo>
                  <a:lnTo>
                    <a:pt x="6785" y="148709"/>
                  </a:lnTo>
                  <a:lnTo>
                    <a:pt x="9217" y="136240"/>
                  </a:lnTo>
                  <a:lnTo>
                    <a:pt x="11712" y="123784"/>
                  </a:lnTo>
                  <a:lnTo>
                    <a:pt x="14271" y="111340"/>
                  </a:lnTo>
                  <a:lnTo>
                    <a:pt x="16894" y="98909"/>
                  </a:lnTo>
                  <a:lnTo>
                    <a:pt x="19581" y="86493"/>
                  </a:lnTo>
                  <a:lnTo>
                    <a:pt x="22333" y="74090"/>
                  </a:lnTo>
                  <a:lnTo>
                    <a:pt x="25148" y="61702"/>
                  </a:lnTo>
                  <a:lnTo>
                    <a:pt x="28027" y="49330"/>
                  </a:lnTo>
                  <a:lnTo>
                    <a:pt x="30971" y="36973"/>
                  </a:lnTo>
                  <a:lnTo>
                    <a:pt x="33978" y="24632"/>
                  </a:lnTo>
                  <a:lnTo>
                    <a:pt x="37050" y="12307"/>
                  </a:lnTo>
                  <a:lnTo>
                    <a:pt x="40186" y="0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907453" y="2455370"/>
              <a:ext cx="1201937" cy="393794"/>
            </a:xfrm>
            <a:custGeom>
              <a:avLst/>
              <a:gdLst/>
              <a:ahLst/>
              <a:cxnLst/>
              <a:rect l="l" t="t" r="r" b="b"/>
              <a:pathLst>
                <a:path w="1201937" h="393794">
                  <a:moveTo>
                    <a:pt x="1201937" y="299236"/>
                  </a:moveTo>
                  <a:lnTo>
                    <a:pt x="40186" y="0"/>
                  </a:lnTo>
                  <a:lnTo>
                    <a:pt x="37050" y="12307"/>
                  </a:lnTo>
                  <a:lnTo>
                    <a:pt x="33978" y="24632"/>
                  </a:lnTo>
                  <a:lnTo>
                    <a:pt x="25148" y="61702"/>
                  </a:lnTo>
                  <a:lnTo>
                    <a:pt x="16894" y="98909"/>
                  </a:lnTo>
                  <a:lnTo>
                    <a:pt x="9217" y="136240"/>
                  </a:lnTo>
                  <a:lnTo>
                    <a:pt x="2115" y="173682"/>
                  </a:lnTo>
                  <a:lnTo>
                    <a:pt x="0" y="185484"/>
                  </a:lnTo>
                  <a:lnTo>
                    <a:pt x="1181498" y="393794"/>
                  </a:lnTo>
                  <a:lnTo>
                    <a:pt x="1183754" y="381303"/>
                  </a:lnTo>
                  <a:lnTo>
                    <a:pt x="1186140" y="368833"/>
                  </a:lnTo>
                  <a:lnTo>
                    <a:pt x="1188657" y="356384"/>
                  </a:lnTo>
                  <a:lnTo>
                    <a:pt x="1191303" y="343959"/>
                  </a:lnTo>
                  <a:lnTo>
                    <a:pt x="1194078" y="331560"/>
                  </a:lnTo>
                  <a:lnTo>
                    <a:pt x="1196979" y="319187"/>
                  </a:lnTo>
                  <a:lnTo>
                    <a:pt x="1200006" y="306843"/>
                  </a:lnTo>
                  <a:lnTo>
                    <a:pt x="1201937" y="299236"/>
                  </a:lnTo>
                </a:path>
              </a:pathLst>
            </a:custGeom>
            <a:ln w="1247">
              <a:solidFill>
                <a:srgbClr val="9A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881756" y="2640855"/>
              <a:ext cx="1207195" cy="304208"/>
            </a:xfrm>
            <a:custGeom>
              <a:avLst/>
              <a:gdLst/>
              <a:ahLst/>
              <a:cxnLst/>
              <a:rect l="l" t="t" r="r" b="b"/>
              <a:pathLst>
                <a:path w="1207195" h="304208">
                  <a:moveTo>
                    <a:pt x="25696" y="0"/>
                  </a:moveTo>
                  <a:lnTo>
                    <a:pt x="1207195" y="208309"/>
                  </a:lnTo>
                  <a:lnTo>
                    <a:pt x="1205849" y="216089"/>
                  </a:lnTo>
                  <a:lnTo>
                    <a:pt x="1203785" y="228629"/>
                  </a:lnTo>
                  <a:lnTo>
                    <a:pt x="1201849" y="241187"/>
                  </a:lnTo>
                  <a:lnTo>
                    <a:pt x="1200041" y="253763"/>
                  </a:lnTo>
                  <a:lnTo>
                    <a:pt x="1198361" y="266354"/>
                  </a:lnTo>
                  <a:lnTo>
                    <a:pt x="1196810" y="278960"/>
                  </a:lnTo>
                  <a:lnTo>
                    <a:pt x="1195388" y="291578"/>
                  </a:lnTo>
                  <a:lnTo>
                    <a:pt x="1194094" y="304208"/>
                  </a:lnTo>
                  <a:lnTo>
                    <a:pt x="0" y="188075"/>
                  </a:lnTo>
                  <a:lnTo>
                    <a:pt x="1198" y="176105"/>
                  </a:lnTo>
                  <a:lnTo>
                    <a:pt x="2528" y="163468"/>
                  </a:lnTo>
                  <a:lnTo>
                    <a:pt x="3922" y="150838"/>
                  </a:lnTo>
                  <a:lnTo>
                    <a:pt x="5382" y="138216"/>
                  </a:lnTo>
                  <a:lnTo>
                    <a:pt x="6906" y="125603"/>
                  </a:lnTo>
                  <a:lnTo>
                    <a:pt x="8495" y="112998"/>
                  </a:lnTo>
                  <a:lnTo>
                    <a:pt x="10149" y="100402"/>
                  </a:lnTo>
                  <a:lnTo>
                    <a:pt x="11867" y="87815"/>
                  </a:lnTo>
                  <a:lnTo>
                    <a:pt x="13650" y="75238"/>
                  </a:lnTo>
                  <a:lnTo>
                    <a:pt x="15497" y="62671"/>
                  </a:lnTo>
                  <a:lnTo>
                    <a:pt x="17409" y="50114"/>
                  </a:lnTo>
                  <a:lnTo>
                    <a:pt x="19385" y="37568"/>
                  </a:lnTo>
                  <a:lnTo>
                    <a:pt x="21425" y="25034"/>
                  </a:lnTo>
                  <a:lnTo>
                    <a:pt x="23529" y="12511"/>
                  </a:lnTo>
                  <a:lnTo>
                    <a:pt x="25696" y="0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881756" y="2640855"/>
              <a:ext cx="1207195" cy="304208"/>
            </a:xfrm>
            <a:custGeom>
              <a:avLst/>
              <a:gdLst/>
              <a:ahLst/>
              <a:cxnLst/>
              <a:rect l="l" t="t" r="r" b="b"/>
              <a:pathLst>
                <a:path w="1207195" h="304208">
                  <a:moveTo>
                    <a:pt x="1207195" y="208309"/>
                  </a:moveTo>
                  <a:lnTo>
                    <a:pt x="25696" y="0"/>
                  </a:lnTo>
                  <a:lnTo>
                    <a:pt x="23529" y="12511"/>
                  </a:lnTo>
                  <a:lnTo>
                    <a:pt x="21425" y="25034"/>
                  </a:lnTo>
                  <a:lnTo>
                    <a:pt x="15497" y="62671"/>
                  </a:lnTo>
                  <a:lnTo>
                    <a:pt x="10149" y="100402"/>
                  </a:lnTo>
                  <a:lnTo>
                    <a:pt x="5382" y="138216"/>
                  </a:lnTo>
                  <a:lnTo>
                    <a:pt x="1198" y="176105"/>
                  </a:lnTo>
                  <a:lnTo>
                    <a:pt x="0" y="188075"/>
                  </a:lnTo>
                  <a:lnTo>
                    <a:pt x="1194094" y="304208"/>
                  </a:lnTo>
                  <a:lnTo>
                    <a:pt x="1195388" y="291578"/>
                  </a:lnTo>
                  <a:lnTo>
                    <a:pt x="1196810" y="278960"/>
                  </a:lnTo>
                  <a:lnTo>
                    <a:pt x="1198361" y="266354"/>
                  </a:lnTo>
                  <a:lnTo>
                    <a:pt x="1200041" y="253763"/>
                  </a:lnTo>
                  <a:lnTo>
                    <a:pt x="1201849" y="241187"/>
                  </a:lnTo>
                  <a:lnTo>
                    <a:pt x="1203785" y="228629"/>
                  </a:lnTo>
                  <a:lnTo>
                    <a:pt x="1205849" y="216089"/>
                  </a:lnTo>
                  <a:lnTo>
                    <a:pt x="1207195" y="208309"/>
                  </a:lnTo>
                </a:path>
              </a:pathLst>
            </a:custGeom>
            <a:ln w="1247">
              <a:solidFill>
                <a:srgbClr val="9A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870739" y="2828931"/>
              <a:ext cx="1205111" cy="212720"/>
            </a:xfrm>
            <a:custGeom>
              <a:avLst/>
              <a:gdLst/>
              <a:ahLst/>
              <a:cxnLst/>
              <a:rect l="l" t="t" r="r" b="b"/>
              <a:pathLst>
                <a:path w="1205111" h="212720">
                  <a:moveTo>
                    <a:pt x="11016" y="0"/>
                  </a:moveTo>
                  <a:lnTo>
                    <a:pt x="1205111" y="116132"/>
                  </a:lnTo>
                  <a:lnTo>
                    <a:pt x="1204375" y="123951"/>
                  </a:lnTo>
                  <a:lnTo>
                    <a:pt x="1203289" y="136606"/>
                  </a:lnTo>
                  <a:lnTo>
                    <a:pt x="1202330" y="149272"/>
                  </a:lnTo>
                  <a:lnTo>
                    <a:pt x="1201500" y="161949"/>
                  </a:lnTo>
                  <a:lnTo>
                    <a:pt x="1200797" y="174633"/>
                  </a:lnTo>
                  <a:lnTo>
                    <a:pt x="1200221" y="187325"/>
                  </a:lnTo>
                  <a:lnTo>
                    <a:pt x="1199773" y="200021"/>
                  </a:lnTo>
                  <a:lnTo>
                    <a:pt x="1199451" y="212720"/>
                  </a:lnTo>
                  <a:lnTo>
                    <a:pt x="0" y="189456"/>
                  </a:lnTo>
                  <a:lnTo>
                    <a:pt x="265" y="177481"/>
                  </a:lnTo>
                  <a:lnTo>
                    <a:pt x="609" y="164784"/>
                  </a:lnTo>
                  <a:lnTo>
                    <a:pt x="1019" y="152089"/>
                  </a:lnTo>
                  <a:lnTo>
                    <a:pt x="1494" y="139396"/>
                  </a:lnTo>
                  <a:lnTo>
                    <a:pt x="2034" y="126706"/>
                  </a:lnTo>
                  <a:lnTo>
                    <a:pt x="2640" y="114018"/>
                  </a:lnTo>
                  <a:lnTo>
                    <a:pt x="3310" y="101333"/>
                  </a:lnTo>
                  <a:lnTo>
                    <a:pt x="4046" y="88652"/>
                  </a:lnTo>
                  <a:lnTo>
                    <a:pt x="4846" y="75974"/>
                  </a:lnTo>
                  <a:lnTo>
                    <a:pt x="5712" y="63300"/>
                  </a:lnTo>
                  <a:lnTo>
                    <a:pt x="6643" y="50630"/>
                  </a:lnTo>
                  <a:lnTo>
                    <a:pt x="7639" y="37965"/>
                  </a:lnTo>
                  <a:lnTo>
                    <a:pt x="8700" y="25305"/>
                  </a:lnTo>
                  <a:lnTo>
                    <a:pt x="9826" y="12649"/>
                  </a:lnTo>
                  <a:lnTo>
                    <a:pt x="11016" y="0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870739" y="2828931"/>
              <a:ext cx="1205111" cy="212720"/>
            </a:xfrm>
            <a:custGeom>
              <a:avLst/>
              <a:gdLst/>
              <a:ahLst/>
              <a:cxnLst/>
              <a:rect l="l" t="t" r="r" b="b"/>
              <a:pathLst>
                <a:path w="1205111" h="212720">
                  <a:moveTo>
                    <a:pt x="1205111" y="116132"/>
                  </a:moveTo>
                  <a:lnTo>
                    <a:pt x="11016" y="0"/>
                  </a:lnTo>
                  <a:lnTo>
                    <a:pt x="9826" y="12649"/>
                  </a:lnTo>
                  <a:lnTo>
                    <a:pt x="8700" y="25305"/>
                  </a:lnTo>
                  <a:lnTo>
                    <a:pt x="5712" y="63300"/>
                  </a:lnTo>
                  <a:lnTo>
                    <a:pt x="3310" y="101333"/>
                  </a:lnTo>
                  <a:lnTo>
                    <a:pt x="1494" y="139396"/>
                  </a:lnTo>
                  <a:lnTo>
                    <a:pt x="265" y="177481"/>
                  </a:lnTo>
                  <a:lnTo>
                    <a:pt x="0" y="189456"/>
                  </a:lnTo>
                  <a:lnTo>
                    <a:pt x="1199451" y="212720"/>
                  </a:lnTo>
                  <a:lnTo>
                    <a:pt x="1199773" y="200021"/>
                  </a:lnTo>
                  <a:lnTo>
                    <a:pt x="1200221" y="187325"/>
                  </a:lnTo>
                  <a:lnTo>
                    <a:pt x="1200797" y="174633"/>
                  </a:lnTo>
                  <a:lnTo>
                    <a:pt x="1201500" y="161949"/>
                  </a:lnTo>
                  <a:lnTo>
                    <a:pt x="1202330" y="149272"/>
                  </a:lnTo>
                  <a:lnTo>
                    <a:pt x="1203289" y="136606"/>
                  </a:lnTo>
                  <a:lnTo>
                    <a:pt x="1204375" y="123951"/>
                  </a:lnTo>
                  <a:lnTo>
                    <a:pt x="1205111" y="116132"/>
                  </a:lnTo>
                </a:path>
              </a:pathLst>
            </a:custGeom>
            <a:ln w="1247">
              <a:solidFill>
                <a:srgbClr val="00B5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2186436" y="2524871"/>
              <a:ext cx="5604" cy="2727"/>
            </a:xfrm>
            <a:custGeom>
              <a:avLst/>
              <a:gdLst/>
              <a:ahLst/>
              <a:cxnLst/>
              <a:rect l="l" t="t" r="r" b="b"/>
              <a:pathLst>
                <a:path w="5604" h="2727">
                  <a:moveTo>
                    <a:pt x="0" y="0"/>
                  </a:moveTo>
                  <a:lnTo>
                    <a:pt x="5604" y="2727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2192041" y="2527599"/>
              <a:ext cx="104858" cy="184796"/>
            </a:xfrm>
            <a:custGeom>
              <a:avLst/>
              <a:gdLst/>
              <a:ahLst/>
              <a:cxnLst/>
              <a:rect l="l" t="t" r="r" b="b"/>
              <a:pathLst>
                <a:path w="104858" h="184796">
                  <a:moveTo>
                    <a:pt x="0" y="0"/>
                  </a:moveTo>
                  <a:lnTo>
                    <a:pt x="15891" y="8082"/>
                  </a:lnTo>
                  <a:lnTo>
                    <a:pt x="30479" y="16513"/>
                  </a:lnTo>
                  <a:lnTo>
                    <a:pt x="43762" y="25291"/>
                  </a:lnTo>
                  <a:lnTo>
                    <a:pt x="55741" y="34417"/>
                  </a:lnTo>
                  <a:lnTo>
                    <a:pt x="66415" y="43890"/>
                  </a:lnTo>
                  <a:lnTo>
                    <a:pt x="75786" y="53710"/>
                  </a:lnTo>
                  <a:lnTo>
                    <a:pt x="83852" y="63878"/>
                  </a:lnTo>
                  <a:lnTo>
                    <a:pt x="90614" y="74393"/>
                  </a:lnTo>
                  <a:lnTo>
                    <a:pt x="96071" y="85255"/>
                  </a:lnTo>
                  <a:lnTo>
                    <a:pt x="100224" y="96464"/>
                  </a:lnTo>
                  <a:lnTo>
                    <a:pt x="103073" y="108021"/>
                  </a:lnTo>
                  <a:lnTo>
                    <a:pt x="104618" y="119924"/>
                  </a:lnTo>
                  <a:lnTo>
                    <a:pt x="104858" y="132174"/>
                  </a:lnTo>
                  <a:lnTo>
                    <a:pt x="103794" y="144771"/>
                  </a:lnTo>
                  <a:lnTo>
                    <a:pt x="101426" y="157715"/>
                  </a:lnTo>
                  <a:lnTo>
                    <a:pt x="97754" y="171006"/>
                  </a:lnTo>
                  <a:lnTo>
                    <a:pt x="92777" y="184643"/>
                  </a:lnTo>
                  <a:lnTo>
                    <a:pt x="92714" y="184796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2147884" y="2614170"/>
              <a:ext cx="5861" cy="2283"/>
            </a:xfrm>
            <a:custGeom>
              <a:avLst/>
              <a:gdLst/>
              <a:ahLst/>
              <a:cxnLst/>
              <a:rect l="l" t="t" r="r" b="b"/>
              <a:pathLst>
                <a:path w="5861" h="2283">
                  <a:moveTo>
                    <a:pt x="0" y="0"/>
                  </a:moveTo>
                  <a:lnTo>
                    <a:pt x="5861" y="2283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2153746" y="2616453"/>
              <a:ext cx="132305" cy="95941"/>
            </a:xfrm>
            <a:custGeom>
              <a:avLst/>
              <a:gdLst/>
              <a:ahLst/>
              <a:cxnLst/>
              <a:rect l="l" t="t" r="r" b="b"/>
              <a:pathLst>
                <a:path w="132305" h="95941">
                  <a:moveTo>
                    <a:pt x="0" y="0"/>
                  </a:moveTo>
                  <a:lnTo>
                    <a:pt x="20971" y="8354"/>
                  </a:lnTo>
                  <a:lnTo>
                    <a:pt x="40133" y="16524"/>
                  </a:lnTo>
                  <a:lnTo>
                    <a:pt x="57487" y="24509"/>
                  </a:lnTo>
                  <a:lnTo>
                    <a:pt x="73033" y="32308"/>
                  </a:lnTo>
                  <a:lnTo>
                    <a:pt x="86770" y="39922"/>
                  </a:lnTo>
                  <a:lnTo>
                    <a:pt x="98699" y="47350"/>
                  </a:lnTo>
                  <a:lnTo>
                    <a:pt x="108820" y="54592"/>
                  </a:lnTo>
                  <a:lnTo>
                    <a:pt x="117132" y="61649"/>
                  </a:lnTo>
                  <a:lnTo>
                    <a:pt x="123637" y="68520"/>
                  </a:lnTo>
                  <a:lnTo>
                    <a:pt x="128334" y="75204"/>
                  </a:lnTo>
                  <a:lnTo>
                    <a:pt x="131223" y="81703"/>
                  </a:lnTo>
                  <a:lnTo>
                    <a:pt x="132305" y="88016"/>
                  </a:lnTo>
                  <a:lnTo>
                    <a:pt x="131579" y="94142"/>
                  </a:lnTo>
                  <a:lnTo>
                    <a:pt x="131010" y="95941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2116429" y="2706194"/>
              <a:ext cx="5963" cy="1783"/>
            </a:xfrm>
            <a:custGeom>
              <a:avLst/>
              <a:gdLst/>
              <a:ahLst/>
              <a:cxnLst/>
              <a:rect l="l" t="t" r="r" b="b"/>
              <a:pathLst>
                <a:path w="5963" h="1783">
                  <a:moveTo>
                    <a:pt x="0" y="0"/>
                  </a:moveTo>
                  <a:lnTo>
                    <a:pt x="5963" y="1783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2122392" y="2707978"/>
              <a:ext cx="162363" cy="23514"/>
            </a:xfrm>
            <a:custGeom>
              <a:avLst/>
              <a:gdLst/>
              <a:ahLst/>
              <a:cxnLst/>
              <a:rect l="l" t="t" r="r" b="b"/>
              <a:pathLst>
                <a:path w="162363" h="23514">
                  <a:moveTo>
                    <a:pt x="0" y="0"/>
                  </a:moveTo>
                  <a:lnTo>
                    <a:pt x="21200" y="6106"/>
                  </a:lnTo>
                  <a:lnTo>
                    <a:pt x="40930" y="11297"/>
                  </a:lnTo>
                  <a:lnTo>
                    <a:pt x="59190" y="15572"/>
                  </a:lnTo>
                  <a:lnTo>
                    <a:pt x="75978" y="18932"/>
                  </a:lnTo>
                  <a:lnTo>
                    <a:pt x="91296" y="21375"/>
                  </a:lnTo>
                  <a:lnTo>
                    <a:pt x="105143" y="22903"/>
                  </a:lnTo>
                  <a:lnTo>
                    <a:pt x="117520" y="23514"/>
                  </a:lnTo>
                  <a:lnTo>
                    <a:pt x="128425" y="23208"/>
                  </a:lnTo>
                  <a:lnTo>
                    <a:pt x="137860" y="21986"/>
                  </a:lnTo>
                  <a:lnTo>
                    <a:pt x="145824" y="19847"/>
                  </a:lnTo>
                  <a:lnTo>
                    <a:pt x="152318" y="16791"/>
                  </a:lnTo>
                  <a:lnTo>
                    <a:pt x="157341" y="12818"/>
                  </a:lnTo>
                  <a:lnTo>
                    <a:pt x="160893" y="7928"/>
                  </a:lnTo>
                  <a:lnTo>
                    <a:pt x="162363" y="4417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2092181" y="2800398"/>
              <a:ext cx="6098" cy="1285"/>
            </a:xfrm>
            <a:custGeom>
              <a:avLst/>
              <a:gdLst/>
              <a:ahLst/>
              <a:cxnLst/>
              <a:rect l="l" t="t" r="r" b="b"/>
              <a:pathLst>
                <a:path w="6098" h="1285">
                  <a:moveTo>
                    <a:pt x="0" y="0"/>
                  </a:moveTo>
                  <a:lnTo>
                    <a:pt x="6098" y="1285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2098280" y="2712395"/>
              <a:ext cx="186476" cy="96313"/>
            </a:xfrm>
            <a:custGeom>
              <a:avLst/>
              <a:gdLst/>
              <a:ahLst/>
              <a:cxnLst/>
              <a:rect l="l" t="t" r="r" b="b"/>
              <a:pathLst>
                <a:path w="186476" h="96313">
                  <a:moveTo>
                    <a:pt x="0" y="89289"/>
                  </a:moveTo>
                  <a:lnTo>
                    <a:pt x="16246" y="92427"/>
                  </a:lnTo>
                  <a:lnTo>
                    <a:pt x="31791" y="94644"/>
                  </a:lnTo>
                  <a:lnTo>
                    <a:pt x="46635" y="95939"/>
                  </a:lnTo>
                  <a:lnTo>
                    <a:pt x="60776" y="96313"/>
                  </a:lnTo>
                  <a:lnTo>
                    <a:pt x="74216" y="95765"/>
                  </a:lnTo>
                  <a:lnTo>
                    <a:pt x="86955" y="94296"/>
                  </a:lnTo>
                  <a:lnTo>
                    <a:pt x="98991" y="91905"/>
                  </a:lnTo>
                  <a:lnTo>
                    <a:pt x="110326" y="88592"/>
                  </a:lnTo>
                  <a:lnTo>
                    <a:pt x="120959" y="84358"/>
                  </a:lnTo>
                  <a:lnTo>
                    <a:pt x="130890" y="79203"/>
                  </a:lnTo>
                  <a:lnTo>
                    <a:pt x="140120" y="73126"/>
                  </a:lnTo>
                  <a:lnTo>
                    <a:pt x="148648" y="66127"/>
                  </a:lnTo>
                  <a:lnTo>
                    <a:pt x="156474" y="58207"/>
                  </a:lnTo>
                  <a:lnTo>
                    <a:pt x="163599" y="49365"/>
                  </a:lnTo>
                  <a:lnTo>
                    <a:pt x="170022" y="39602"/>
                  </a:lnTo>
                  <a:lnTo>
                    <a:pt x="175743" y="28917"/>
                  </a:lnTo>
                  <a:lnTo>
                    <a:pt x="180762" y="17311"/>
                  </a:lnTo>
                  <a:lnTo>
                    <a:pt x="185080" y="4783"/>
                  </a:lnTo>
                  <a:lnTo>
                    <a:pt x="186476" y="0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2075259" y="2896140"/>
              <a:ext cx="6197" cy="851"/>
            </a:xfrm>
            <a:custGeom>
              <a:avLst/>
              <a:gdLst/>
              <a:ahLst/>
              <a:cxnLst/>
              <a:rect l="l" t="t" r="r" b="b"/>
              <a:pathLst>
                <a:path w="6197" h="851">
                  <a:moveTo>
                    <a:pt x="0" y="0"/>
                  </a:moveTo>
                  <a:lnTo>
                    <a:pt x="6197" y="851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2081456" y="2896992"/>
              <a:ext cx="149620" cy="63150"/>
            </a:xfrm>
            <a:custGeom>
              <a:avLst/>
              <a:gdLst/>
              <a:ahLst/>
              <a:cxnLst/>
              <a:rect l="l" t="t" r="r" b="b"/>
              <a:pathLst>
                <a:path w="149620" h="63150">
                  <a:moveTo>
                    <a:pt x="0" y="0"/>
                  </a:moveTo>
                  <a:lnTo>
                    <a:pt x="21419" y="3147"/>
                  </a:lnTo>
                  <a:lnTo>
                    <a:pt x="41185" y="6510"/>
                  </a:lnTo>
                  <a:lnTo>
                    <a:pt x="59300" y="10091"/>
                  </a:lnTo>
                  <a:lnTo>
                    <a:pt x="75762" y="13888"/>
                  </a:lnTo>
                  <a:lnTo>
                    <a:pt x="90572" y="17901"/>
                  </a:lnTo>
                  <a:lnTo>
                    <a:pt x="103730" y="22132"/>
                  </a:lnTo>
                  <a:lnTo>
                    <a:pt x="115236" y="26579"/>
                  </a:lnTo>
                  <a:lnTo>
                    <a:pt x="125091" y="31243"/>
                  </a:lnTo>
                  <a:lnTo>
                    <a:pt x="133294" y="36124"/>
                  </a:lnTo>
                  <a:lnTo>
                    <a:pt x="139845" y="41221"/>
                  </a:lnTo>
                  <a:lnTo>
                    <a:pt x="144745" y="46536"/>
                  </a:lnTo>
                  <a:lnTo>
                    <a:pt x="147994" y="52067"/>
                  </a:lnTo>
                  <a:lnTo>
                    <a:pt x="149591" y="57815"/>
                  </a:lnTo>
                  <a:lnTo>
                    <a:pt x="149620" y="63150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2065842" y="2992930"/>
              <a:ext cx="6246" cy="355"/>
            </a:xfrm>
            <a:custGeom>
              <a:avLst/>
              <a:gdLst/>
              <a:ahLst/>
              <a:cxnLst/>
              <a:rect l="l" t="t" r="r" b="b"/>
              <a:pathLst>
                <a:path w="6246" h="355">
                  <a:moveTo>
                    <a:pt x="0" y="0"/>
                  </a:moveTo>
                  <a:lnTo>
                    <a:pt x="6246" y="355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2072089" y="2960142"/>
              <a:ext cx="158987" cy="34695"/>
            </a:xfrm>
            <a:custGeom>
              <a:avLst/>
              <a:gdLst/>
              <a:ahLst/>
              <a:cxnLst/>
              <a:rect l="l" t="t" r="r" b="b"/>
              <a:pathLst>
                <a:path w="158987" h="34695">
                  <a:moveTo>
                    <a:pt x="0" y="33142"/>
                  </a:moveTo>
                  <a:lnTo>
                    <a:pt x="21058" y="34163"/>
                  </a:lnTo>
                  <a:lnTo>
                    <a:pt x="40622" y="34680"/>
                  </a:lnTo>
                  <a:lnTo>
                    <a:pt x="58692" y="34695"/>
                  </a:lnTo>
                  <a:lnTo>
                    <a:pt x="75269" y="34207"/>
                  </a:lnTo>
                  <a:lnTo>
                    <a:pt x="90351" y="33216"/>
                  </a:lnTo>
                  <a:lnTo>
                    <a:pt x="103938" y="31721"/>
                  </a:lnTo>
                  <a:lnTo>
                    <a:pt x="116030" y="29723"/>
                  </a:lnTo>
                  <a:lnTo>
                    <a:pt x="126627" y="27221"/>
                  </a:lnTo>
                  <a:lnTo>
                    <a:pt x="135729" y="24216"/>
                  </a:lnTo>
                  <a:lnTo>
                    <a:pt x="143336" y="20707"/>
                  </a:lnTo>
                  <a:lnTo>
                    <a:pt x="149446" y="16693"/>
                  </a:lnTo>
                  <a:lnTo>
                    <a:pt x="154061" y="12176"/>
                  </a:lnTo>
                  <a:lnTo>
                    <a:pt x="157180" y="7154"/>
                  </a:lnTo>
                  <a:lnTo>
                    <a:pt x="158802" y="1627"/>
                  </a:lnTo>
                  <a:lnTo>
                    <a:pt x="158987" y="0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2570459" y="684355"/>
              <a:ext cx="459537" cy="1193312"/>
            </a:xfrm>
            <a:custGeom>
              <a:avLst/>
              <a:gdLst/>
              <a:ahLst/>
              <a:cxnLst/>
              <a:rect l="l" t="t" r="r" b="b"/>
              <a:pathLst>
                <a:path w="459537" h="1193312">
                  <a:moveTo>
                    <a:pt x="0" y="50907"/>
                  </a:moveTo>
                  <a:lnTo>
                    <a:pt x="47889" y="36099"/>
                  </a:lnTo>
                  <a:lnTo>
                    <a:pt x="84495" y="25492"/>
                  </a:lnTo>
                  <a:lnTo>
                    <a:pt x="121260" y="15453"/>
                  </a:lnTo>
                  <a:lnTo>
                    <a:pt x="158173" y="5988"/>
                  </a:lnTo>
                  <a:lnTo>
                    <a:pt x="182858" y="0"/>
                  </a:lnTo>
                  <a:lnTo>
                    <a:pt x="459537" y="1167358"/>
                  </a:lnTo>
                  <a:lnTo>
                    <a:pt x="451886" y="1169198"/>
                  </a:lnTo>
                  <a:lnTo>
                    <a:pt x="439554" y="1172268"/>
                  </a:lnTo>
                  <a:lnTo>
                    <a:pt x="427256" y="1175461"/>
                  </a:lnTo>
                  <a:lnTo>
                    <a:pt x="414992" y="1178779"/>
                  </a:lnTo>
                  <a:lnTo>
                    <a:pt x="402766" y="1182222"/>
                  </a:lnTo>
                  <a:lnTo>
                    <a:pt x="390577" y="1185791"/>
                  </a:lnTo>
                  <a:lnTo>
                    <a:pt x="378428" y="1189487"/>
                  </a:lnTo>
                  <a:lnTo>
                    <a:pt x="366321" y="1193312"/>
                  </a:lnTo>
                  <a:lnTo>
                    <a:pt x="0" y="50907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2570459" y="684355"/>
              <a:ext cx="459537" cy="1193312"/>
            </a:xfrm>
            <a:custGeom>
              <a:avLst/>
              <a:gdLst/>
              <a:ahLst/>
              <a:cxnLst/>
              <a:rect l="l" t="t" r="r" b="b"/>
              <a:pathLst>
                <a:path w="459537" h="1193312">
                  <a:moveTo>
                    <a:pt x="459537" y="1167358"/>
                  </a:moveTo>
                  <a:lnTo>
                    <a:pt x="182858" y="0"/>
                  </a:lnTo>
                  <a:lnTo>
                    <a:pt x="170508" y="2962"/>
                  </a:lnTo>
                  <a:lnTo>
                    <a:pt x="158173" y="5988"/>
                  </a:lnTo>
                  <a:lnTo>
                    <a:pt x="121260" y="15453"/>
                  </a:lnTo>
                  <a:lnTo>
                    <a:pt x="84495" y="25492"/>
                  </a:lnTo>
                  <a:lnTo>
                    <a:pt x="47889" y="36099"/>
                  </a:lnTo>
                  <a:lnTo>
                    <a:pt x="11451" y="47270"/>
                  </a:lnTo>
                  <a:lnTo>
                    <a:pt x="0" y="50907"/>
                  </a:lnTo>
                  <a:lnTo>
                    <a:pt x="366321" y="1193312"/>
                  </a:lnTo>
                  <a:lnTo>
                    <a:pt x="378428" y="1189487"/>
                  </a:lnTo>
                  <a:lnTo>
                    <a:pt x="390577" y="1185791"/>
                  </a:lnTo>
                  <a:lnTo>
                    <a:pt x="402766" y="1182222"/>
                  </a:lnTo>
                  <a:lnTo>
                    <a:pt x="414992" y="1178779"/>
                  </a:lnTo>
                  <a:lnTo>
                    <a:pt x="427256" y="1175461"/>
                  </a:lnTo>
                  <a:lnTo>
                    <a:pt x="439554" y="1172268"/>
                  </a:lnTo>
                  <a:lnTo>
                    <a:pt x="451886" y="1169198"/>
                  </a:lnTo>
                  <a:lnTo>
                    <a:pt x="459537" y="1167358"/>
                  </a:lnTo>
                </a:path>
              </a:pathLst>
            </a:custGeom>
            <a:ln w="1247">
              <a:solidFill>
                <a:srgbClr val="9A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2053138" y="878733"/>
              <a:ext cx="704601" cy="1118833"/>
            </a:xfrm>
            <a:custGeom>
              <a:avLst/>
              <a:gdLst/>
              <a:ahLst/>
              <a:cxnLst/>
              <a:rect l="l" t="t" r="r" b="b"/>
              <a:pathLst>
                <a:path w="704601" h="1118833">
                  <a:moveTo>
                    <a:pt x="0" y="91677"/>
                  </a:moveTo>
                  <a:lnTo>
                    <a:pt x="32181" y="72599"/>
                  </a:lnTo>
                  <a:lnTo>
                    <a:pt x="65258" y="53666"/>
                  </a:lnTo>
                  <a:lnTo>
                    <a:pt x="98619" y="35250"/>
                  </a:lnTo>
                  <a:lnTo>
                    <a:pt x="132260" y="17359"/>
                  </a:lnTo>
                  <a:lnTo>
                    <a:pt x="166179" y="0"/>
                  </a:lnTo>
                  <a:lnTo>
                    <a:pt x="704601" y="1072061"/>
                  </a:lnTo>
                  <a:lnTo>
                    <a:pt x="697568" y="1075621"/>
                  </a:lnTo>
                  <a:lnTo>
                    <a:pt x="686283" y="1081453"/>
                  </a:lnTo>
                  <a:lnTo>
                    <a:pt x="675058" y="1087401"/>
                  </a:lnTo>
                  <a:lnTo>
                    <a:pt x="663894" y="1093463"/>
                  </a:lnTo>
                  <a:lnTo>
                    <a:pt x="652792" y="1099640"/>
                  </a:lnTo>
                  <a:lnTo>
                    <a:pt x="641753" y="1105928"/>
                  </a:lnTo>
                  <a:lnTo>
                    <a:pt x="630779" y="1112326"/>
                  </a:lnTo>
                  <a:lnTo>
                    <a:pt x="619871" y="1118833"/>
                  </a:lnTo>
                  <a:lnTo>
                    <a:pt x="0" y="91677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2053138" y="878733"/>
              <a:ext cx="704601" cy="1118833"/>
            </a:xfrm>
            <a:custGeom>
              <a:avLst/>
              <a:gdLst/>
              <a:ahLst/>
              <a:cxnLst/>
              <a:rect l="l" t="t" r="r" b="b"/>
              <a:pathLst>
                <a:path w="704601" h="1118833">
                  <a:moveTo>
                    <a:pt x="704601" y="1072061"/>
                  </a:moveTo>
                  <a:lnTo>
                    <a:pt x="166179" y="0"/>
                  </a:lnTo>
                  <a:lnTo>
                    <a:pt x="154842" y="5726"/>
                  </a:lnTo>
                  <a:lnTo>
                    <a:pt x="143536" y="11513"/>
                  </a:lnTo>
                  <a:lnTo>
                    <a:pt x="109801" y="29227"/>
                  </a:lnTo>
                  <a:lnTo>
                    <a:pt x="76347" y="47469"/>
                  </a:lnTo>
                  <a:lnTo>
                    <a:pt x="43175" y="66231"/>
                  </a:lnTo>
                  <a:lnTo>
                    <a:pt x="10289" y="85506"/>
                  </a:lnTo>
                  <a:lnTo>
                    <a:pt x="0" y="91677"/>
                  </a:lnTo>
                  <a:lnTo>
                    <a:pt x="619871" y="1118833"/>
                  </a:lnTo>
                  <a:lnTo>
                    <a:pt x="630779" y="1112326"/>
                  </a:lnTo>
                  <a:lnTo>
                    <a:pt x="641753" y="1105928"/>
                  </a:lnTo>
                  <a:lnTo>
                    <a:pt x="652792" y="1099640"/>
                  </a:lnTo>
                  <a:lnTo>
                    <a:pt x="663894" y="1093463"/>
                  </a:lnTo>
                  <a:lnTo>
                    <a:pt x="675058" y="1087401"/>
                  </a:lnTo>
                  <a:lnTo>
                    <a:pt x="686283" y="1081453"/>
                  </a:lnTo>
                  <a:lnTo>
                    <a:pt x="697568" y="1075621"/>
                  </a:lnTo>
                  <a:lnTo>
                    <a:pt x="704601" y="1072061"/>
                  </a:lnTo>
                </a:path>
              </a:pathLst>
            </a:custGeom>
            <a:ln w="1247">
              <a:solidFill>
                <a:srgbClr val="00B5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2753318" y="647796"/>
              <a:ext cx="371626" cy="1203917"/>
            </a:xfrm>
            <a:custGeom>
              <a:avLst/>
              <a:gdLst/>
              <a:ahLst/>
              <a:cxnLst/>
              <a:rect l="l" t="t" r="r" b="b"/>
              <a:pathLst>
                <a:path w="371626" h="1203917">
                  <a:moveTo>
                    <a:pt x="0" y="36559"/>
                  </a:moveTo>
                  <a:lnTo>
                    <a:pt x="48872" y="25514"/>
                  </a:lnTo>
                  <a:lnTo>
                    <a:pt x="86190" y="17782"/>
                  </a:lnTo>
                  <a:lnTo>
                    <a:pt x="123625" y="10629"/>
                  </a:lnTo>
                  <a:lnTo>
                    <a:pt x="161163" y="4057"/>
                  </a:lnTo>
                  <a:lnTo>
                    <a:pt x="186241" y="0"/>
                  </a:lnTo>
                  <a:lnTo>
                    <a:pt x="371626" y="1185261"/>
                  </a:lnTo>
                  <a:lnTo>
                    <a:pt x="363854" y="1186508"/>
                  </a:lnTo>
                  <a:lnTo>
                    <a:pt x="351323" y="1188620"/>
                  </a:lnTo>
                  <a:lnTo>
                    <a:pt x="338818" y="1190857"/>
                  </a:lnTo>
                  <a:lnTo>
                    <a:pt x="326339" y="1193218"/>
                  </a:lnTo>
                  <a:lnTo>
                    <a:pt x="313886" y="1195703"/>
                  </a:lnTo>
                  <a:lnTo>
                    <a:pt x="301459" y="1198315"/>
                  </a:lnTo>
                  <a:lnTo>
                    <a:pt x="289057" y="1201053"/>
                  </a:lnTo>
                  <a:lnTo>
                    <a:pt x="276679" y="1203917"/>
                  </a:lnTo>
                  <a:lnTo>
                    <a:pt x="0" y="36559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2753318" y="647796"/>
              <a:ext cx="371626" cy="1203917"/>
            </a:xfrm>
            <a:custGeom>
              <a:avLst/>
              <a:gdLst/>
              <a:ahLst/>
              <a:cxnLst/>
              <a:rect l="l" t="t" r="r" b="b"/>
              <a:pathLst>
                <a:path w="371626" h="1203917">
                  <a:moveTo>
                    <a:pt x="371626" y="1185261"/>
                  </a:moveTo>
                  <a:lnTo>
                    <a:pt x="186241" y="0"/>
                  </a:lnTo>
                  <a:lnTo>
                    <a:pt x="173697" y="1996"/>
                  </a:lnTo>
                  <a:lnTo>
                    <a:pt x="161163" y="4057"/>
                  </a:lnTo>
                  <a:lnTo>
                    <a:pt x="123625" y="10629"/>
                  </a:lnTo>
                  <a:lnTo>
                    <a:pt x="86190" y="17782"/>
                  </a:lnTo>
                  <a:lnTo>
                    <a:pt x="48872" y="25514"/>
                  </a:lnTo>
                  <a:lnTo>
                    <a:pt x="11681" y="33824"/>
                  </a:lnTo>
                  <a:lnTo>
                    <a:pt x="0" y="36559"/>
                  </a:lnTo>
                  <a:lnTo>
                    <a:pt x="276679" y="1203917"/>
                  </a:lnTo>
                  <a:lnTo>
                    <a:pt x="289057" y="1201053"/>
                  </a:lnTo>
                  <a:lnTo>
                    <a:pt x="301459" y="1198315"/>
                  </a:lnTo>
                  <a:lnTo>
                    <a:pt x="313886" y="1195703"/>
                  </a:lnTo>
                  <a:lnTo>
                    <a:pt x="326339" y="1193218"/>
                  </a:lnTo>
                  <a:lnTo>
                    <a:pt x="338818" y="1190857"/>
                  </a:lnTo>
                  <a:lnTo>
                    <a:pt x="351323" y="1188620"/>
                  </a:lnTo>
                  <a:lnTo>
                    <a:pt x="363854" y="1186508"/>
                  </a:lnTo>
                  <a:lnTo>
                    <a:pt x="371626" y="1185261"/>
                  </a:lnTo>
                </a:path>
              </a:pathLst>
            </a:custGeom>
            <a:ln w="1247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1354582" y="1456573"/>
              <a:ext cx="1023049" cy="864149"/>
            </a:xfrm>
            <a:custGeom>
              <a:avLst/>
              <a:gdLst/>
              <a:ahLst/>
              <a:cxnLst/>
              <a:rect l="l" t="t" r="r" b="b"/>
              <a:pathLst>
                <a:path w="1023049" h="864149">
                  <a:moveTo>
                    <a:pt x="0" y="147742"/>
                  </a:moveTo>
                  <a:lnTo>
                    <a:pt x="22577" y="117907"/>
                  </a:lnTo>
                  <a:lnTo>
                    <a:pt x="46031" y="87882"/>
                  </a:lnTo>
                  <a:lnTo>
                    <a:pt x="69948" y="58221"/>
                  </a:lnTo>
                  <a:lnTo>
                    <a:pt x="94327" y="28926"/>
                  </a:lnTo>
                  <a:lnTo>
                    <a:pt x="119166" y="0"/>
                  </a:lnTo>
                  <a:lnTo>
                    <a:pt x="1023049" y="788844"/>
                  </a:lnTo>
                  <a:lnTo>
                    <a:pt x="1017891" y="794789"/>
                  </a:lnTo>
                  <a:lnTo>
                    <a:pt x="1009644" y="804453"/>
                  </a:lnTo>
                  <a:lnTo>
                    <a:pt x="1001499" y="814198"/>
                  </a:lnTo>
                  <a:lnTo>
                    <a:pt x="993455" y="824024"/>
                  </a:lnTo>
                  <a:lnTo>
                    <a:pt x="985512" y="833932"/>
                  </a:lnTo>
                  <a:lnTo>
                    <a:pt x="977669" y="843922"/>
                  </a:lnTo>
                  <a:lnTo>
                    <a:pt x="969926" y="853994"/>
                  </a:lnTo>
                  <a:lnTo>
                    <a:pt x="962283" y="864149"/>
                  </a:lnTo>
                  <a:lnTo>
                    <a:pt x="0" y="147742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1354582" y="1456573"/>
              <a:ext cx="1023049" cy="864149"/>
            </a:xfrm>
            <a:custGeom>
              <a:avLst/>
              <a:gdLst/>
              <a:ahLst/>
              <a:cxnLst/>
              <a:rect l="l" t="t" r="r" b="b"/>
              <a:pathLst>
                <a:path w="1023049" h="864149">
                  <a:moveTo>
                    <a:pt x="1023049" y="788844"/>
                  </a:moveTo>
                  <a:lnTo>
                    <a:pt x="119166" y="0"/>
                  </a:lnTo>
                  <a:lnTo>
                    <a:pt x="110835" y="9601"/>
                  </a:lnTo>
                  <a:lnTo>
                    <a:pt x="102556" y="19243"/>
                  </a:lnTo>
                  <a:lnTo>
                    <a:pt x="78023" y="48415"/>
                  </a:lnTo>
                  <a:lnTo>
                    <a:pt x="53952" y="77954"/>
                  </a:lnTo>
                  <a:lnTo>
                    <a:pt x="30343" y="107858"/>
                  </a:lnTo>
                  <a:lnTo>
                    <a:pt x="7199" y="138125"/>
                  </a:lnTo>
                  <a:lnTo>
                    <a:pt x="0" y="147742"/>
                  </a:lnTo>
                  <a:lnTo>
                    <a:pt x="962283" y="864149"/>
                  </a:lnTo>
                  <a:lnTo>
                    <a:pt x="969926" y="853994"/>
                  </a:lnTo>
                  <a:lnTo>
                    <a:pt x="977669" y="843922"/>
                  </a:lnTo>
                  <a:lnTo>
                    <a:pt x="985512" y="833932"/>
                  </a:lnTo>
                  <a:lnTo>
                    <a:pt x="993455" y="824024"/>
                  </a:lnTo>
                  <a:lnTo>
                    <a:pt x="1001499" y="814198"/>
                  </a:lnTo>
                  <a:lnTo>
                    <a:pt x="1009644" y="804453"/>
                  </a:lnTo>
                  <a:lnTo>
                    <a:pt x="1017891" y="794789"/>
                  </a:lnTo>
                  <a:lnTo>
                    <a:pt x="1023049" y="788844"/>
                  </a:lnTo>
                </a:path>
              </a:pathLst>
            </a:custGeom>
            <a:ln w="1247">
              <a:solidFill>
                <a:srgbClr val="FF00B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3076077" y="1835341"/>
              <a:ext cx="1196" cy="6109"/>
            </a:xfrm>
            <a:custGeom>
              <a:avLst/>
              <a:gdLst/>
              <a:ahLst/>
              <a:cxnLst/>
              <a:rect l="l" t="t" r="r" b="b"/>
              <a:pathLst>
                <a:path w="1196" h="6109">
                  <a:moveTo>
                    <a:pt x="0" y="0"/>
                  </a:moveTo>
                  <a:lnTo>
                    <a:pt x="1196" y="6109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3077274" y="1841451"/>
              <a:ext cx="30057" cy="153040"/>
            </a:xfrm>
            <a:custGeom>
              <a:avLst/>
              <a:gdLst/>
              <a:ahLst/>
              <a:cxnLst/>
              <a:rect l="l" t="t" r="r" b="b"/>
              <a:pathLst>
                <a:path w="30057" h="153040">
                  <a:moveTo>
                    <a:pt x="0" y="0"/>
                  </a:moveTo>
                  <a:lnTo>
                    <a:pt x="4696" y="23913"/>
                  </a:lnTo>
                  <a:lnTo>
                    <a:pt x="8994" y="45795"/>
                  </a:lnTo>
                  <a:lnTo>
                    <a:pt x="12893" y="65647"/>
                  </a:lnTo>
                  <a:lnTo>
                    <a:pt x="16393" y="83468"/>
                  </a:lnTo>
                  <a:lnTo>
                    <a:pt x="19494" y="99258"/>
                  </a:lnTo>
                  <a:lnTo>
                    <a:pt x="22197" y="113019"/>
                  </a:lnTo>
                  <a:lnTo>
                    <a:pt x="24501" y="124749"/>
                  </a:lnTo>
                  <a:lnTo>
                    <a:pt x="26406" y="134450"/>
                  </a:lnTo>
                  <a:lnTo>
                    <a:pt x="27912" y="142121"/>
                  </a:lnTo>
                  <a:lnTo>
                    <a:pt x="29020" y="147763"/>
                  </a:lnTo>
                  <a:lnTo>
                    <a:pt x="29730" y="151376"/>
                  </a:lnTo>
                  <a:lnTo>
                    <a:pt x="30057" y="153040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2981475" y="1857769"/>
              <a:ext cx="1630" cy="6004"/>
            </a:xfrm>
            <a:custGeom>
              <a:avLst/>
              <a:gdLst/>
              <a:ahLst/>
              <a:cxnLst/>
              <a:rect l="l" t="t" r="r" b="b"/>
              <a:pathLst>
                <a:path w="1630" h="6004">
                  <a:moveTo>
                    <a:pt x="0" y="0"/>
                  </a:moveTo>
                  <a:lnTo>
                    <a:pt x="1630" y="6004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2983106" y="1863774"/>
              <a:ext cx="41819" cy="150264"/>
            </a:xfrm>
            <a:custGeom>
              <a:avLst/>
              <a:gdLst/>
              <a:ahLst/>
              <a:cxnLst/>
              <a:rect l="l" t="t" r="r" b="b"/>
              <a:pathLst>
                <a:path w="41819" h="150264">
                  <a:moveTo>
                    <a:pt x="0" y="0"/>
                  </a:moveTo>
                  <a:lnTo>
                    <a:pt x="6534" y="23470"/>
                  </a:lnTo>
                  <a:lnTo>
                    <a:pt x="12514" y="44949"/>
                  </a:lnTo>
                  <a:lnTo>
                    <a:pt x="17939" y="64436"/>
                  </a:lnTo>
                  <a:lnTo>
                    <a:pt x="22809" y="81933"/>
                  </a:lnTo>
                  <a:lnTo>
                    <a:pt x="27123" y="97437"/>
                  </a:lnTo>
                  <a:lnTo>
                    <a:pt x="30883" y="110949"/>
                  </a:lnTo>
                  <a:lnTo>
                    <a:pt x="34089" y="122470"/>
                  </a:lnTo>
                  <a:lnTo>
                    <a:pt x="36739" y="131998"/>
                  </a:lnTo>
                  <a:lnTo>
                    <a:pt x="38835" y="139533"/>
                  </a:lnTo>
                  <a:lnTo>
                    <a:pt x="40377" y="145077"/>
                  </a:lnTo>
                  <a:lnTo>
                    <a:pt x="41364" y="148627"/>
                  </a:lnTo>
                  <a:lnTo>
                    <a:pt x="41819" y="150264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2888848" y="1887484"/>
              <a:ext cx="2138" cy="5857"/>
            </a:xfrm>
            <a:custGeom>
              <a:avLst/>
              <a:gdLst/>
              <a:ahLst/>
              <a:cxnLst/>
              <a:rect l="l" t="t" r="r" b="b"/>
              <a:pathLst>
                <a:path w="2138" h="5857">
                  <a:moveTo>
                    <a:pt x="0" y="0"/>
                  </a:moveTo>
                  <a:lnTo>
                    <a:pt x="2138" y="5857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2890986" y="1893342"/>
              <a:ext cx="53330" cy="146546"/>
            </a:xfrm>
            <a:custGeom>
              <a:avLst/>
              <a:gdLst/>
              <a:ahLst/>
              <a:cxnLst/>
              <a:rect l="l" t="t" r="r" b="b"/>
              <a:pathLst>
                <a:path w="53330" h="146546">
                  <a:moveTo>
                    <a:pt x="0" y="0"/>
                  </a:moveTo>
                  <a:lnTo>
                    <a:pt x="8335" y="22893"/>
                  </a:lnTo>
                  <a:lnTo>
                    <a:pt x="15962" y="43844"/>
                  </a:lnTo>
                  <a:lnTo>
                    <a:pt x="22881" y="62852"/>
                  </a:lnTo>
                  <a:lnTo>
                    <a:pt x="29091" y="79917"/>
                  </a:lnTo>
                  <a:lnTo>
                    <a:pt x="34594" y="95039"/>
                  </a:lnTo>
                  <a:lnTo>
                    <a:pt x="39389" y="108217"/>
                  </a:lnTo>
                  <a:lnTo>
                    <a:pt x="43476" y="119452"/>
                  </a:lnTo>
                  <a:lnTo>
                    <a:pt x="46856" y="128744"/>
                  </a:lnTo>
                  <a:lnTo>
                    <a:pt x="49528" y="136091"/>
                  </a:lnTo>
                  <a:lnTo>
                    <a:pt x="51493" y="141495"/>
                  </a:lnTo>
                  <a:lnTo>
                    <a:pt x="52751" y="144955"/>
                  </a:lnTo>
                  <a:lnTo>
                    <a:pt x="53330" y="146546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2798806" y="1924246"/>
              <a:ext cx="2590" cy="5661"/>
            </a:xfrm>
            <a:custGeom>
              <a:avLst/>
              <a:gdLst/>
              <a:ahLst/>
              <a:cxnLst/>
              <a:rect l="l" t="t" r="r" b="b"/>
              <a:pathLst>
                <a:path w="2590" h="5661">
                  <a:moveTo>
                    <a:pt x="0" y="0"/>
                  </a:moveTo>
                  <a:lnTo>
                    <a:pt x="2590" y="5661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2801396" y="1929907"/>
              <a:ext cx="64540" cy="142029"/>
            </a:xfrm>
            <a:custGeom>
              <a:avLst/>
              <a:gdLst/>
              <a:ahLst/>
              <a:cxnLst/>
              <a:rect l="l" t="t" r="r" b="b"/>
              <a:pathLst>
                <a:path w="64540" h="142029">
                  <a:moveTo>
                    <a:pt x="0" y="0"/>
                  </a:moveTo>
                  <a:lnTo>
                    <a:pt x="10085" y="22183"/>
                  </a:lnTo>
                  <a:lnTo>
                    <a:pt x="19314" y="42485"/>
                  </a:lnTo>
                  <a:lnTo>
                    <a:pt x="27685" y="60903"/>
                  </a:lnTo>
                  <a:lnTo>
                    <a:pt x="35200" y="77439"/>
                  </a:lnTo>
                  <a:lnTo>
                    <a:pt x="41858" y="92092"/>
                  </a:lnTo>
                  <a:lnTo>
                    <a:pt x="47660" y="104862"/>
                  </a:lnTo>
                  <a:lnTo>
                    <a:pt x="52607" y="115750"/>
                  </a:lnTo>
                  <a:lnTo>
                    <a:pt x="56697" y="124756"/>
                  </a:lnTo>
                  <a:lnTo>
                    <a:pt x="59932" y="131879"/>
                  </a:lnTo>
                  <a:lnTo>
                    <a:pt x="62311" y="137119"/>
                  </a:lnTo>
                  <a:lnTo>
                    <a:pt x="63836" y="140477"/>
                  </a:lnTo>
                  <a:lnTo>
                    <a:pt x="64540" y="142029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2711899" y="1967898"/>
              <a:ext cx="3029" cy="5457"/>
            </a:xfrm>
            <a:custGeom>
              <a:avLst/>
              <a:gdLst/>
              <a:ahLst/>
              <a:cxnLst/>
              <a:rect l="l" t="t" r="r" b="b"/>
              <a:pathLst>
                <a:path w="3029" h="5457">
                  <a:moveTo>
                    <a:pt x="0" y="0"/>
                  </a:moveTo>
                  <a:lnTo>
                    <a:pt x="3029" y="5457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2714928" y="1973356"/>
              <a:ext cx="75352" cy="136587"/>
            </a:xfrm>
            <a:custGeom>
              <a:avLst/>
              <a:gdLst/>
              <a:ahLst/>
              <a:cxnLst/>
              <a:rect l="l" t="t" r="r" b="b"/>
              <a:pathLst>
                <a:path w="75352" h="136587">
                  <a:moveTo>
                    <a:pt x="0" y="0"/>
                  </a:moveTo>
                  <a:lnTo>
                    <a:pt x="11771" y="21329"/>
                  </a:lnTo>
                  <a:lnTo>
                    <a:pt x="22543" y="40850"/>
                  </a:lnTo>
                  <a:lnTo>
                    <a:pt x="32316" y="58562"/>
                  </a:lnTo>
                  <a:lnTo>
                    <a:pt x="41090" y="74464"/>
                  </a:lnTo>
                  <a:lnTo>
                    <a:pt x="48864" y="88557"/>
                  </a:lnTo>
                  <a:lnTo>
                    <a:pt x="55639" y="100839"/>
                  </a:lnTo>
                  <a:lnTo>
                    <a:pt x="61415" y="111312"/>
                  </a:lnTo>
                  <a:lnTo>
                    <a:pt x="66192" y="119974"/>
                  </a:lnTo>
                  <a:lnTo>
                    <a:pt x="69971" y="126826"/>
                  </a:lnTo>
                  <a:lnTo>
                    <a:pt x="72750" y="131866"/>
                  </a:lnTo>
                  <a:lnTo>
                    <a:pt x="74531" y="135096"/>
                  </a:lnTo>
                  <a:lnTo>
                    <a:pt x="75352" y="136587"/>
                  </a:lnTo>
                </a:path>
              </a:pathLst>
            </a:custGeom>
            <a:ln w="7486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2628649" y="2018149"/>
              <a:ext cx="3425" cy="5211"/>
            </a:xfrm>
            <a:custGeom>
              <a:avLst/>
              <a:gdLst/>
              <a:ahLst/>
              <a:cxnLst/>
              <a:rect l="l" t="t" r="r" b="b"/>
              <a:pathLst>
                <a:path w="3425" h="5211">
                  <a:moveTo>
                    <a:pt x="0" y="0"/>
                  </a:moveTo>
                  <a:lnTo>
                    <a:pt x="3425" y="5211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2632074" y="2023361"/>
              <a:ext cx="85721" cy="130331"/>
            </a:xfrm>
            <a:custGeom>
              <a:avLst/>
              <a:gdLst/>
              <a:ahLst/>
              <a:cxnLst/>
              <a:rect l="l" t="t" r="r" b="b"/>
              <a:pathLst>
                <a:path w="85721" h="130331">
                  <a:moveTo>
                    <a:pt x="0" y="0"/>
                  </a:moveTo>
                  <a:lnTo>
                    <a:pt x="13389" y="20355"/>
                  </a:lnTo>
                  <a:lnTo>
                    <a:pt x="25642" y="38983"/>
                  </a:lnTo>
                  <a:lnTo>
                    <a:pt x="36759" y="55884"/>
                  </a:lnTo>
                  <a:lnTo>
                    <a:pt x="46740" y="71058"/>
                  </a:lnTo>
                  <a:lnTo>
                    <a:pt x="55584" y="84505"/>
                  </a:lnTo>
                  <a:lnTo>
                    <a:pt x="63292" y="96225"/>
                  </a:lnTo>
                  <a:lnTo>
                    <a:pt x="69863" y="106217"/>
                  </a:lnTo>
                  <a:lnTo>
                    <a:pt x="75298" y="114481"/>
                  </a:lnTo>
                  <a:lnTo>
                    <a:pt x="79597" y="121018"/>
                  </a:lnTo>
                  <a:lnTo>
                    <a:pt x="82760" y="125827"/>
                  </a:lnTo>
                  <a:lnTo>
                    <a:pt x="84786" y="128908"/>
                  </a:lnTo>
                  <a:lnTo>
                    <a:pt x="85721" y="130331"/>
                  </a:lnTo>
                </a:path>
              </a:pathLst>
            </a:custGeom>
            <a:ln w="7486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2549527" y="2074711"/>
              <a:ext cx="3817" cy="4913"/>
            </a:xfrm>
            <a:custGeom>
              <a:avLst/>
              <a:gdLst/>
              <a:ahLst/>
              <a:cxnLst/>
              <a:rect l="l" t="t" r="r" b="b"/>
              <a:pathLst>
                <a:path w="3817" h="4913">
                  <a:moveTo>
                    <a:pt x="0" y="0"/>
                  </a:moveTo>
                  <a:lnTo>
                    <a:pt x="3817" y="4913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2553345" y="2079625"/>
              <a:ext cx="95553" cy="123273"/>
            </a:xfrm>
            <a:custGeom>
              <a:avLst/>
              <a:gdLst/>
              <a:ahLst/>
              <a:cxnLst/>
              <a:rect l="l" t="t" r="r" b="b"/>
              <a:pathLst>
                <a:path w="95553" h="123273">
                  <a:moveTo>
                    <a:pt x="0" y="0"/>
                  </a:moveTo>
                  <a:lnTo>
                    <a:pt x="14924" y="19262"/>
                  </a:lnTo>
                  <a:lnTo>
                    <a:pt x="28583" y="36888"/>
                  </a:lnTo>
                  <a:lnTo>
                    <a:pt x="40976" y="52878"/>
                  </a:lnTo>
                  <a:lnTo>
                    <a:pt x="52102" y="67233"/>
                  </a:lnTo>
                  <a:lnTo>
                    <a:pt x="61961" y="79952"/>
                  </a:lnTo>
                  <a:lnTo>
                    <a:pt x="70554" y="91036"/>
                  </a:lnTo>
                  <a:lnTo>
                    <a:pt x="77880" y="100484"/>
                  </a:lnTo>
                  <a:lnTo>
                    <a:pt x="83939" y="108298"/>
                  </a:lnTo>
                  <a:lnTo>
                    <a:pt x="88730" y="114477"/>
                  </a:lnTo>
                  <a:lnTo>
                    <a:pt x="92255" y="119022"/>
                  </a:lnTo>
                  <a:lnTo>
                    <a:pt x="94513" y="121932"/>
                  </a:lnTo>
                  <a:lnTo>
                    <a:pt x="95553" y="123273"/>
                  </a:lnTo>
                </a:path>
              </a:pathLst>
            </a:custGeom>
            <a:ln w="7486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2475069" y="2137217"/>
              <a:ext cx="4157" cy="4618"/>
            </a:xfrm>
            <a:custGeom>
              <a:avLst/>
              <a:gdLst/>
              <a:ahLst/>
              <a:cxnLst/>
              <a:rect l="l" t="t" r="r" b="b"/>
              <a:pathLst>
                <a:path w="4157" h="4618">
                  <a:moveTo>
                    <a:pt x="0" y="0"/>
                  </a:moveTo>
                  <a:lnTo>
                    <a:pt x="4157" y="4618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2479226" y="2141836"/>
              <a:ext cx="104824" cy="115486"/>
            </a:xfrm>
            <a:custGeom>
              <a:avLst/>
              <a:gdLst/>
              <a:ahLst/>
              <a:cxnLst/>
              <a:rect l="l" t="t" r="r" b="b"/>
              <a:pathLst>
                <a:path w="104824" h="115486">
                  <a:moveTo>
                    <a:pt x="0" y="0"/>
                  </a:moveTo>
                  <a:lnTo>
                    <a:pt x="16380" y="18040"/>
                  </a:lnTo>
                  <a:lnTo>
                    <a:pt x="31369" y="34550"/>
                  </a:lnTo>
                  <a:lnTo>
                    <a:pt x="44967" y="49529"/>
                  </a:lnTo>
                  <a:lnTo>
                    <a:pt x="57173" y="62976"/>
                  </a:lnTo>
                  <a:lnTo>
                    <a:pt x="67989" y="74892"/>
                  </a:lnTo>
                  <a:lnTo>
                    <a:pt x="77414" y="85277"/>
                  </a:lnTo>
                  <a:lnTo>
                    <a:pt x="85448" y="94130"/>
                  </a:lnTo>
                  <a:lnTo>
                    <a:pt x="92092" y="101452"/>
                  </a:lnTo>
                  <a:lnTo>
                    <a:pt x="97346" y="107243"/>
                  </a:lnTo>
                  <a:lnTo>
                    <a:pt x="101210" y="111502"/>
                  </a:lnTo>
                  <a:lnTo>
                    <a:pt x="103685" y="114229"/>
                  </a:lnTo>
                  <a:lnTo>
                    <a:pt x="104824" y="115486"/>
                  </a:lnTo>
                </a:path>
              </a:pathLst>
            </a:custGeom>
            <a:ln w="7486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2405611" y="2205286"/>
              <a:ext cx="4557" cy="4307"/>
            </a:xfrm>
            <a:custGeom>
              <a:avLst/>
              <a:gdLst/>
              <a:ahLst/>
              <a:cxnLst/>
              <a:rect l="l" t="t" r="r" b="b"/>
              <a:pathLst>
                <a:path w="4557" h="4307">
                  <a:moveTo>
                    <a:pt x="0" y="0"/>
                  </a:moveTo>
                  <a:lnTo>
                    <a:pt x="4557" y="4307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2410168" y="2209593"/>
              <a:ext cx="113407" cy="107013"/>
            </a:xfrm>
            <a:custGeom>
              <a:avLst/>
              <a:gdLst/>
              <a:ahLst/>
              <a:cxnLst/>
              <a:rect l="l" t="t" r="r" b="b"/>
              <a:pathLst>
                <a:path w="113407" h="107013">
                  <a:moveTo>
                    <a:pt x="0" y="0"/>
                  </a:moveTo>
                  <a:lnTo>
                    <a:pt x="17723" y="16722"/>
                  </a:lnTo>
                  <a:lnTo>
                    <a:pt x="33941" y="32024"/>
                  </a:lnTo>
                  <a:lnTo>
                    <a:pt x="48654" y="45907"/>
                  </a:lnTo>
                  <a:lnTo>
                    <a:pt x="61862" y="58370"/>
                  </a:lnTo>
                  <a:lnTo>
                    <a:pt x="73565" y="69413"/>
                  </a:lnTo>
                  <a:lnTo>
                    <a:pt x="83762" y="79036"/>
                  </a:lnTo>
                  <a:lnTo>
                    <a:pt x="92455" y="87239"/>
                  </a:lnTo>
                  <a:lnTo>
                    <a:pt x="99643" y="94023"/>
                  </a:lnTo>
                  <a:lnTo>
                    <a:pt x="105327" y="99386"/>
                  </a:lnTo>
                  <a:lnTo>
                    <a:pt x="109505" y="103330"/>
                  </a:lnTo>
                  <a:lnTo>
                    <a:pt x="112180" y="105854"/>
                  </a:lnTo>
                  <a:lnTo>
                    <a:pt x="113407" y="107013"/>
                  </a:lnTo>
                </a:path>
              </a:pathLst>
            </a:custGeom>
            <a:ln w="7486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2341669" y="2278554"/>
              <a:ext cx="4850" cy="3917"/>
            </a:xfrm>
            <a:custGeom>
              <a:avLst/>
              <a:gdLst/>
              <a:ahLst/>
              <a:cxnLst/>
              <a:rect l="l" t="t" r="r" b="b"/>
              <a:pathLst>
                <a:path w="4850" h="3917">
                  <a:moveTo>
                    <a:pt x="0" y="0"/>
                  </a:moveTo>
                  <a:lnTo>
                    <a:pt x="4850" y="3917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2346519" y="2282472"/>
              <a:ext cx="121397" cy="97927"/>
            </a:xfrm>
            <a:custGeom>
              <a:avLst/>
              <a:gdLst/>
              <a:ahLst/>
              <a:cxnLst/>
              <a:rect l="l" t="t" r="r" b="b"/>
              <a:pathLst>
                <a:path w="121397" h="97927">
                  <a:moveTo>
                    <a:pt x="0" y="0"/>
                  </a:moveTo>
                  <a:lnTo>
                    <a:pt x="18962" y="15300"/>
                  </a:lnTo>
                  <a:lnTo>
                    <a:pt x="36315" y="29301"/>
                  </a:lnTo>
                  <a:lnTo>
                    <a:pt x="52060" y="42003"/>
                  </a:lnTo>
                  <a:lnTo>
                    <a:pt x="66195" y="53406"/>
                  </a:lnTo>
                  <a:lnTo>
                    <a:pt x="78721" y="63510"/>
                  </a:lnTo>
                  <a:lnTo>
                    <a:pt x="89637" y="72315"/>
                  </a:lnTo>
                  <a:lnTo>
                    <a:pt x="98944" y="79821"/>
                  </a:lnTo>
                  <a:lnTo>
                    <a:pt x="106642" y="86029"/>
                  </a:lnTo>
                  <a:lnTo>
                    <a:pt x="112729" y="90938"/>
                  </a:lnTo>
                  <a:lnTo>
                    <a:pt x="117207" y="94549"/>
                  </a:lnTo>
                  <a:lnTo>
                    <a:pt x="120075" y="96861"/>
                  </a:lnTo>
                  <a:lnTo>
                    <a:pt x="121397" y="97927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2283570" y="2356601"/>
              <a:ext cx="5150" cy="3515"/>
            </a:xfrm>
            <a:custGeom>
              <a:avLst/>
              <a:gdLst/>
              <a:ahLst/>
              <a:cxnLst/>
              <a:rect l="l" t="t" r="r" b="b"/>
              <a:pathLst>
                <a:path w="5150" h="3515">
                  <a:moveTo>
                    <a:pt x="0" y="0"/>
                  </a:moveTo>
                  <a:lnTo>
                    <a:pt x="5150" y="3515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2288720" y="2360116"/>
              <a:ext cx="128648" cy="88211"/>
            </a:xfrm>
            <a:custGeom>
              <a:avLst/>
              <a:gdLst/>
              <a:ahLst/>
              <a:cxnLst/>
              <a:rect l="l" t="t" r="r" b="b"/>
              <a:pathLst>
                <a:path w="128648" h="88211">
                  <a:moveTo>
                    <a:pt x="0" y="0"/>
                  </a:moveTo>
                  <a:lnTo>
                    <a:pt x="20098" y="13774"/>
                  </a:lnTo>
                  <a:lnTo>
                    <a:pt x="38490" y="26381"/>
                  </a:lnTo>
                  <a:lnTo>
                    <a:pt x="55175" y="37820"/>
                  </a:lnTo>
                  <a:lnTo>
                    <a:pt x="70154" y="48090"/>
                  </a:lnTo>
                  <a:lnTo>
                    <a:pt x="83428" y="57191"/>
                  </a:lnTo>
                  <a:lnTo>
                    <a:pt x="94995" y="65124"/>
                  </a:lnTo>
                  <a:lnTo>
                    <a:pt x="104856" y="71888"/>
                  </a:lnTo>
                  <a:lnTo>
                    <a:pt x="113012" y="77483"/>
                  </a:lnTo>
                  <a:lnTo>
                    <a:pt x="119462" y="81908"/>
                  </a:lnTo>
                  <a:lnTo>
                    <a:pt x="124207" y="85163"/>
                  </a:lnTo>
                  <a:lnTo>
                    <a:pt x="127246" y="87249"/>
                  </a:lnTo>
                  <a:lnTo>
                    <a:pt x="128648" y="88211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2231729" y="2438854"/>
              <a:ext cx="5397" cy="3116"/>
            </a:xfrm>
            <a:custGeom>
              <a:avLst/>
              <a:gdLst/>
              <a:ahLst/>
              <a:cxnLst/>
              <a:rect l="l" t="t" r="r" b="b"/>
              <a:pathLst>
                <a:path w="5397" h="3116">
                  <a:moveTo>
                    <a:pt x="0" y="0"/>
                  </a:moveTo>
                  <a:lnTo>
                    <a:pt x="5397" y="3116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2237126" y="2441958"/>
              <a:ext cx="135097" cy="77981"/>
            </a:xfrm>
            <a:custGeom>
              <a:avLst/>
              <a:gdLst/>
              <a:ahLst/>
              <a:cxnLst/>
              <a:rect l="l" t="t" r="r" b="b"/>
              <a:pathLst>
                <a:path w="135097" h="77981">
                  <a:moveTo>
                    <a:pt x="0" y="12"/>
                  </a:moveTo>
                  <a:lnTo>
                    <a:pt x="21100" y="12194"/>
                  </a:lnTo>
                  <a:lnTo>
                    <a:pt x="40411" y="23342"/>
                  </a:lnTo>
                  <a:lnTo>
                    <a:pt x="57931" y="33456"/>
                  </a:lnTo>
                  <a:lnTo>
                    <a:pt x="73660" y="42536"/>
                  </a:lnTo>
                  <a:lnTo>
                    <a:pt x="87599" y="50582"/>
                  </a:lnTo>
                  <a:lnTo>
                    <a:pt x="99747" y="57593"/>
                  </a:lnTo>
                  <a:lnTo>
                    <a:pt x="110104" y="63571"/>
                  </a:lnTo>
                  <a:lnTo>
                    <a:pt x="118671" y="68515"/>
                  </a:lnTo>
                  <a:lnTo>
                    <a:pt x="125446" y="72425"/>
                  </a:lnTo>
                  <a:lnTo>
                    <a:pt x="130430" y="75301"/>
                  </a:lnTo>
                  <a:lnTo>
                    <a:pt x="133623" y="77144"/>
                  </a:lnTo>
                  <a:lnTo>
                    <a:pt x="135097" y="77994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2092181" y="2800398"/>
              <a:ext cx="6098" cy="1285"/>
            </a:xfrm>
            <a:custGeom>
              <a:avLst/>
              <a:gdLst/>
              <a:ahLst/>
              <a:cxnLst/>
              <a:rect l="l" t="t" r="r" b="b"/>
              <a:pathLst>
                <a:path w="6098" h="1285">
                  <a:moveTo>
                    <a:pt x="0" y="0"/>
                  </a:moveTo>
                  <a:lnTo>
                    <a:pt x="6098" y="1285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2098280" y="2712395"/>
              <a:ext cx="186476" cy="96313"/>
            </a:xfrm>
            <a:custGeom>
              <a:avLst/>
              <a:gdLst/>
              <a:ahLst/>
              <a:cxnLst/>
              <a:rect l="l" t="t" r="r" b="b"/>
              <a:pathLst>
                <a:path w="186476" h="96313">
                  <a:moveTo>
                    <a:pt x="0" y="89289"/>
                  </a:moveTo>
                  <a:lnTo>
                    <a:pt x="16246" y="92427"/>
                  </a:lnTo>
                  <a:lnTo>
                    <a:pt x="31791" y="94644"/>
                  </a:lnTo>
                  <a:lnTo>
                    <a:pt x="46635" y="95939"/>
                  </a:lnTo>
                  <a:lnTo>
                    <a:pt x="60776" y="96313"/>
                  </a:lnTo>
                  <a:lnTo>
                    <a:pt x="74216" y="95765"/>
                  </a:lnTo>
                  <a:lnTo>
                    <a:pt x="86955" y="94296"/>
                  </a:lnTo>
                  <a:lnTo>
                    <a:pt x="98991" y="91905"/>
                  </a:lnTo>
                  <a:lnTo>
                    <a:pt x="110326" y="88592"/>
                  </a:lnTo>
                  <a:lnTo>
                    <a:pt x="120959" y="84358"/>
                  </a:lnTo>
                  <a:lnTo>
                    <a:pt x="130890" y="79203"/>
                  </a:lnTo>
                  <a:lnTo>
                    <a:pt x="140120" y="73126"/>
                  </a:lnTo>
                  <a:lnTo>
                    <a:pt x="148648" y="66127"/>
                  </a:lnTo>
                  <a:lnTo>
                    <a:pt x="156474" y="58207"/>
                  </a:lnTo>
                  <a:lnTo>
                    <a:pt x="163599" y="49365"/>
                  </a:lnTo>
                  <a:lnTo>
                    <a:pt x="170022" y="39602"/>
                  </a:lnTo>
                  <a:lnTo>
                    <a:pt x="175743" y="28917"/>
                  </a:lnTo>
                  <a:lnTo>
                    <a:pt x="180762" y="17311"/>
                  </a:lnTo>
                  <a:lnTo>
                    <a:pt x="185080" y="4783"/>
                  </a:lnTo>
                  <a:lnTo>
                    <a:pt x="186476" y="0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2116429" y="2706194"/>
              <a:ext cx="5963" cy="1783"/>
            </a:xfrm>
            <a:custGeom>
              <a:avLst/>
              <a:gdLst/>
              <a:ahLst/>
              <a:cxnLst/>
              <a:rect l="l" t="t" r="r" b="b"/>
              <a:pathLst>
                <a:path w="5963" h="1783">
                  <a:moveTo>
                    <a:pt x="0" y="0"/>
                  </a:moveTo>
                  <a:lnTo>
                    <a:pt x="5963" y="1783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2122392" y="2707978"/>
              <a:ext cx="162363" cy="23514"/>
            </a:xfrm>
            <a:custGeom>
              <a:avLst/>
              <a:gdLst/>
              <a:ahLst/>
              <a:cxnLst/>
              <a:rect l="l" t="t" r="r" b="b"/>
              <a:pathLst>
                <a:path w="162363" h="23514">
                  <a:moveTo>
                    <a:pt x="0" y="0"/>
                  </a:moveTo>
                  <a:lnTo>
                    <a:pt x="21200" y="6106"/>
                  </a:lnTo>
                  <a:lnTo>
                    <a:pt x="40930" y="11297"/>
                  </a:lnTo>
                  <a:lnTo>
                    <a:pt x="59190" y="15572"/>
                  </a:lnTo>
                  <a:lnTo>
                    <a:pt x="75978" y="18932"/>
                  </a:lnTo>
                  <a:lnTo>
                    <a:pt x="91296" y="21375"/>
                  </a:lnTo>
                  <a:lnTo>
                    <a:pt x="105143" y="22903"/>
                  </a:lnTo>
                  <a:lnTo>
                    <a:pt x="117520" y="23514"/>
                  </a:lnTo>
                  <a:lnTo>
                    <a:pt x="128425" y="23208"/>
                  </a:lnTo>
                  <a:lnTo>
                    <a:pt x="137860" y="21986"/>
                  </a:lnTo>
                  <a:lnTo>
                    <a:pt x="145824" y="19847"/>
                  </a:lnTo>
                  <a:lnTo>
                    <a:pt x="152318" y="16791"/>
                  </a:lnTo>
                  <a:lnTo>
                    <a:pt x="157341" y="12818"/>
                  </a:lnTo>
                  <a:lnTo>
                    <a:pt x="160893" y="7928"/>
                  </a:lnTo>
                  <a:lnTo>
                    <a:pt x="162363" y="4417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2147884" y="2614170"/>
              <a:ext cx="5861" cy="2283"/>
            </a:xfrm>
            <a:custGeom>
              <a:avLst/>
              <a:gdLst/>
              <a:ahLst/>
              <a:cxnLst/>
              <a:rect l="l" t="t" r="r" b="b"/>
              <a:pathLst>
                <a:path w="5861" h="2283">
                  <a:moveTo>
                    <a:pt x="0" y="0"/>
                  </a:moveTo>
                  <a:lnTo>
                    <a:pt x="5861" y="2283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2153746" y="2616453"/>
              <a:ext cx="132305" cy="95941"/>
            </a:xfrm>
            <a:custGeom>
              <a:avLst/>
              <a:gdLst/>
              <a:ahLst/>
              <a:cxnLst/>
              <a:rect l="l" t="t" r="r" b="b"/>
              <a:pathLst>
                <a:path w="132305" h="95941">
                  <a:moveTo>
                    <a:pt x="0" y="0"/>
                  </a:moveTo>
                  <a:lnTo>
                    <a:pt x="20971" y="8354"/>
                  </a:lnTo>
                  <a:lnTo>
                    <a:pt x="40133" y="16524"/>
                  </a:lnTo>
                  <a:lnTo>
                    <a:pt x="57487" y="24509"/>
                  </a:lnTo>
                  <a:lnTo>
                    <a:pt x="73033" y="32308"/>
                  </a:lnTo>
                  <a:lnTo>
                    <a:pt x="86770" y="39922"/>
                  </a:lnTo>
                  <a:lnTo>
                    <a:pt x="98699" y="47350"/>
                  </a:lnTo>
                  <a:lnTo>
                    <a:pt x="108820" y="54592"/>
                  </a:lnTo>
                  <a:lnTo>
                    <a:pt x="117132" y="61649"/>
                  </a:lnTo>
                  <a:lnTo>
                    <a:pt x="123637" y="68520"/>
                  </a:lnTo>
                  <a:lnTo>
                    <a:pt x="128334" y="75204"/>
                  </a:lnTo>
                  <a:lnTo>
                    <a:pt x="131223" y="81703"/>
                  </a:lnTo>
                  <a:lnTo>
                    <a:pt x="132305" y="88016"/>
                  </a:lnTo>
                  <a:lnTo>
                    <a:pt x="131579" y="94142"/>
                  </a:lnTo>
                  <a:lnTo>
                    <a:pt x="131010" y="95941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2186436" y="2524871"/>
              <a:ext cx="5604" cy="2727"/>
            </a:xfrm>
            <a:custGeom>
              <a:avLst/>
              <a:gdLst/>
              <a:ahLst/>
              <a:cxnLst/>
              <a:rect l="l" t="t" r="r" b="b"/>
              <a:pathLst>
                <a:path w="5604" h="2727">
                  <a:moveTo>
                    <a:pt x="0" y="0"/>
                  </a:moveTo>
                  <a:lnTo>
                    <a:pt x="5604" y="2727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2192041" y="2527599"/>
              <a:ext cx="104858" cy="184796"/>
            </a:xfrm>
            <a:custGeom>
              <a:avLst/>
              <a:gdLst/>
              <a:ahLst/>
              <a:cxnLst/>
              <a:rect l="l" t="t" r="r" b="b"/>
              <a:pathLst>
                <a:path w="104858" h="184796">
                  <a:moveTo>
                    <a:pt x="0" y="0"/>
                  </a:moveTo>
                  <a:lnTo>
                    <a:pt x="15891" y="8082"/>
                  </a:lnTo>
                  <a:lnTo>
                    <a:pt x="30479" y="16513"/>
                  </a:lnTo>
                  <a:lnTo>
                    <a:pt x="43762" y="25291"/>
                  </a:lnTo>
                  <a:lnTo>
                    <a:pt x="55741" y="34417"/>
                  </a:lnTo>
                  <a:lnTo>
                    <a:pt x="66415" y="43890"/>
                  </a:lnTo>
                  <a:lnTo>
                    <a:pt x="75786" y="53710"/>
                  </a:lnTo>
                  <a:lnTo>
                    <a:pt x="83852" y="63878"/>
                  </a:lnTo>
                  <a:lnTo>
                    <a:pt x="90614" y="74393"/>
                  </a:lnTo>
                  <a:lnTo>
                    <a:pt x="96071" y="85255"/>
                  </a:lnTo>
                  <a:lnTo>
                    <a:pt x="100224" y="96464"/>
                  </a:lnTo>
                  <a:lnTo>
                    <a:pt x="103073" y="108021"/>
                  </a:lnTo>
                  <a:lnTo>
                    <a:pt x="104618" y="119924"/>
                  </a:lnTo>
                  <a:lnTo>
                    <a:pt x="104858" y="132174"/>
                  </a:lnTo>
                  <a:lnTo>
                    <a:pt x="103794" y="144771"/>
                  </a:lnTo>
                  <a:lnTo>
                    <a:pt x="101426" y="157715"/>
                  </a:lnTo>
                  <a:lnTo>
                    <a:pt x="97754" y="171006"/>
                  </a:lnTo>
                  <a:lnTo>
                    <a:pt x="92777" y="184643"/>
                  </a:lnTo>
                  <a:lnTo>
                    <a:pt x="92714" y="184796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2284756" y="2712395"/>
              <a:ext cx="110380" cy="389723"/>
            </a:xfrm>
            <a:custGeom>
              <a:avLst/>
              <a:gdLst/>
              <a:ahLst/>
              <a:cxnLst/>
              <a:rect l="l" t="t" r="r" b="b"/>
              <a:pathLst>
                <a:path w="110380" h="389723">
                  <a:moveTo>
                    <a:pt x="0" y="0"/>
                  </a:moveTo>
                  <a:lnTo>
                    <a:pt x="14262" y="5773"/>
                  </a:lnTo>
                  <a:lnTo>
                    <a:pt x="27539" y="12990"/>
                  </a:lnTo>
                  <a:lnTo>
                    <a:pt x="39829" y="21650"/>
                  </a:lnTo>
                  <a:lnTo>
                    <a:pt x="51132" y="31753"/>
                  </a:lnTo>
                  <a:lnTo>
                    <a:pt x="61449" y="43298"/>
                  </a:lnTo>
                  <a:lnTo>
                    <a:pt x="70780" y="56288"/>
                  </a:lnTo>
                  <a:lnTo>
                    <a:pt x="79124" y="70720"/>
                  </a:lnTo>
                  <a:lnTo>
                    <a:pt x="86482" y="86596"/>
                  </a:lnTo>
                  <a:lnTo>
                    <a:pt x="92854" y="103915"/>
                  </a:lnTo>
                  <a:lnTo>
                    <a:pt x="98240" y="122678"/>
                  </a:lnTo>
                  <a:lnTo>
                    <a:pt x="102640" y="142885"/>
                  </a:lnTo>
                  <a:lnTo>
                    <a:pt x="106053" y="164535"/>
                  </a:lnTo>
                  <a:lnTo>
                    <a:pt x="108481" y="187629"/>
                  </a:lnTo>
                  <a:lnTo>
                    <a:pt x="109923" y="212167"/>
                  </a:lnTo>
                  <a:lnTo>
                    <a:pt x="110380" y="238149"/>
                  </a:lnTo>
                  <a:lnTo>
                    <a:pt x="109850" y="265576"/>
                  </a:lnTo>
                  <a:lnTo>
                    <a:pt x="108335" y="294446"/>
                  </a:lnTo>
                  <a:lnTo>
                    <a:pt x="105835" y="324761"/>
                  </a:lnTo>
                  <a:lnTo>
                    <a:pt x="102349" y="356520"/>
                  </a:lnTo>
                  <a:lnTo>
                    <a:pt x="97877" y="389723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2065842" y="2992930"/>
              <a:ext cx="6246" cy="355"/>
            </a:xfrm>
            <a:custGeom>
              <a:avLst/>
              <a:gdLst/>
              <a:ahLst/>
              <a:cxnLst/>
              <a:rect l="l" t="t" r="r" b="b"/>
              <a:pathLst>
                <a:path w="6246" h="355">
                  <a:moveTo>
                    <a:pt x="0" y="0"/>
                  </a:moveTo>
                  <a:lnTo>
                    <a:pt x="6246" y="355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2072089" y="2960142"/>
              <a:ext cx="158987" cy="34695"/>
            </a:xfrm>
            <a:custGeom>
              <a:avLst/>
              <a:gdLst/>
              <a:ahLst/>
              <a:cxnLst/>
              <a:rect l="l" t="t" r="r" b="b"/>
              <a:pathLst>
                <a:path w="158987" h="34695">
                  <a:moveTo>
                    <a:pt x="0" y="33142"/>
                  </a:moveTo>
                  <a:lnTo>
                    <a:pt x="21058" y="34163"/>
                  </a:lnTo>
                  <a:lnTo>
                    <a:pt x="40622" y="34680"/>
                  </a:lnTo>
                  <a:lnTo>
                    <a:pt x="58692" y="34695"/>
                  </a:lnTo>
                  <a:lnTo>
                    <a:pt x="75269" y="34207"/>
                  </a:lnTo>
                  <a:lnTo>
                    <a:pt x="90351" y="33216"/>
                  </a:lnTo>
                  <a:lnTo>
                    <a:pt x="103938" y="31721"/>
                  </a:lnTo>
                  <a:lnTo>
                    <a:pt x="116030" y="29723"/>
                  </a:lnTo>
                  <a:lnTo>
                    <a:pt x="126627" y="27221"/>
                  </a:lnTo>
                  <a:lnTo>
                    <a:pt x="135729" y="24216"/>
                  </a:lnTo>
                  <a:lnTo>
                    <a:pt x="143336" y="20707"/>
                  </a:lnTo>
                  <a:lnTo>
                    <a:pt x="149446" y="16693"/>
                  </a:lnTo>
                  <a:lnTo>
                    <a:pt x="154061" y="12176"/>
                  </a:lnTo>
                  <a:lnTo>
                    <a:pt x="157180" y="7154"/>
                  </a:lnTo>
                  <a:lnTo>
                    <a:pt x="158802" y="1627"/>
                  </a:lnTo>
                  <a:lnTo>
                    <a:pt x="158987" y="0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2075259" y="2896140"/>
              <a:ext cx="6197" cy="851"/>
            </a:xfrm>
            <a:custGeom>
              <a:avLst/>
              <a:gdLst/>
              <a:ahLst/>
              <a:cxnLst/>
              <a:rect l="l" t="t" r="r" b="b"/>
              <a:pathLst>
                <a:path w="6197" h="851">
                  <a:moveTo>
                    <a:pt x="0" y="0"/>
                  </a:moveTo>
                  <a:lnTo>
                    <a:pt x="6197" y="851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2081456" y="2896992"/>
              <a:ext cx="149620" cy="63150"/>
            </a:xfrm>
            <a:custGeom>
              <a:avLst/>
              <a:gdLst/>
              <a:ahLst/>
              <a:cxnLst/>
              <a:rect l="l" t="t" r="r" b="b"/>
              <a:pathLst>
                <a:path w="149620" h="63150">
                  <a:moveTo>
                    <a:pt x="0" y="0"/>
                  </a:moveTo>
                  <a:lnTo>
                    <a:pt x="21419" y="3147"/>
                  </a:lnTo>
                  <a:lnTo>
                    <a:pt x="41185" y="6510"/>
                  </a:lnTo>
                  <a:lnTo>
                    <a:pt x="59300" y="10091"/>
                  </a:lnTo>
                  <a:lnTo>
                    <a:pt x="75762" y="13888"/>
                  </a:lnTo>
                  <a:lnTo>
                    <a:pt x="90572" y="17901"/>
                  </a:lnTo>
                  <a:lnTo>
                    <a:pt x="103730" y="22132"/>
                  </a:lnTo>
                  <a:lnTo>
                    <a:pt x="115236" y="26579"/>
                  </a:lnTo>
                  <a:lnTo>
                    <a:pt x="125091" y="31243"/>
                  </a:lnTo>
                  <a:lnTo>
                    <a:pt x="133294" y="36124"/>
                  </a:lnTo>
                  <a:lnTo>
                    <a:pt x="139845" y="41221"/>
                  </a:lnTo>
                  <a:lnTo>
                    <a:pt x="144745" y="46536"/>
                  </a:lnTo>
                  <a:lnTo>
                    <a:pt x="147994" y="52067"/>
                  </a:lnTo>
                  <a:lnTo>
                    <a:pt x="149591" y="57815"/>
                  </a:lnTo>
                  <a:lnTo>
                    <a:pt x="149620" y="63150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2063954" y="3090067"/>
              <a:ext cx="6241" cy="104"/>
            </a:xfrm>
            <a:custGeom>
              <a:avLst/>
              <a:gdLst/>
              <a:ahLst/>
              <a:cxnLst/>
              <a:rect l="l" t="t" r="r" b="b"/>
              <a:pathLst>
                <a:path w="6241" h="104">
                  <a:moveTo>
                    <a:pt x="0" y="104"/>
                  </a:moveTo>
                  <a:lnTo>
                    <a:pt x="6241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2070195" y="3089864"/>
              <a:ext cx="157622" cy="39491"/>
            </a:xfrm>
            <a:custGeom>
              <a:avLst/>
              <a:gdLst/>
              <a:ahLst/>
              <a:cxnLst/>
              <a:rect l="l" t="t" r="r" b="b"/>
              <a:pathLst>
                <a:path w="157622" h="39491">
                  <a:moveTo>
                    <a:pt x="0" y="202"/>
                  </a:moveTo>
                  <a:lnTo>
                    <a:pt x="21070" y="0"/>
                  </a:lnTo>
                  <a:lnTo>
                    <a:pt x="40629" y="241"/>
                  </a:lnTo>
                  <a:lnTo>
                    <a:pt x="58678" y="926"/>
                  </a:lnTo>
                  <a:lnTo>
                    <a:pt x="75215" y="2055"/>
                  </a:lnTo>
                  <a:lnTo>
                    <a:pt x="90241" y="3629"/>
                  </a:lnTo>
                  <a:lnTo>
                    <a:pt x="103757" y="5646"/>
                  </a:lnTo>
                  <a:lnTo>
                    <a:pt x="115761" y="8108"/>
                  </a:lnTo>
                  <a:lnTo>
                    <a:pt x="126255" y="11013"/>
                  </a:lnTo>
                  <a:lnTo>
                    <a:pt x="135238" y="14363"/>
                  </a:lnTo>
                  <a:lnTo>
                    <a:pt x="142710" y="18157"/>
                  </a:lnTo>
                  <a:lnTo>
                    <a:pt x="148671" y="22395"/>
                  </a:lnTo>
                  <a:lnTo>
                    <a:pt x="153121" y="27077"/>
                  </a:lnTo>
                  <a:lnTo>
                    <a:pt x="156061" y="32203"/>
                  </a:lnTo>
                  <a:lnTo>
                    <a:pt x="157490" y="37774"/>
                  </a:lnTo>
                  <a:lnTo>
                    <a:pt x="157622" y="39491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2069612" y="3186658"/>
              <a:ext cx="6250" cy="590"/>
            </a:xfrm>
            <a:custGeom>
              <a:avLst/>
              <a:gdLst/>
              <a:ahLst/>
              <a:cxnLst/>
              <a:rect l="l" t="t" r="r" b="b"/>
              <a:pathLst>
                <a:path w="6250" h="590">
                  <a:moveTo>
                    <a:pt x="0" y="590"/>
                  </a:moveTo>
                  <a:lnTo>
                    <a:pt x="625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2075862" y="3129356"/>
              <a:ext cx="151988" cy="57302"/>
            </a:xfrm>
            <a:custGeom>
              <a:avLst/>
              <a:gdLst/>
              <a:ahLst/>
              <a:cxnLst/>
              <a:rect l="l" t="t" r="r" b="b"/>
              <a:pathLst>
                <a:path w="151988" h="57302">
                  <a:moveTo>
                    <a:pt x="0" y="57302"/>
                  </a:moveTo>
                  <a:lnTo>
                    <a:pt x="20641" y="55090"/>
                  </a:lnTo>
                  <a:lnTo>
                    <a:pt x="39777" y="52621"/>
                  </a:lnTo>
                  <a:lnTo>
                    <a:pt x="57408" y="49894"/>
                  </a:lnTo>
                  <a:lnTo>
                    <a:pt x="73534" y="46910"/>
                  </a:lnTo>
                  <a:lnTo>
                    <a:pt x="88153" y="43670"/>
                  </a:lnTo>
                  <a:lnTo>
                    <a:pt x="101268" y="40172"/>
                  </a:lnTo>
                  <a:lnTo>
                    <a:pt x="112877" y="36416"/>
                  </a:lnTo>
                  <a:lnTo>
                    <a:pt x="122981" y="32404"/>
                  </a:lnTo>
                  <a:lnTo>
                    <a:pt x="131579" y="28134"/>
                  </a:lnTo>
                  <a:lnTo>
                    <a:pt x="138672" y="23607"/>
                  </a:lnTo>
                  <a:lnTo>
                    <a:pt x="144259" y="18823"/>
                  </a:lnTo>
                  <a:lnTo>
                    <a:pt x="148341" y="13782"/>
                  </a:lnTo>
                  <a:lnTo>
                    <a:pt x="150917" y="8483"/>
                  </a:lnTo>
                  <a:lnTo>
                    <a:pt x="151988" y="2928"/>
                  </a:lnTo>
                  <a:lnTo>
                    <a:pt x="151955" y="0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2231076" y="2960142"/>
              <a:ext cx="151582" cy="141976"/>
            </a:xfrm>
            <a:custGeom>
              <a:avLst/>
              <a:gdLst/>
              <a:ahLst/>
              <a:cxnLst/>
              <a:rect l="l" t="t" r="r" b="b"/>
              <a:pathLst>
                <a:path w="151582" h="141976">
                  <a:moveTo>
                    <a:pt x="0" y="0"/>
                  </a:moveTo>
                  <a:lnTo>
                    <a:pt x="15844" y="1891"/>
                  </a:lnTo>
                  <a:lnTo>
                    <a:pt x="30814" y="4397"/>
                  </a:lnTo>
                  <a:lnTo>
                    <a:pt x="44909" y="7518"/>
                  </a:lnTo>
                  <a:lnTo>
                    <a:pt x="58131" y="11253"/>
                  </a:lnTo>
                  <a:lnTo>
                    <a:pt x="70478" y="15604"/>
                  </a:lnTo>
                  <a:lnTo>
                    <a:pt x="81952" y="20569"/>
                  </a:lnTo>
                  <a:lnTo>
                    <a:pt x="92551" y="26149"/>
                  </a:lnTo>
                  <a:lnTo>
                    <a:pt x="102276" y="32343"/>
                  </a:lnTo>
                  <a:lnTo>
                    <a:pt x="111127" y="39153"/>
                  </a:lnTo>
                  <a:lnTo>
                    <a:pt x="119104" y="46577"/>
                  </a:lnTo>
                  <a:lnTo>
                    <a:pt x="126208" y="54615"/>
                  </a:lnTo>
                  <a:lnTo>
                    <a:pt x="132438" y="63269"/>
                  </a:lnTo>
                  <a:lnTo>
                    <a:pt x="137793" y="72537"/>
                  </a:lnTo>
                  <a:lnTo>
                    <a:pt x="142275" y="82420"/>
                  </a:lnTo>
                  <a:lnTo>
                    <a:pt x="145884" y="92917"/>
                  </a:lnTo>
                  <a:lnTo>
                    <a:pt x="148619" y="104030"/>
                  </a:lnTo>
                  <a:lnTo>
                    <a:pt x="150480" y="115757"/>
                  </a:lnTo>
                  <a:lnTo>
                    <a:pt x="151467" y="128099"/>
                  </a:lnTo>
                  <a:lnTo>
                    <a:pt x="151582" y="141055"/>
                  </a:lnTo>
                  <a:lnTo>
                    <a:pt x="151557" y="141976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2069612" y="3186658"/>
              <a:ext cx="6250" cy="590"/>
            </a:xfrm>
            <a:custGeom>
              <a:avLst/>
              <a:gdLst/>
              <a:ahLst/>
              <a:cxnLst/>
              <a:rect l="l" t="t" r="r" b="b"/>
              <a:pathLst>
                <a:path w="6250" h="590">
                  <a:moveTo>
                    <a:pt x="0" y="590"/>
                  </a:moveTo>
                  <a:lnTo>
                    <a:pt x="625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2075862" y="3129356"/>
              <a:ext cx="151988" cy="57302"/>
            </a:xfrm>
            <a:custGeom>
              <a:avLst/>
              <a:gdLst/>
              <a:ahLst/>
              <a:cxnLst/>
              <a:rect l="l" t="t" r="r" b="b"/>
              <a:pathLst>
                <a:path w="151988" h="57302">
                  <a:moveTo>
                    <a:pt x="0" y="57302"/>
                  </a:moveTo>
                  <a:lnTo>
                    <a:pt x="20641" y="55090"/>
                  </a:lnTo>
                  <a:lnTo>
                    <a:pt x="39777" y="52621"/>
                  </a:lnTo>
                  <a:lnTo>
                    <a:pt x="57408" y="49894"/>
                  </a:lnTo>
                  <a:lnTo>
                    <a:pt x="73534" y="46910"/>
                  </a:lnTo>
                  <a:lnTo>
                    <a:pt x="88153" y="43670"/>
                  </a:lnTo>
                  <a:lnTo>
                    <a:pt x="101268" y="40172"/>
                  </a:lnTo>
                  <a:lnTo>
                    <a:pt x="112877" y="36416"/>
                  </a:lnTo>
                  <a:lnTo>
                    <a:pt x="122981" y="32404"/>
                  </a:lnTo>
                  <a:lnTo>
                    <a:pt x="131579" y="28134"/>
                  </a:lnTo>
                  <a:lnTo>
                    <a:pt x="138672" y="23607"/>
                  </a:lnTo>
                  <a:lnTo>
                    <a:pt x="144259" y="18823"/>
                  </a:lnTo>
                  <a:lnTo>
                    <a:pt x="148341" y="13782"/>
                  </a:lnTo>
                  <a:lnTo>
                    <a:pt x="150917" y="8483"/>
                  </a:lnTo>
                  <a:lnTo>
                    <a:pt x="151988" y="2928"/>
                  </a:lnTo>
                  <a:lnTo>
                    <a:pt x="151955" y="0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2063954" y="3090067"/>
              <a:ext cx="6241" cy="104"/>
            </a:xfrm>
            <a:custGeom>
              <a:avLst/>
              <a:gdLst/>
              <a:ahLst/>
              <a:cxnLst/>
              <a:rect l="l" t="t" r="r" b="b"/>
              <a:pathLst>
                <a:path w="6241" h="104">
                  <a:moveTo>
                    <a:pt x="0" y="104"/>
                  </a:moveTo>
                  <a:lnTo>
                    <a:pt x="6241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2070195" y="3089864"/>
              <a:ext cx="157622" cy="39491"/>
            </a:xfrm>
            <a:custGeom>
              <a:avLst/>
              <a:gdLst/>
              <a:ahLst/>
              <a:cxnLst/>
              <a:rect l="l" t="t" r="r" b="b"/>
              <a:pathLst>
                <a:path w="157622" h="39491">
                  <a:moveTo>
                    <a:pt x="0" y="202"/>
                  </a:moveTo>
                  <a:lnTo>
                    <a:pt x="21070" y="0"/>
                  </a:lnTo>
                  <a:lnTo>
                    <a:pt x="40629" y="241"/>
                  </a:lnTo>
                  <a:lnTo>
                    <a:pt x="58678" y="926"/>
                  </a:lnTo>
                  <a:lnTo>
                    <a:pt x="75215" y="2055"/>
                  </a:lnTo>
                  <a:lnTo>
                    <a:pt x="90241" y="3629"/>
                  </a:lnTo>
                  <a:lnTo>
                    <a:pt x="103757" y="5646"/>
                  </a:lnTo>
                  <a:lnTo>
                    <a:pt x="115761" y="8108"/>
                  </a:lnTo>
                  <a:lnTo>
                    <a:pt x="126255" y="11013"/>
                  </a:lnTo>
                  <a:lnTo>
                    <a:pt x="135238" y="14363"/>
                  </a:lnTo>
                  <a:lnTo>
                    <a:pt x="142710" y="18157"/>
                  </a:lnTo>
                  <a:lnTo>
                    <a:pt x="148671" y="22395"/>
                  </a:lnTo>
                  <a:lnTo>
                    <a:pt x="153121" y="27077"/>
                  </a:lnTo>
                  <a:lnTo>
                    <a:pt x="156061" y="32203"/>
                  </a:lnTo>
                  <a:lnTo>
                    <a:pt x="157490" y="37774"/>
                  </a:lnTo>
                  <a:lnTo>
                    <a:pt x="157622" y="39491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2227818" y="3102119"/>
              <a:ext cx="154815" cy="27237"/>
            </a:xfrm>
            <a:custGeom>
              <a:avLst/>
              <a:gdLst/>
              <a:ahLst/>
              <a:cxnLst/>
              <a:rect l="l" t="t" r="r" b="b"/>
              <a:pathLst>
                <a:path w="154815" h="27237">
                  <a:moveTo>
                    <a:pt x="0" y="27237"/>
                  </a:moveTo>
                  <a:lnTo>
                    <a:pt x="22716" y="25808"/>
                  </a:lnTo>
                  <a:lnTo>
                    <a:pt x="43630" y="24275"/>
                  </a:lnTo>
                  <a:lnTo>
                    <a:pt x="62743" y="22637"/>
                  </a:lnTo>
                  <a:lnTo>
                    <a:pt x="80055" y="20893"/>
                  </a:lnTo>
                  <a:lnTo>
                    <a:pt x="95565" y="19045"/>
                  </a:lnTo>
                  <a:lnTo>
                    <a:pt x="109274" y="17092"/>
                  </a:lnTo>
                  <a:lnTo>
                    <a:pt x="121182" y="15035"/>
                  </a:lnTo>
                  <a:lnTo>
                    <a:pt x="131289" y="12873"/>
                  </a:lnTo>
                  <a:lnTo>
                    <a:pt x="139594" y="10606"/>
                  </a:lnTo>
                  <a:lnTo>
                    <a:pt x="146099" y="8236"/>
                  </a:lnTo>
                  <a:lnTo>
                    <a:pt x="150803" y="5760"/>
                  </a:lnTo>
                  <a:lnTo>
                    <a:pt x="154808" y="498"/>
                  </a:lnTo>
                  <a:lnTo>
                    <a:pt x="154815" y="0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2082803" y="3282559"/>
              <a:ext cx="6152" cy="1036"/>
            </a:xfrm>
            <a:custGeom>
              <a:avLst/>
              <a:gdLst/>
              <a:ahLst/>
              <a:cxnLst/>
              <a:rect l="l" t="t" r="r" b="b"/>
              <a:pathLst>
                <a:path w="6152" h="1036">
                  <a:moveTo>
                    <a:pt x="0" y="1036"/>
                  </a:moveTo>
                  <a:lnTo>
                    <a:pt x="6152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2088955" y="3255458"/>
              <a:ext cx="153585" cy="27100"/>
            </a:xfrm>
            <a:custGeom>
              <a:avLst/>
              <a:gdLst/>
              <a:ahLst/>
              <a:cxnLst/>
              <a:rect l="l" t="t" r="r" b="b"/>
              <a:pathLst>
                <a:path w="153585" h="27100">
                  <a:moveTo>
                    <a:pt x="0" y="27100"/>
                  </a:moveTo>
                  <a:lnTo>
                    <a:pt x="23995" y="22867"/>
                  </a:lnTo>
                  <a:lnTo>
                    <a:pt x="45954" y="18992"/>
                  </a:lnTo>
                  <a:lnTo>
                    <a:pt x="65876" y="15477"/>
                  </a:lnTo>
                  <a:lnTo>
                    <a:pt x="83760" y="12322"/>
                  </a:lnTo>
                  <a:lnTo>
                    <a:pt x="99608" y="9525"/>
                  </a:lnTo>
                  <a:lnTo>
                    <a:pt x="113418" y="7088"/>
                  </a:lnTo>
                  <a:lnTo>
                    <a:pt x="125192" y="5011"/>
                  </a:lnTo>
                  <a:lnTo>
                    <a:pt x="134928" y="3292"/>
                  </a:lnTo>
                  <a:lnTo>
                    <a:pt x="142628" y="1933"/>
                  </a:lnTo>
                  <a:lnTo>
                    <a:pt x="148290" y="934"/>
                  </a:lnTo>
                  <a:lnTo>
                    <a:pt x="151916" y="294"/>
                  </a:lnTo>
                  <a:lnTo>
                    <a:pt x="153585" y="0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2082803" y="3282559"/>
              <a:ext cx="6152" cy="1036"/>
            </a:xfrm>
            <a:custGeom>
              <a:avLst/>
              <a:gdLst/>
              <a:ahLst/>
              <a:cxnLst/>
              <a:rect l="l" t="t" r="r" b="b"/>
              <a:pathLst>
                <a:path w="6152" h="1036">
                  <a:moveTo>
                    <a:pt x="0" y="1036"/>
                  </a:moveTo>
                  <a:lnTo>
                    <a:pt x="6152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2088955" y="3255458"/>
              <a:ext cx="153585" cy="27100"/>
            </a:xfrm>
            <a:custGeom>
              <a:avLst/>
              <a:gdLst/>
              <a:ahLst/>
              <a:cxnLst/>
              <a:rect l="l" t="t" r="r" b="b"/>
              <a:pathLst>
                <a:path w="153585" h="27100">
                  <a:moveTo>
                    <a:pt x="0" y="27100"/>
                  </a:moveTo>
                  <a:lnTo>
                    <a:pt x="23995" y="22867"/>
                  </a:lnTo>
                  <a:lnTo>
                    <a:pt x="45954" y="18992"/>
                  </a:lnTo>
                  <a:lnTo>
                    <a:pt x="65876" y="15477"/>
                  </a:lnTo>
                  <a:lnTo>
                    <a:pt x="83760" y="12322"/>
                  </a:lnTo>
                  <a:lnTo>
                    <a:pt x="99608" y="9525"/>
                  </a:lnTo>
                  <a:lnTo>
                    <a:pt x="113418" y="7088"/>
                  </a:lnTo>
                  <a:lnTo>
                    <a:pt x="125192" y="5011"/>
                  </a:lnTo>
                  <a:lnTo>
                    <a:pt x="134928" y="3292"/>
                  </a:lnTo>
                  <a:lnTo>
                    <a:pt x="142628" y="1933"/>
                  </a:lnTo>
                  <a:lnTo>
                    <a:pt x="148290" y="934"/>
                  </a:lnTo>
                  <a:lnTo>
                    <a:pt x="151916" y="294"/>
                  </a:lnTo>
                  <a:lnTo>
                    <a:pt x="153585" y="0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2242541" y="3102119"/>
              <a:ext cx="141178" cy="153339"/>
            </a:xfrm>
            <a:custGeom>
              <a:avLst/>
              <a:gdLst/>
              <a:ahLst/>
              <a:cxnLst/>
              <a:rect l="l" t="t" r="r" b="b"/>
              <a:pathLst>
                <a:path w="141178" h="153339">
                  <a:moveTo>
                    <a:pt x="0" y="153339"/>
                  </a:moveTo>
                  <a:lnTo>
                    <a:pt x="15232" y="150319"/>
                  </a:lnTo>
                  <a:lnTo>
                    <a:pt x="29594" y="146783"/>
                  </a:lnTo>
                  <a:lnTo>
                    <a:pt x="43088" y="142731"/>
                  </a:lnTo>
                  <a:lnTo>
                    <a:pt x="55712" y="138163"/>
                  </a:lnTo>
                  <a:lnTo>
                    <a:pt x="67466" y="133080"/>
                  </a:lnTo>
                  <a:lnTo>
                    <a:pt x="78352" y="127480"/>
                  </a:lnTo>
                  <a:lnTo>
                    <a:pt x="88368" y="121365"/>
                  </a:lnTo>
                  <a:lnTo>
                    <a:pt x="97514" y="114733"/>
                  </a:lnTo>
                  <a:lnTo>
                    <a:pt x="105792" y="107585"/>
                  </a:lnTo>
                  <a:lnTo>
                    <a:pt x="113200" y="99921"/>
                  </a:lnTo>
                  <a:lnTo>
                    <a:pt x="119739" y="91741"/>
                  </a:lnTo>
                  <a:lnTo>
                    <a:pt x="125409" y="83044"/>
                  </a:lnTo>
                  <a:lnTo>
                    <a:pt x="130210" y="73832"/>
                  </a:lnTo>
                  <a:lnTo>
                    <a:pt x="134142" y="64102"/>
                  </a:lnTo>
                  <a:lnTo>
                    <a:pt x="137204" y="53856"/>
                  </a:lnTo>
                  <a:lnTo>
                    <a:pt x="139398" y="43094"/>
                  </a:lnTo>
                  <a:lnTo>
                    <a:pt x="140723" y="31816"/>
                  </a:lnTo>
                  <a:lnTo>
                    <a:pt x="141178" y="20020"/>
                  </a:lnTo>
                  <a:lnTo>
                    <a:pt x="140765" y="7708"/>
                  </a:lnTo>
                  <a:lnTo>
                    <a:pt x="140092" y="0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925756" y="3330022"/>
              <a:ext cx="1196629" cy="437758"/>
            </a:xfrm>
            <a:custGeom>
              <a:avLst/>
              <a:gdLst/>
              <a:ahLst/>
              <a:cxnLst/>
              <a:rect l="l" t="t" r="r" b="b"/>
              <a:pathLst>
                <a:path w="1196629" h="437758">
                  <a:moveTo>
                    <a:pt x="0" y="253952"/>
                  </a:moveTo>
                  <a:lnTo>
                    <a:pt x="1172525" y="0"/>
                  </a:lnTo>
                  <a:lnTo>
                    <a:pt x="1174207" y="7685"/>
                  </a:lnTo>
                  <a:lnTo>
                    <a:pt x="1177029" y="20063"/>
                  </a:lnTo>
                  <a:lnTo>
                    <a:pt x="1179981" y="32417"/>
                  </a:lnTo>
                  <a:lnTo>
                    <a:pt x="1183062" y="44743"/>
                  </a:lnTo>
                  <a:lnTo>
                    <a:pt x="1186269" y="57039"/>
                  </a:lnTo>
                  <a:lnTo>
                    <a:pt x="1189601" y="69303"/>
                  </a:lnTo>
                  <a:lnTo>
                    <a:pt x="1193055" y="81532"/>
                  </a:lnTo>
                  <a:lnTo>
                    <a:pt x="1196629" y="93723"/>
                  </a:lnTo>
                  <a:lnTo>
                    <a:pt x="47329" y="437758"/>
                  </a:lnTo>
                  <a:lnTo>
                    <a:pt x="43913" y="426250"/>
                  </a:lnTo>
                  <a:lnTo>
                    <a:pt x="40362" y="414055"/>
                  </a:lnTo>
                  <a:lnTo>
                    <a:pt x="36874" y="401841"/>
                  </a:lnTo>
                  <a:lnTo>
                    <a:pt x="33450" y="389610"/>
                  </a:lnTo>
                  <a:lnTo>
                    <a:pt x="30090" y="377361"/>
                  </a:lnTo>
                  <a:lnTo>
                    <a:pt x="26793" y="365094"/>
                  </a:lnTo>
                  <a:lnTo>
                    <a:pt x="23561" y="352811"/>
                  </a:lnTo>
                  <a:lnTo>
                    <a:pt x="20392" y="340510"/>
                  </a:lnTo>
                  <a:lnTo>
                    <a:pt x="17288" y="328193"/>
                  </a:lnTo>
                  <a:lnTo>
                    <a:pt x="14247" y="315859"/>
                  </a:lnTo>
                  <a:lnTo>
                    <a:pt x="11270" y="303509"/>
                  </a:lnTo>
                  <a:lnTo>
                    <a:pt x="8357" y="291143"/>
                  </a:lnTo>
                  <a:lnTo>
                    <a:pt x="5507" y="278762"/>
                  </a:lnTo>
                  <a:lnTo>
                    <a:pt x="2721" y="266364"/>
                  </a:lnTo>
                  <a:lnTo>
                    <a:pt x="0" y="253952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925756" y="3330022"/>
              <a:ext cx="1196629" cy="437758"/>
            </a:xfrm>
            <a:custGeom>
              <a:avLst/>
              <a:gdLst/>
              <a:ahLst/>
              <a:cxnLst/>
              <a:rect l="l" t="t" r="r" b="b"/>
              <a:pathLst>
                <a:path w="1196629" h="437758">
                  <a:moveTo>
                    <a:pt x="1172525" y="0"/>
                  </a:moveTo>
                  <a:lnTo>
                    <a:pt x="0" y="253952"/>
                  </a:lnTo>
                  <a:lnTo>
                    <a:pt x="2721" y="266364"/>
                  </a:lnTo>
                  <a:lnTo>
                    <a:pt x="5507" y="278762"/>
                  </a:lnTo>
                  <a:lnTo>
                    <a:pt x="14247" y="315859"/>
                  </a:lnTo>
                  <a:lnTo>
                    <a:pt x="23561" y="352811"/>
                  </a:lnTo>
                  <a:lnTo>
                    <a:pt x="33450" y="389610"/>
                  </a:lnTo>
                  <a:lnTo>
                    <a:pt x="43913" y="426250"/>
                  </a:lnTo>
                  <a:lnTo>
                    <a:pt x="47329" y="437758"/>
                  </a:lnTo>
                  <a:lnTo>
                    <a:pt x="1196629" y="93723"/>
                  </a:lnTo>
                  <a:lnTo>
                    <a:pt x="1193055" y="81532"/>
                  </a:lnTo>
                  <a:lnTo>
                    <a:pt x="1189601" y="69303"/>
                  </a:lnTo>
                  <a:lnTo>
                    <a:pt x="1186269" y="57039"/>
                  </a:lnTo>
                  <a:lnTo>
                    <a:pt x="1183062" y="44743"/>
                  </a:lnTo>
                  <a:lnTo>
                    <a:pt x="1179981" y="32417"/>
                  </a:lnTo>
                  <a:lnTo>
                    <a:pt x="1177029" y="20063"/>
                  </a:lnTo>
                  <a:lnTo>
                    <a:pt x="1174207" y="7685"/>
                  </a:lnTo>
                  <a:lnTo>
                    <a:pt x="1172525" y="0"/>
                  </a:lnTo>
                </a:path>
              </a:pathLst>
            </a:custGeom>
            <a:ln w="1247">
              <a:solidFill>
                <a:srgbClr val="08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2103385" y="3377106"/>
              <a:ext cx="5998" cy="1532"/>
            </a:xfrm>
            <a:custGeom>
              <a:avLst/>
              <a:gdLst/>
              <a:ahLst/>
              <a:cxnLst/>
              <a:rect l="l" t="t" r="r" b="b"/>
              <a:pathLst>
                <a:path w="5998" h="1532">
                  <a:moveTo>
                    <a:pt x="0" y="1532"/>
                  </a:moveTo>
                  <a:lnTo>
                    <a:pt x="5998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2109383" y="3338205"/>
              <a:ext cx="151067" cy="38900"/>
            </a:xfrm>
            <a:custGeom>
              <a:avLst/>
              <a:gdLst/>
              <a:ahLst/>
              <a:cxnLst/>
              <a:rect l="l" t="t" r="r" b="b"/>
              <a:pathLst>
                <a:path w="151067" h="38900">
                  <a:moveTo>
                    <a:pt x="0" y="38900"/>
                  </a:moveTo>
                  <a:lnTo>
                    <a:pt x="23596" y="32822"/>
                  </a:lnTo>
                  <a:lnTo>
                    <a:pt x="45190" y="27260"/>
                  </a:lnTo>
                  <a:lnTo>
                    <a:pt x="64781" y="22214"/>
                  </a:lnTo>
                  <a:lnTo>
                    <a:pt x="82370" y="17685"/>
                  </a:lnTo>
                  <a:lnTo>
                    <a:pt x="97956" y="13671"/>
                  </a:lnTo>
                  <a:lnTo>
                    <a:pt x="111539" y="10174"/>
                  </a:lnTo>
                  <a:lnTo>
                    <a:pt x="123120" y="7193"/>
                  </a:lnTo>
                  <a:lnTo>
                    <a:pt x="132699" y="4727"/>
                  </a:lnTo>
                  <a:lnTo>
                    <a:pt x="140275" y="2777"/>
                  </a:lnTo>
                  <a:lnTo>
                    <a:pt x="145848" y="1343"/>
                  </a:lnTo>
                  <a:lnTo>
                    <a:pt x="149419" y="424"/>
                  </a:lnTo>
                  <a:lnTo>
                    <a:pt x="151067" y="0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2131260" y="3469821"/>
              <a:ext cx="5907" cy="1990"/>
            </a:xfrm>
            <a:custGeom>
              <a:avLst/>
              <a:gdLst/>
              <a:ahLst/>
              <a:cxnLst/>
              <a:rect l="l" t="t" r="r" b="b"/>
              <a:pathLst>
                <a:path w="5907" h="1990">
                  <a:moveTo>
                    <a:pt x="0" y="1990"/>
                  </a:moveTo>
                  <a:lnTo>
                    <a:pt x="5907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2137168" y="3419326"/>
              <a:ext cx="147585" cy="50495"/>
            </a:xfrm>
            <a:custGeom>
              <a:avLst/>
              <a:gdLst/>
              <a:ahLst/>
              <a:cxnLst/>
              <a:rect l="l" t="t" r="r" b="b"/>
              <a:pathLst>
                <a:path w="147585" h="50495">
                  <a:moveTo>
                    <a:pt x="0" y="50495"/>
                  </a:moveTo>
                  <a:lnTo>
                    <a:pt x="23052" y="42605"/>
                  </a:lnTo>
                  <a:lnTo>
                    <a:pt x="44149" y="35386"/>
                  </a:lnTo>
                  <a:lnTo>
                    <a:pt x="63289" y="28836"/>
                  </a:lnTo>
                  <a:lnTo>
                    <a:pt x="80473" y="22957"/>
                  </a:lnTo>
                  <a:lnTo>
                    <a:pt x="95700" y="17747"/>
                  </a:lnTo>
                  <a:lnTo>
                    <a:pt x="108971" y="13207"/>
                  </a:lnTo>
                  <a:lnTo>
                    <a:pt x="120285" y="9336"/>
                  </a:lnTo>
                  <a:lnTo>
                    <a:pt x="129643" y="6136"/>
                  </a:lnTo>
                  <a:lnTo>
                    <a:pt x="137044" y="3604"/>
                  </a:lnTo>
                  <a:lnTo>
                    <a:pt x="142488" y="1742"/>
                  </a:lnTo>
                  <a:lnTo>
                    <a:pt x="145976" y="550"/>
                  </a:lnTo>
                  <a:lnTo>
                    <a:pt x="147585" y="0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2166286" y="3560069"/>
              <a:ext cx="5713" cy="2475"/>
            </a:xfrm>
            <a:custGeom>
              <a:avLst/>
              <a:gdLst/>
              <a:ahLst/>
              <a:cxnLst/>
              <a:rect l="l" t="t" r="r" b="b"/>
              <a:pathLst>
                <a:path w="5713" h="2475">
                  <a:moveTo>
                    <a:pt x="0" y="2475"/>
                  </a:moveTo>
                  <a:lnTo>
                    <a:pt x="5713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2171999" y="3498300"/>
              <a:ext cx="143222" cy="61768"/>
            </a:xfrm>
            <a:custGeom>
              <a:avLst/>
              <a:gdLst/>
              <a:ahLst/>
              <a:cxnLst/>
              <a:rect l="l" t="t" r="r" b="b"/>
              <a:pathLst>
                <a:path w="143222" h="61768">
                  <a:moveTo>
                    <a:pt x="0" y="61768"/>
                  </a:moveTo>
                  <a:lnTo>
                    <a:pt x="22378" y="52119"/>
                  </a:lnTo>
                  <a:lnTo>
                    <a:pt x="42856" y="43289"/>
                  </a:lnTo>
                  <a:lnTo>
                    <a:pt x="61433" y="35278"/>
                  </a:lnTo>
                  <a:lnTo>
                    <a:pt x="78110" y="28086"/>
                  </a:lnTo>
                  <a:lnTo>
                    <a:pt x="92887" y="21712"/>
                  </a:lnTo>
                  <a:lnTo>
                    <a:pt x="105765" y="16158"/>
                  </a:lnTo>
                  <a:lnTo>
                    <a:pt x="116743" y="11423"/>
                  </a:lnTo>
                  <a:lnTo>
                    <a:pt x="125821" y="7507"/>
                  </a:lnTo>
                  <a:lnTo>
                    <a:pt x="133001" y="4409"/>
                  </a:lnTo>
                  <a:lnTo>
                    <a:pt x="138282" y="2131"/>
                  </a:lnTo>
                  <a:lnTo>
                    <a:pt x="141663" y="672"/>
                  </a:lnTo>
                  <a:lnTo>
                    <a:pt x="143222" y="0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2103385" y="3377106"/>
              <a:ext cx="5998" cy="1532"/>
            </a:xfrm>
            <a:custGeom>
              <a:avLst/>
              <a:gdLst/>
              <a:ahLst/>
              <a:cxnLst/>
              <a:rect l="l" t="t" r="r" b="b"/>
              <a:pathLst>
                <a:path w="5998" h="1532">
                  <a:moveTo>
                    <a:pt x="0" y="1532"/>
                  </a:moveTo>
                  <a:lnTo>
                    <a:pt x="5998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2109383" y="3338205"/>
              <a:ext cx="151067" cy="38900"/>
            </a:xfrm>
            <a:custGeom>
              <a:avLst/>
              <a:gdLst/>
              <a:ahLst/>
              <a:cxnLst/>
              <a:rect l="l" t="t" r="r" b="b"/>
              <a:pathLst>
                <a:path w="151067" h="38900">
                  <a:moveTo>
                    <a:pt x="0" y="38900"/>
                  </a:moveTo>
                  <a:lnTo>
                    <a:pt x="23596" y="32822"/>
                  </a:lnTo>
                  <a:lnTo>
                    <a:pt x="45190" y="27260"/>
                  </a:lnTo>
                  <a:lnTo>
                    <a:pt x="64781" y="22214"/>
                  </a:lnTo>
                  <a:lnTo>
                    <a:pt x="82370" y="17685"/>
                  </a:lnTo>
                  <a:lnTo>
                    <a:pt x="97956" y="13671"/>
                  </a:lnTo>
                  <a:lnTo>
                    <a:pt x="111539" y="10174"/>
                  </a:lnTo>
                  <a:lnTo>
                    <a:pt x="123120" y="7193"/>
                  </a:lnTo>
                  <a:lnTo>
                    <a:pt x="132699" y="4727"/>
                  </a:lnTo>
                  <a:lnTo>
                    <a:pt x="140275" y="2777"/>
                  </a:lnTo>
                  <a:lnTo>
                    <a:pt x="145848" y="1343"/>
                  </a:lnTo>
                  <a:lnTo>
                    <a:pt x="149419" y="424"/>
                  </a:lnTo>
                  <a:lnTo>
                    <a:pt x="151067" y="0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2260451" y="3102119"/>
              <a:ext cx="126800" cy="236086"/>
            </a:xfrm>
            <a:custGeom>
              <a:avLst/>
              <a:gdLst/>
              <a:ahLst/>
              <a:cxnLst/>
              <a:rect l="l" t="t" r="r" b="b"/>
              <a:pathLst>
                <a:path w="126800" h="236086">
                  <a:moveTo>
                    <a:pt x="0" y="236086"/>
                  </a:moveTo>
                  <a:lnTo>
                    <a:pt x="14656" y="231801"/>
                  </a:lnTo>
                  <a:lnTo>
                    <a:pt x="28412" y="226724"/>
                  </a:lnTo>
                  <a:lnTo>
                    <a:pt x="41269" y="220856"/>
                  </a:lnTo>
                  <a:lnTo>
                    <a:pt x="53227" y="214196"/>
                  </a:lnTo>
                  <a:lnTo>
                    <a:pt x="64284" y="206745"/>
                  </a:lnTo>
                  <a:lnTo>
                    <a:pt x="74443" y="198503"/>
                  </a:lnTo>
                  <a:lnTo>
                    <a:pt x="83701" y="189469"/>
                  </a:lnTo>
                  <a:lnTo>
                    <a:pt x="92060" y="179644"/>
                  </a:lnTo>
                  <a:lnTo>
                    <a:pt x="99519" y="169027"/>
                  </a:lnTo>
                  <a:lnTo>
                    <a:pt x="106079" y="157618"/>
                  </a:lnTo>
                  <a:lnTo>
                    <a:pt x="111738" y="145419"/>
                  </a:lnTo>
                  <a:lnTo>
                    <a:pt x="116498" y="132427"/>
                  </a:lnTo>
                  <a:lnTo>
                    <a:pt x="120358" y="118644"/>
                  </a:lnTo>
                  <a:lnTo>
                    <a:pt x="123319" y="104070"/>
                  </a:lnTo>
                  <a:lnTo>
                    <a:pt x="125379" y="88704"/>
                  </a:lnTo>
                  <a:lnTo>
                    <a:pt x="126540" y="72546"/>
                  </a:lnTo>
                  <a:lnTo>
                    <a:pt x="126800" y="55597"/>
                  </a:lnTo>
                  <a:lnTo>
                    <a:pt x="126161" y="37856"/>
                  </a:lnTo>
                  <a:lnTo>
                    <a:pt x="124621" y="19324"/>
                  </a:lnTo>
                  <a:lnTo>
                    <a:pt x="122182" y="0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2131260" y="3469821"/>
              <a:ext cx="5907" cy="1990"/>
            </a:xfrm>
            <a:custGeom>
              <a:avLst/>
              <a:gdLst/>
              <a:ahLst/>
              <a:cxnLst/>
              <a:rect l="l" t="t" r="r" b="b"/>
              <a:pathLst>
                <a:path w="5907" h="1990">
                  <a:moveTo>
                    <a:pt x="0" y="1990"/>
                  </a:moveTo>
                  <a:lnTo>
                    <a:pt x="5907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2137168" y="3419326"/>
              <a:ext cx="147585" cy="50495"/>
            </a:xfrm>
            <a:custGeom>
              <a:avLst/>
              <a:gdLst/>
              <a:ahLst/>
              <a:cxnLst/>
              <a:rect l="l" t="t" r="r" b="b"/>
              <a:pathLst>
                <a:path w="147585" h="50495">
                  <a:moveTo>
                    <a:pt x="0" y="50495"/>
                  </a:moveTo>
                  <a:lnTo>
                    <a:pt x="23052" y="42605"/>
                  </a:lnTo>
                  <a:lnTo>
                    <a:pt x="44149" y="35386"/>
                  </a:lnTo>
                  <a:lnTo>
                    <a:pt x="63289" y="28836"/>
                  </a:lnTo>
                  <a:lnTo>
                    <a:pt x="80473" y="22957"/>
                  </a:lnTo>
                  <a:lnTo>
                    <a:pt x="95700" y="17747"/>
                  </a:lnTo>
                  <a:lnTo>
                    <a:pt x="108971" y="13207"/>
                  </a:lnTo>
                  <a:lnTo>
                    <a:pt x="120285" y="9336"/>
                  </a:lnTo>
                  <a:lnTo>
                    <a:pt x="129643" y="6136"/>
                  </a:lnTo>
                  <a:lnTo>
                    <a:pt x="137044" y="3604"/>
                  </a:lnTo>
                  <a:lnTo>
                    <a:pt x="142488" y="1742"/>
                  </a:lnTo>
                  <a:lnTo>
                    <a:pt x="145976" y="550"/>
                  </a:lnTo>
                  <a:lnTo>
                    <a:pt x="147585" y="0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2284753" y="3102119"/>
              <a:ext cx="110383" cy="317207"/>
            </a:xfrm>
            <a:custGeom>
              <a:avLst/>
              <a:gdLst/>
              <a:ahLst/>
              <a:cxnLst/>
              <a:rect l="l" t="t" r="r" b="b"/>
              <a:pathLst>
                <a:path w="110383" h="317207">
                  <a:moveTo>
                    <a:pt x="0" y="317207"/>
                  </a:moveTo>
                  <a:lnTo>
                    <a:pt x="14263" y="311613"/>
                  </a:lnTo>
                  <a:lnTo>
                    <a:pt x="27540" y="304939"/>
                  </a:lnTo>
                  <a:lnTo>
                    <a:pt x="39830" y="297184"/>
                  </a:lnTo>
                  <a:lnTo>
                    <a:pt x="51134" y="288349"/>
                  </a:lnTo>
                  <a:lnTo>
                    <a:pt x="61451" y="278433"/>
                  </a:lnTo>
                  <a:lnTo>
                    <a:pt x="70782" y="267437"/>
                  </a:lnTo>
                  <a:lnTo>
                    <a:pt x="79127" y="255361"/>
                  </a:lnTo>
                  <a:lnTo>
                    <a:pt x="86485" y="242203"/>
                  </a:lnTo>
                  <a:lnTo>
                    <a:pt x="92857" y="227965"/>
                  </a:lnTo>
                  <a:lnTo>
                    <a:pt x="98243" y="212646"/>
                  </a:lnTo>
                  <a:lnTo>
                    <a:pt x="102643" y="196247"/>
                  </a:lnTo>
                  <a:lnTo>
                    <a:pt x="106057" y="178766"/>
                  </a:lnTo>
                  <a:lnTo>
                    <a:pt x="108485" y="160204"/>
                  </a:lnTo>
                  <a:lnTo>
                    <a:pt x="109927" y="140562"/>
                  </a:lnTo>
                  <a:lnTo>
                    <a:pt x="110383" y="119838"/>
                  </a:lnTo>
                  <a:lnTo>
                    <a:pt x="109854" y="98033"/>
                  </a:lnTo>
                  <a:lnTo>
                    <a:pt x="108339" y="75146"/>
                  </a:lnTo>
                  <a:lnTo>
                    <a:pt x="105838" y="51179"/>
                  </a:lnTo>
                  <a:lnTo>
                    <a:pt x="102352" y="26130"/>
                  </a:lnTo>
                  <a:lnTo>
                    <a:pt x="97880" y="0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2166286" y="3560069"/>
              <a:ext cx="5713" cy="2475"/>
            </a:xfrm>
            <a:custGeom>
              <a:avLst/>
              <a:gdLst/>
              <a:ahLst/>
              <a:cxnLst/>
              <a:rect l="l" t="t" r="r" b="b"/>
              <a:pathLst>
                <a:path w="5713" h="2475">
                  <a:moveTo>
                    <a:pt x="0" y="2475"/>
                  </a:moveTo>
                  <a:lnTo>
                    <a:pt x="5713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2171999" y="3498300"/>
              <a:ext cx="143222" cy="61768"/>
            </a:xfrm>
            <a:custGeom>
              <a:avLst/>
              <a:gdLst/>
              <a:ahLst/>
              <a:cxnLst/>
              <a:rect l="l" t="t" r="r" b="b"/>
              <a:pathLst>
                <a:path w="143222" h="61768">
                  <a:moveTo>
                    <a:pt x="0" y="61768"/>
                  </a:moveTo>
                  <a:lnTo>
                    <a:pt x="22378" y="52119"/>
                  </a:lnTo>
                  <a:lnTo>
                    <a:pt x="42856" y="43289"/>
                  </a:lnTo>
                  <a:lnTo>
                    <a:pt x="61433" y="35278"/>
                  </a:lnTo>
                  <a:lnTo>
                    <a:pt x="78110" y="28086"/>
                  </a:lnTo>
                  <a:lnTo>
                    <a:pt x="92887" y="21712"/>
                  </a:lnTo>
                  <a:lnTo>
                    <a:pt x="105765" y="16158"/>
                  </a:lnTo>
                  <a:lnTo>
                    <a:pt x="116743" y="11423"/>
                  </a:lnTo>
                  <a:lnTo>
                    <a:pt x="125821" y="7507"/>
                  </a:lnTo>
                  <a:lnTo>
                    <a:pt x="133001" y="4409"/>
                  </a:lnTo>
                  <a:lnTo>
                    <a:pt x="138282" y="2131"/>
                  </a:lnTo>
                  <a:lnTo>
                    <a:pt x="141663" y="672"/>
                  </a:lnTo>
                  <a:lnTo>
                    <a:pt x="143222" y="0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2315222" y="3102119"/>
              <a:ext cx="93659" cy="396181"/>
            </a:xfrm>
            <a:custGeom>
              <a:avLst/>
              <a:gdLst/>
              <a:ahLst/>
              <a:cxnLst/>
              <a:rect l="l" t="t" r="r" b="b"/>
              <a:pathLst>
                <a:path w="93659" h="396181">
                  <a:moveTo>
                    <a:pt x="0" y="396181"/>
                  </a:moveTo>
                  <a:lnTo>
                    <a:pt x="13776" y="389325"/>
                  </a:lnTo>
                  <a:lnTo>
                    <a:pt x="26458" y="381104"/>
                  </a:lnTo>
                  <a:lnTo>
                    <a:pt x="38044" y="371521"/>
                  </a:lnTo>
                  <a:lnTo>
                    <a:pt x="48534" y="360573"/>
                  </a:lnTo>
                  <a:lnTo>
                    <a:pt x="57930" y="348262"/>
                  </a:lnTo>
                  <a:lnTo>
                    <a:pt x="66230" y="334588"/>
                  </a:lnTo>
                  <a:lnTo>
                    <a:pt x="73434" y="319550"/>
                  </a:lnTo>
                  <a:lnTo>
                    <a:pt x="79544" y="303149"/>
                  </a:lnTo>
                  <a:lnTo>
                    <a:pt x="84557" y="285384"/>
                  </a:lnTo>
                  <a:lnTo>
                    <a:pt x="88476" y="266256"/>
                  </a:lnTo>
                  <a:lnTo>
                    <a:pt x="91299" y="245765"/>
                  </a:lnTo>
                  <a:lnTo>
                    <a:pt x="93026" y="223910"/>
                  </a:lnTo>
                  <a:lnTo>
                    <a:pt x="93659" y="200693"/>
                  </a:lnTo>
                  <a:lnTo>
                    <a:pt x="93195" y="176112"/>
                  </a:lnTo>
                  <a:lnTo>
                    <a:pt x="91637" y="150167"/>
                  </a:lnTo>
                  <a:lnTo>
                    <a:pt x="88982" y="122860"/>
                  </a:lnTo>
                  <a:lnTo>
                    <a:pt x="85233" y="94189"/>
                  </a:lnTo>
                  <a:lnTo>
                    <a:pt x="80388" y="64156"/>
                  </a:lnTo>
                  <a:lnTo>
                    <a:pt x="74447" y="32759"/>
                  </a:lnTo>
                  <a:lnTo>
                    <a:pt x="67411" y="0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2382633" y="3102119"/>
              <a:ext cx="565004" cy="650190"/>
            </a:xfrm>
            <a:custGeom>
              <a:avLst/>
              <a:gdLst/>
              <a:ahLst/>
              <a:cxnLst/>
              <a:rect l="l" t="t" r="r" b="b"/>
              <a:pathLst>
                <a:path w="565004" h="650190">
                  <a:moveTo>
                    <a:pt x="0" y="0"/>
                  </a:moveTo>
                  <a:lnTo>
                    <a:pt x="33698" y="5418"/>
                  </a:lnTo>
                  <a:lnTo>
                    <a:pt x="52447" y="13094"/>
                  </a:lnTo>
                  <a:lnTo>
                    <a:pt x="72462" y="24082"/>
                  </a:lnTo>
                  <a:lnTo>
                    <a:pt x="93744" y="38380"/>
                  </a:lnTo>
                  <a:lnTo>
                    <a:pt x="116293" y="55990"/>
                  </a:lnTo>
                  <a:lnTo>
                    <a:pt x="140109" y="76911"/>
                  </a:lnTo>
                  <a:lnTo>
                    <a:pt x="165191" y="101144"/>
                  </a:lnTo>
                  <a:lnTo>
                    <a:pt x="191540" y="128687"/>
                  </a:lnTo>
                  <a:lnTo>
                    <a:pt x="219156" y="159541"/>
                  </a:lnTo>
                  <a:lnTo>
                    <a:pt x="248040" y="193707"/>
                  </a:lnTo>
                  <a:lnTo>
                    <a:pt x="278189" y="231183"/>
                  </a:lnTo>
                  <a:lnTo>
                    <a:pt x="309606" y="271971"/>
                  </a:lnTo>
                  <a:lnTo>
                    <a:pt x="342290" y="316070"/>
                  </a:lnTo>
                  <a:lnTo>
                    <a:pt x="376241" y="363479"/>
                  </a:lnTo>
                  <a:lnTo>
                    <a:pt x="411460" y="414200"/>
                  </a:lnTo>
                  <a:lnTo>
                    <a:pt x="447945" y="468231"/>
                  </a:lnTo>
                  <a:lnTo>
                    <a:pt x="485697" y="525573"/>
                  </a:lnTo>
                  <a:lnTo>
                    <a:pt x="524717" y="586226"/>
                  </a:lnTo>
                  <a:lnTo>
                    <a:pt x="565004" y="65019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2588570" y="4080968"/>
              <a:ext cx="3624" cy="5104"/>
            </a:xfrm>
            <a:custGeom>
              <a:avLst/>
              <a:gdLst/>
              <a:ahLst/>
              <a:cxnLst/>
              <a:rect l="l" t="t" r="r" b="b"/>
              <a:pathLst>
                <a:path w="3624" h="5104">
                  <a:moveTo>
                    <a:pt x="0" y="5104"/>
                  </a:moveTo>
                  <a:lnTo>
                    <a:pt x="3624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2495156" y="3783762"/>
              <a:ext cx="126421" cy="297206"/>
            </a:xfrm>
            <a:custGeom>
              <a:avLst/>
              <a:gdLst/>
              <a:ahLst/>
              <a:cxnLst/>
              <a:rect l="l" t="t" r="r" b="b"/>
              <a:pathLst>
                <a:path w="126421" h="297206">
                  <a:moveTo>
                    <a:pt x="97038" y="297206"/>
                  </a:moveTo>
                  <a:lnTo>
                    <a:pt x="105412" y="284409"/>
                  </a:lnTo>
                  <a:lnTo>
                    <a:pt x="112394" y="271395"/>
                  </a:lnTo>
                  <a:lnTo>
                    <a:pt x="117984" y="258164"/>
                  </a:lnTo>
                  <a:lnTo>
                    <a:pt x="122182" y="244716"/>
                  </a:lnTo>
                  <a:lnTo>
                    <a:pt x="124987" y="231050"/>
                  </a:lnTo>
                  <a:lnTo>
                    <a:pt x="126400" y="217167"/>
                  </a:lnTo>
                  <a:lnTo>
                    <a:pt x="126421" y="203067"/>
                  </a:lnTo>
                  <a:lnTo>
                    <a:pt x="125050" y="188749"/>
                  </a:lnTo>
                  <a:lnTo>
                    <a:pt x="122287" y="174215"/>
                  </a:lnTo>
                  <a:lnTo>
                    <a:pt x="118131" y="159463"/>
                  </a:lnTo>
                  <a:lnTo>
                    <a:pt x="112583" y="144494"/>
                  </a:lnTo>
                  <a:lnTo>
                    <a:pt x="105643" y="129307"/>
                  </a:lnTo>
                  <a:lnTo>
                    <a:pt x="97310" y="113904"/>
                  </a:lnTo>
                  <a:lnTo>
                    <a:pt x="87586" y="98283"/>
                  </a:lnTo>
                  <a:lnTo>
                    <a:pt x="76469" y="82446"/>
                  </a:lnTo>
                  <a:lnTo>
                    <a:pt x="63959" y="66391"/>
                  </a:lnTo>
                  <a:lnTo>
                    <a:pt x="50058" y="50119"/>
                  </a:lnTo>
                  <a:lnTo>
                    <a:pt x="34764" y="33629"/>
                  </a:lnTo>
                  <a:lnTo>
                    <a:pt x="18078" y="16923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F489D8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2511670" y="4021681"/>
              <a:ext cx="4026" cy="4804"/>
            </a:xfrm>
            <a:custGeom>
              <a:avLst/>
              <a:gdLst/>
              <a:ahLst/>
              <a:cxnLst/>
              <a:rect l="l" t="t" r="r" b="b"/>
              <a:pathLst>
                <a:path w="4026" h="4804">
                  <a:moveTo>
                    <a:pt x="0" y="4804"/>
                  </a:moveTo>
                  <a:lnTo>
                    <a:pt x="4026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2495156" y="3783762"/>
              <a:ext cx="65989" cy="237919"/>
            </a:xfrm>
            <a:custGeom>
              <a:avLst/>
              <a:gdLst/>
              <a:ahLst/>
              <a:cxnLst/>
              <a:rect l="l" t="t" r="r" b="b"/>
              <a:pathLst>
                <a:path w="65989" h="237919">
                  <a:moveTo>
                    <a:pt x="20540" y="237919"/>
                  </a:moveTo>
                  <a:lnTo>
                    <a:pt x="30010" y="225978"/>
                  </a:lnTo>
                  <a:lnTo>
                    <a:pt x="38374" y="214042"/>
                  </a:lnTo>
                  <a:lnTo>
                    <a:pt x="45634" y="202110"/>
                  </a:lnTo>
                  <a:lnTo>
                    <a:pt x="51789" y="190183"/>
                  </a:lnTo>
                  <a:lnTo>
                    <a:pt x="56839" y="178260"/>
                  </a:lnTo>
                  <a:lnTo>
                    <a:pt x="60784" y="166342"/>
                  </a:lnTo>
                  <a:lnTo>
                    <a:pt x="63624" y="154429"/>
                  </a:lnTo>
                  <a:lnTo>
                    <a:pt x="65359" y="142520"/>
                  </a:lnTo>
                  <a:lnTo>
                    <a:pt x="65989" y="130616"/>
                  </a:lnTo>
                  <a:lnTo>
                    <a:pt x="65515" y="118717"/>
                  </a:lnTo>
                  <a:lnTo>
                    <a:pt x="63935" y="106823"/>
                  </a:lnTo>
                  <a:lnTo>
                    <a:pt x="61251" y="94934"/>
                  </a:lnTo>
                  <a:lnTo>
                    <a:pt x="57461" y="83049"/>
                  </a:lnTo>
                  <a:lnTo>
                    <a:pt x="52567" y="71170"/>
                  </a:lnTo>
                  <a:lnTo>
                    <a:pt x="46568" y="59296"/>
                  </a:lnTo>
                  <a:lnTo>
                    <a:pt x="39464" y="47426"/>
                  </a:lnTo>
                  <a:lnTo>
                    <a:pt x="31255" y="35562"/>
                  </a:lnTo>
                  <a:lnTo>
                    <a:pt x="21942" y="23702"/>
                  </a:lnTo>
                  <a:lnTo>
                    <a:pt x="11523" y="11848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F489D8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2439691" y="3956693"/>
              <a:ext cx="4357" cy="4409"/>
            </a:xfrm>
            <a:custGeom>
              <a:avLst/>
              <a:gdLst/>
              <a:ahLst/>
              <a:cxnLst/>
              <a:rect l="l" t="t" r="r" b="b"/>
              <a:pathLst>
                <a:path w="4357" h="4409">
                  <a:moveTo>
                    <a:pt x="0" y="4409"/>
                  </a:moveTo>
                  <a:lnTo>
                    <a:pt x="4357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2444049" y="3783762"/>
              <a:ext cx="71247" cy="172930"/>
            </a:xfrm>
            <a:custGeom>
              <a:avLst/>
              <a:gdLst/>
              <a:ahLst/>
              <a:cxnLst/>
              <a:rect l="l" t="t" r="r" b="b"/>
              <a:pathLst>
                <a:path w="71247" h="172930">
                  <a:moveTo>
                    <a:pt x="0" y="172930"/>
                  </a:moveTo>
                  <a:lnTo>
                    <a:pt x="13258" y="158911"/>
                  </a:lnTo>
                  <a:lnTo>
                    <a:pt x="25153" y="145297"/>
                  </a:lnTo>
                  <a:lnTo>
                    <a:pt x="35686" y="132090"/>
                  </a:lnTo>
                  <a:lnTo>
                    <a:pt x="44856" y="119290"/>
                  </a:lnTo>
                  <a:lnTo>
                    <a:pt x="52663" y="106895"/>
                  </a:lnTo>
                  <a:lnTo>
                    <a:pt x="59107" y="94908"/>
                  </a:lnTo>
                  <a:lnTo>
                    <a:pt x="64188" y="83326"/>
                  </a:lnTo>
                  <a:lnTo>
                    <a:pt x="67905" y="72151"/>
                  </a:lnTo>
                  <a:lnTo>
                    <a:pt x="70258" y="61383"/>
                  </a:lnTo>
                  <a:lnTo>
                    <a:pt x="71247" y="51021"/>
                  </a:lnTo>
                  <a:lnTo>
                    <a:pt x="70873" y="41065"/>
                  </a:lnTo>
                  <a:lnTo>
                    <a:pt x="69134" y="31515"/>
                  </a:lnTo>
                  <a:lnTo>
                    <a:pt x="66031" y="22371"/>
                  </a:lnTo>
                  <a:lnTo>
                    <a:pt x="61563" y="13634"/>
                  </a:lnTo>
                  <a:lnTo>
                    <a:pt x="55731" y="5303"/>
                  </a:lnTo>
                  <a:lnTo>
                    <a:pt x="51107" y="0"/>
                  </a:lnTo>
                </a:path>
              </a:pathLst>
            </a:custGeom>
            <a:ln w="7486">
              <a:solidFill>
                <a:srgbClr val="F489D8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2372912" y="3886289"/>
              <a:ext cx="4714" cy="4118"/>
            </a:xfrm>
            <a:custGeom>
              <a:avLst/>
              <a:gdLst/>
              <a:ahLst/>
              <a:cxnLst/>
              <a:rect l="l" t="t" r="r" b="b"/>
              <a:pathLst>
                <a:path w="4714" h="4118">
                  <a:moveTo>
                    <a:pt x="0" y="4118"/>
                  </a:moveTo>
                  <a:lnTo>
                    <a:pt x="4714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2377627" y="3783762"/>
              <a:ext cx="117529" cy="102527"/>
            </a:xfrm>
            <a:custGeom>
              <a:avLst/>
              <a:gdLst/>
              <a:ahLst/>
              <a:cxnLst/>
              <a:rect l="l" t="t" r="r" b="b"/>
              <a:pathLst>
                <a:path w="117529" h="102527">
                  <a:moveTo>
                    <a:pt x="0" y="102527"/>
                  </a:moveTo>
                  <a:lnTo>
                    <a:pt x="18357" y="86511"/>
                  </a:lnTo>
                  <a:lnTo>
                    <a:pt x="35158" y="71854"/>
                  </a:lnTo>
                  <a:lnTo>
                    <a:pt x="50401" y="58557"/>
                  </a:lnTo>
                  <a:lnTo>
                    <a:pt x="64086" y="46618"/>
                  </a:lnTo>
                  <a:lnTo>
                    <a:pt x="76213" y="36039"/>
                  </a:lnTo>
                  <a:lnTo>
                    <a:pt x="86782" y="26820"/>
                  </a:lnTo>
                  <a:lnTo>
                    <a:pt x="95793" y="18959"/>
                  </a:lnTo>
                  <a:lnTo>
                    <a:pt x="103245" y="12459"/>
                  </a:lnTo>
                  <a:lnTo>
                    <a:pt x="109139" y="7318"/>
                  </a:lnTo>
                  <a:lnTo>
                    <a:pt x="113474" y="3536"/>
                  </a:lnTo>
                  <a:lnTo>
                    <a:pt x="116250" y="1115"/>
                  </a:lnTo>
                  <a:lnTo>
                    <a:pt x="117529" y="0"/>
                  </a:lnTo>
                </a:path>
              </a:pathLst>
            </a:custGeom>
            <a:ln w="7486">
              <a:solidFill>
                <a:srgbClr val="F489D8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2311899" y="3810989"/>
              <a:ext cx="4960" cy="3723"/>
            </a:xfrm>
            <a:custGeom>
              <a:avLst/>
              <a:gdLst/>
              <a:ahLst/>
              <a:cxnLst/>
              <a:rect l="l" t="t" r="r" b="b"/>
              <a:pathLst>
                <a:path w="4960" h="3723">
                  <a:moveTo>
                    <a:pt x="0" y="3723"/>
                  </a:moveTo>
                  <a:lnTo>
                    <a:pt x="496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2316860" y="3756525"/>
              <a:ext cx="178296" cy="54463"/>
            </a:xfrm>
            <a:custGeom>
              <a:avLst/>
              <a:gdLst/>
              <a:ahLst/>
              <a:cxnLst/>
              <a:rect l="l" t="t" r="r" b="b"/>
              <a:pathLst>
                <a:path w="178296" h="54463">
                  <a:moveTo>
                    <a:pt x="0" y="54463"/>
                  </a:moveTo>
                  <a:lnTo>
                    <a:pt x="14999" y="43690"/>
                  </a:lnTo>
                  <a:lnTo>
                    <a:pt x="29462" y="34101"/>
                  </a:lnTo>
                  <a:lnTo>
                    <a:pt x="43388" y="25695"/>
                  </a:lnTo>
                  <a:lnTo>
                    <a:pt x="56777" y="18473"/>
                  </a:lnTo>
                  <a:lnTo>
                    <a:pt x="69630" y="12435"/>
                  </a:lnTo>
                  <a:lnTo>
                    <a:pt x="81948" y="7580"/>
                  </a:lnTo>
                  <a:lnTo>
                    <a:pt x="93729" y="3909"/>
                  </a:lnTo>
                  <a:lnTo>
                    <a:pt x="104975" y="1422"/>
                  </a:lnTo>
                  <a:lnTo>
                    <a:pt x="115686" y="119"/>
                  </a:lnTo>
                  <a:lnTo>
                    <a:pt x="125861" y="0"/>
                  </a:lnTo>
                  <a:lnTo>
                    <a:pt x="135501" y="1064"/>
                  </a:lnTo>
                  <a:lnTo>
                    <a:pt x="144607" y="3313"/>
                  </a:lnTo>
                  <a:lnTo>
                    <a:pt x="153178" y="6745"/>
                  </a:lnTo>
                  <a:lnTo>
                    <a:pt x="161215" y="11361"/>
                  </a:lnTo>
                  <a:lnTo>
                    <a:pt x="168718" y="17162"/>
                  </a:lnTo>
                  <a:lnTo>
                    <a:pt x="175686" y="24146"/>
                  </a:lnTo>
                  <a:lnTo>
                    <a:pt x="178296" y="27236"/>
                  </a:lnTo>
                </a:path>
              </a:pathLst>
            </a:custGeom>
            <a:ln w="7486">
              <a:solidFill>
                <a:srgbClr val="F489D8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2256880" y="3731170"/>
              <a:ext cx="5258" cy="3330"/>
            </a:xfrm>
            <a:custGeom>
              <a:avLst/>
              <a:gdLst/>
              <a:ahLst/>
              <a:cxnLst/>
              <a:rect l="l" t="t" r="r" b="b"/>
              <a:pathLst>
                <a:path w="5258" h="3330">
                  <a:moveTo>
                    <a:pt x="0" y="3330"/>
                  </a:moveTo>
                  <a:lnTo>
                    <a:pt x="5258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2262139" y="3699684"/>
              <a:ext cx="233017" cy="84077"/>
            </a:xfrm>
            <a:custGeom>
              <a:avLst/>
              <a:gdLst/>
              <a:ahLst/>
              <a:cxnLst/>
              <a:rect l="l" t="t" r="r" b="b"/>
              <a:pathLst>
                <a:path w="233017" h="84077">
                  <a:moveTo>
                    <a:pt x="0" y="31485"/>
                  </a:moveTo>
                  <a:lnTo>
                    <a:pt x="13116" y="23721"/>
                  </a:lnTo>
                  <a:lnTo>
                    <a:pt x="26078" y="17050"/>
                  </a:lnTo>
                  <a:lnTo>
                    <a:pt x="38886" y="11474"/>
                  </a:lnTo>
                  <a:lnTo>
                    <a:pt x="51540" y="6991"/>
                  </a:lnTo>
                  <a:lnTo>
                    <a:pt x="64040" y="3602"/>
                  </a:lnTo>
                  <a:lnTo>
                    <a:pt x="76386" y="1307"/>
                  </a:lnTo>
                  <a:lnTo>
                    <a:pt x="88578" y="106"/>
                  </a:lnTo>
                  <a:lnTo>
                    <a:pt x="100615" y="0"/>
                  </a:lnTo>
                  <a:lnTo>
                    <a:pt x="112498" y="987"/>
                  </a:lnTo>
                  <a:lnTo>
                    <a:pt x="124227" y="3069"/>
                  </a:lnTo>
                  <a:lnTo>
                    <a:pt x="135801" y="6244"/>
                  </a:lnTo>
                  <a:lnTo>
                    <a:pt x="147221" y="10515"/>
                  </a:lnTo>
                  <a:lnTo>
                    <a:pt x="158487" y="15879"/>
                  </a:lnTo>
                  <a:lnTo>
                    <a:pt x="169598" y="22338"/>
                  </a:lnTo>
                  <a:lnTo>
                    <a:pt x="180554" y="29892"/>
                  </a:lnTo>
                  <a:lnTo>
                    <a:pt x="191356" y="38539"/>
                  </a:lnTo>
                  <a:lnTo>
                    <a:pt x="202003" y="48282"/>
                  </a:lnTo>
                  <a:lnTo>
                    <a:pt x="212496" y="59119"/>
                  </a:lnTo>
                  <a:lnTo>
                    <a:pt x="222833" y="71051"/>
                  </a:lnTo>
                  <a:lnTo>
                    <a:pt x="233017" y="84077"/>
                  </a:lnTo>
                </a:path>
              </a:pathLst>
            </a:custGeom>
            <a:ln w="7486">
              <a:solidFill>
                <a:srgbClr val="F489D8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2208266" y="3647383"/>
              <a:ext cx="5507" cy="2882"/>
            </a:xfrm>
            <a:custGeom>
              <a:avLst/>
              <a:gdLst/>
              <a:ahLst/>
              <a:cxnLst/>
              <a:rect l="l" t="t" r="r" b="b"/>
              <a:pathLst>
                <a:path w="5507" h="2882">
                  <a:moveTo>
                    <a:pt x="0" y="2882"/>
                  </a:moveTo>
                  <a:lnTo>
                    <a:pt x="5507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2213774" y="3628641"/>
              <a:ext cx="281382" cy="155120"/>
            </a:xfrm>
            <a:custGeom>
              <a:avLst/>
              <a:gdLst/>
              <a:ahLst/>
              <a:cxnLst/>
              <a:rect l="l" t="t" r="r" b="b"/>
              <a:pathLst>
                <a:path w="281382" h="155120">
                  <a:moveTo>
                    <a:pt x="0" y="18741"/>
                  </a:moveTo>
                  <a:lnTo>
                    <a:pt x="13809" y="12175"/>
                  </a:lnTo>
                  <a:lnTo>
                    <a:pt x="27646" y="7018"/>
                  </a:lnTo>
                  <a:lnTo>
                    <a:pt x="41511" y="3270"/>
                  </a:lnTo>
                  <a:lnTo>
                    <a:pt x="55403" y="930"/>
                  </a:lnTo>
                  <a:lnTo>
                    <a:pt x="69322" y="0"/>
                  </a:lnTo>
                  <a:lnTo>
                    <a:pt x="83269" y="477"/>
                  </a:lnTo>
                  <a:lnTo>
                    <a:pt x="97243" y="2364"/>
                  </a:lnTo>
                  <a:lnTo>
                    <a:pt x="111245" y="5660"/>
                  </a:lnTo>
                  <a:lnTo>
                    <a:pt x="125273" y="10365"/>
                  </a:lnTo>
                  <a:lnTo>
                    <a:pt x="139329" y="16478"/>
                  </a:lnTo>
                  <a:lnTo>
                    <a:pt x="153412" y="24001"/>
                  </a:lnTo>
                  <a:lnTo>
                    <a:pt x="167523" y="32933"/>
                  </a:lnTo>
                  <a:lnTo>
                    <a:pt x="181660" y="43274"/>
                  </a:lnTo>
                  <a:lnTo>
                    <a:pt x="195825" y="55024"/>
                  </a:lnTo>
                  <a:lnTo>
                    <a:pt x="210017" y="68183"/>
                  </a:lnTo>
                  <a:lnTo>
                    <a:pt x="224236" y="82752"/>
                  </a:lnTo>
                  <a:lnTo>
                    <a:pt x="238482" y="98730"/>
                  </a:lnTo>
                  <a:lnTo>
                    <a:pt x="252755" y="116117"/>
                  </a:lnTo>
                  <a:lnTo>
                    <a:pt x="267055" y="134914"/>
                  </a:lnTo>
                  <a:lnTo>
                    <a:pt x="281382" y="155120"/>
                  </a:lnTo>
                </a:path>
              </a:pathLst>
            </a:custGeom>
            <a:ln w="7486">
              <a:solidFill>
                <a:srgbClr val="F489D8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2495156" y="3681161"/>
              <a:ext cx="117520" cy="102600"/>
            </a:xfrm>
            <a:custGeom>
              <a:avLst/>
              <a:gdLst/>
              <a:ahLst/>
              <a:cxnLst/>
              <a:rect l="l" t="t" r="r" b="b"/>
              <a:pathLst>
                <a:path w="117520" h="102600">
                  <a:moveTo>
                    <a:pt x="0" y="102600"/>
                  </a:moveTo>
                  <a:lnTo>
                    <a:pt x="18352" y="86582"/>
                  </a:lnTo>
                  <a:lnTo>
                    <a:pt x="35147" y="71922"/>
                  </a:lnTo>
                  <a:lnTo>
                    <a:pt x="50386" y="58620"/>
                  </a:lnTo>
                  <a:lnTo>
                    <a:pt x="64068" y="46676"/>
                  </a:lnTo>
                  <a:lnTo>
                    <a:pt x="76193" y="36090"/>
                  </a:lnTo>
                  <a:lnTo>
                    <a:pt x="86760" y="26863"/>
                  </a:lnTo>
                  <a:lnTo>
                    <a:pt x="95771" y="18995"/>
                  </a:lnTo>
                  <a:lnTo>
                    <a:pt x="103223" y="12487"/>
                  </a:lnTo>
                  <a:lnTo>
                    <a:pt x="109119" y="7338"/>
                  </a:lnTo>
                  <a:lnTo>
                    <a:pt x="113456" y="3549"/>
                  </a:lnTo>
                  <a:lnTo>
                    <a:pt x="116236" y="1121"/>
                  </a:lnTo>
                  <a:lnTo>
                    <a:pt x="117520" y="0"/>
                  </a:lnTo>
                </a:path>
              </a:pathLst>
            </a:custGeom>
            <a:ln w="7486">
              <a:solidFill>
                <a:srgbClr val="F489D8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2612677" y="3643218"/>
              <a:ext cx="334961" cy="109091"/>
            </a:xfrm>
            <a:custGeom>
              <a:avLst/>
              <a:gdLst/>
              <a:ahLst/>
              <a:cxnLst/>
              <a:rect l="l" t="t" r="r" b="b"/>
              <a:pathLst>
                <a:path w="334961" h="109091">
                  <a:moveTo>
                    <a:pt x="0" y="37943"/>
                  </a:moveTo>
                  <a:lnTo>
                    <a:pt x="11999" y="28379"/>
                  </a:lnTo>
                  <a:lnTo>
                    <a:pt x="24499" y="20196"/>
                  </a:lnTo>
                  <a:lnTo>
                    <a:pt x="37499" y="13395"/>
                  </a:lnTo>
                  <a:lnTo>
                    <a:pt x="50999" y="7974"/>
                  </a:lnTo>
                  <a:lnTo>
                    <a:pt x="64998" y="3935"/>
                  </a:lnTo>
                  <a:lnTo>
                    <a:pt x="79498" y="1276"/>
                  </a:lnTo>
                  <a:lnTo>
                    <a:pt x="94497" y="0"/>
                  </a:lnTo>
                  <a:lnTo>
                    <a:pt x="109996" y="104"/>
                  </a:lnTo>
                  <a:lnTo>
                    <a:pt x="125995" y="1589"/>
                  </a:lnTo>
                  <a:lnTo>
                    <a:pt x="142494" y="4456"/>
                  </a:lnTo>
                  <a:lnTo>
                    <a:pt x="159492" y="8704"/>
                  </a:lnTo>
                  <a:lnTo>
                    <a:pt x="176990" y="14333"/>
                  </a:lnTo>
                  <a:lnTo>
                    <a:pt x="194988" y="21343"/>
                  </a:lnTo>
                  <a:lnTo>
                    <a:pt x="213485" y="29735"/>
                  </a:lnTo>
                  <a:lnTo>
                    <a:pt x="232482" y="39508"/>
                  </a:lnTo>
                  <a:lnTo>
                    <a:pt x="251979" y="50662"/>
                  </a:lnTo>
                  <a:lnTo>
                    <a:pt x="271975" y="63197"/>
                  </a:lnTo>
                  <a:lnTo>
                    <a:pt x="292471" y="77114"/>
                  </a:lnTo>
                  <a:lnTo>
                    <a:pt x="313466" y="92412"/>
                  </a:lnTo>
                  <a:lnTo>
                    <a:pt x="334961" y="109091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2754961" y="4180927"/>
              <a:ext cx="2771" cy="5562"/>
            </a:xfrm>
            <a:custGeom>
              <a:avLst/>
              <a:gdLst/>
              <a:ahLst/>
              <a:cxnLst/>
              <a:rect l="l" t="t" r="r" b="b"/>
              <a:pathLst>
                <a:path w="2771" h="5562">
                  <a:moveTo>
                    <a:pt x="0" y="5562"/>
                  </a:moveTo>
                  <a:lnTo>
                    <a:pt x="2771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2757732" y="4021783"/>
              <a:ext cx="45498" cy="159144"/>
            </a:xfrm>
            <a:custGeom>
              <a:avLst/>
              <a:gdLst/>
              <a:ahLst/>
              <a:cxnLst/>
              <a:rect l="l" t="t" r="r" b="b"/>
              <a:pathLst>
                <a:path w="45498" h="159144">
                  <a:moveTo>
                    <a:pt x="0" y="159144"/>
                  </a:moveTo>
                  <a:lnTo>
                    <a:pt x="10169" y="138342"/>
                  </a:lnTo>
                  <a:lnTo>
                    <a:pt x="19058" y="118965"/>
                  </a:lnTo>
                  <a:lnTo>
                    <a:pt x="26666" y="101011"/>
                  </a:lnTo>
                  <a:lnTo>
                    <a:pt x="32994" y="84483"/>
                  </a:lnTo>
                  <a:lnTo>
                    <a:pt x="38042" y="69379"/>
                  </a:lnTo>
                  <a:lnTo>
                    <a:pt x="41808" y="55700"/>
                  </a:lnTo>
                  <a:lnTo>
                    <a:pt x="44294" y="43447"/>
                  </a:lnTo>
                  <a:lnTo>
                    <a:pt x="45498" y="32619"/>
                  </a:lnTo>
                  <a:lnTo>
                    <a:pt x="45421" y="23216"/>
                  </a:lnTo>
                  <a:lnTo>
                    <a:pt x="44062" y="15240"/>
                  </a:lnTo>
                  <a:lnTo>
                    <a:pt x="41422" y="8690"/>
                  </a:lnTo>
                  <a:lnTo>
                    <a:pt x="37501" y="3567"/>
                  </a:lnTo>
                  <a:lnTo>
                    <a:pt x="32547" y="0"/>
                  </a:lnTo>
                </a:path>
              </a:pathLst>
            </a:custGeom>
            <a:ln w="7486">
              <a:solidFill>
                <a:srgbClr val="9904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2669781" y="4134090"/>
              <a:ext cx="3219" cy="5371"/>
            </a:xfrm>
            <a:custGeom>
              <a:avLst/>
              <a:gdLst/>
              <a:ahLst/>
              <a:cxnLst/>
              <a:rect l="l" t="t" r="r" b="b"/>
              <a:pathLst>
                <a:path w="3219" h="5371">
                  <a:moveTo>
                    <a:pt x="0" y="5422"/>
                  </a:moveTo>
                  <a:lnTo>
                    <a:pt x="3219" y="51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2673001" y="4018896"/>
              <a:ext cx="117278" cy="115244"/>
            </a:xfrm>
            <a:custGeom>
              <a:avLst/>
              <a:gdLst/>
              <a:ahLst/>
              <a:cxnLst/>
              <a:rect l="l" t="t" r="r" b="b"/>
              <a:pathLst>
                <a:path w="117278" h="115244">
                  <a:moveTo>
                    <a:pt x="0" y="115244"/>
                  </a:moveTo>
                  <a:lnTo>
                    <a:pt x="12335" y="95315"/>
                  </a:lnTo>
                  <a:lnTo>
                    <a:pt x="24133" y="77276"/>
                  </a:lnTo>
                  <a:lnTo>
                    <a:pt x="35395" y="61127"/>
                  </a:lnTo>
                  <a:lnTo>
                    <a:pt x="46119" y="46868"/>
                  </a:lnTo>
                  <a:lnTo>
                    <a:pt x="56306" y="34501"/>
                  </a:lnTo>
                  <a:lnTo>
                    <a:pt x="65957" y="24023"/>
                  </a:lnTo>
                  <a:lnTo>
                    <a:pt x="75070" y="15437"/>
                  </a:lnTo>
                  <a:lnTo>
                    <a:pt x="83647" y="8741"/>
                  </a:lnTo>
                  <a:lnTo>
                    <a:pt x="91687" y="3936"/>
                  </a:lnTo>
                  <a:lnTo>
                    <a:pt x="99190" y="1022"/>
                  </a:lnTo>
                  <a:lnTo>
                    <a:pt x="106156" y="0"/>
                  </a:lnTo>
                  <a:lnTo>
                    <a:pt x="112586" y="868"/>
                  </a:lnTo>
                  <a:lnTo>
                    <a:pt x="117278" y="2886"/>
                  </a:lnTo>
                </a:path>
              </a:pathLst>
            </a:custGeom>
            <a:ln w="7486">
              <a:solidFill>
                <a:srgbClr val="9904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2790280" y="3923762"/>
              <a:ext cx="190402" cy="98021"/>
            </a:xfrm>
            <a:custGeom>
              <a:avLst/>
              <a:gdLst/>
              <a:ahLst/>
              <a:cxnLst/>
              <a:rect l="l" t="t" r="r" b="b"/>
              <a:pathLst>
                <a:path w="190402" h="98021">
                  <a:moveTo>
                    <a:pt x="0" y="98021"/>
                  </a:moveTo>
                  <a:lnTo>
                    <a:pt x="9260" y="82203"/>
                  </a:lnTo>
                  <a:lnTo>
                    <a:pt x="18810" y="67777"/>
                  </a:lnTo>
                  <a:lnTo>
                    <a:pt x="28649" y="54741"/>
                  </a:lnTo>
                  <a:lnTo>
                    <a:pt x="38778" y="43096"/>
                  </a:lnTo>
                  <a:lnTo>
                    <a:pt x="49197" y="32841"/>
                  </a:lnTo>
                  <a:lnTo>
                    <a:pt x="59905" y="23977"/>
                  </a:lnTo>
                  <a:lnTo>
                    <a:pt x="70903" y="16504"/>
                  </a:lnTo>
                  <a:lnTo>
                    <a:pt x="82190" y="10422"/>
                  </a:lnTo>
                  <a:lnTo>
                    <a:pt x="93768" y="5730"/>
                  </a:lnTo>
                  <a:lnTo>
                    <a:pt x="105635" y="2429"/>
                  </a:lnTo>
                  <a:lnTo>
                    <a:pt x="117792" y="519"/>
                  </a:lnTo>
                  <a:lnTo>
                    <a:pt x="130240" y="0"/>
                  </a:lnTo>
                  <a:lnTo>
                    <a:pt x="142977" y="871"/>
                  </a:lnTo>
                  <a:lnTo>
                    <a:pt x="156005" y="3132"/>
                  </a:lnTo>
                  <a:lnTo>
                    <a:pt x="169323" y="6785"/>
                  </a:lnTo>
                  <a:lnTo>
                    <a:pt x="182932" y="11828"/>
                  </a:lnTo>
                  <a:lnTo>
                    <a:pt x="190402" y="15129"/>
                  </a:lnTo>
                </a:path>
              </a:pathLst>
            </a:custGeom>
            <a:ln w="7486">
              <a:solidFill>
                <a:srgbClr val="9904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2843463" y="4220958"/>
              <a:ext cx="2375" cy="5757"/>
            </a:xfrm>
            <a:custGeom>
              <a:avLst/>
              <a:gdLst/>
              <a:ahLst/>
              <a:cxnLst/>
              <a:rect l="l" t="t" r="r" b="b"/>
              <a:pathLst>
                <a:path w="2375" h="5757">
                  <a:moveTo>
                    <a:pt x="0" y="5757"/>
                  </a:moveTo>
                  <a:lnTo>
                    <a:pt x="2375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2845839" y="4076554"/>
              <a:ext cx="58987" cy="144403"/>
            </a:xfrm>
            <a:custGeom>
              <a:avLst/>
              <a:gdLst/>
              <a:ahLst/>
              <a:cxnLst/>
              <a:rect l="l" t="t" r="r" b="b"/>
              <a:pathLst>
                <a:path w="58987" h="144403">
                  <a:moveTo>
                    <a:pt x="0" y="144403"/>
                  </a:moveTo>
                  <a:lnTo>
                    <a:pt x="9217" y="121842"/>
                  </a:lnTo>
                  <a:lnTo>
                    <a:pt x="17651" y="101196"/>
                  </a:lnTo>
                  <a:lnTo>
                    <a:pt x="25302" y="82466"/>
                  </a:lnTo>
                  <a:lnTo>
                    <a:pt x="32171" y="65652"/>
                  </a:lnTo>
                  <a:lnTo>
                    <a:pt x="38256" y="50754"/>
                  </a:lnTo>
                  <a:lnTo>
                    <a:pt x="43560" y="37770"/>
                  </a:lnTo>
                  <a:lnTo>
                    <a:pt x="48081" y="26702"/>
                  </a:lnTo>
                  <a:lnTo>
                    <a:pt x="51820" y="17548"/>
                  </a:lnTo>
                  <a:lnTo>
                    <a:pt x="54776" y="10309"/>
                  </a:lnTo>
                  <a:lnTo>
                    <a:pt x="56951" y="4984"/>
                  </a:lnTo>
                  <a:lnTo>
                    <a:pt x="58344" y="1573"/>
                  </a:lnTo>
                  <a:lnTo>
                    <a:pt x="58987" y="0"/>
                  </a:lnTo>
                </a:path>
              </a:pathLst>
            </a:custGeom>
            <a:ln w="7486">
              <a:solidFill>
                <a:srgbClr val="9904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2934839" y="4254057"/>
              <a:ext cx="1939" cy="5941"/>
            </a:xfrm>
            <a:custGeom>
              <a:avLst/>
              <a:gdLst/>
              <a:ahLst/>
              <a:cxnLst/>
              <a:rect l="l" t="t" r="r" b="b"/>
              <a:pathLst>
                <a:path w="1939" h="5941">
                  <a:moveTo>
                    <a:pt x="0" y="5941"/>
                  </a:moveTo>
                  <a:lnTo>
                    <a:pt x="1939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2936779" y="4105528"/>
              <a:ext cx="47619" cy="148528"/>
            </a:xfrm>
            <a:custGeom>
              <a:avLst/>
              <a:gdLst/>
              <a:ahLst/>
              <a:cxnLst/>
              <a:rect l="l" t="t" r="r" b="b"/>
              <a:pathLst>
                <a:path w="47619" h="148528">
                  <a:moveTo>
                    <a:pt x="0" y="148528"/>
                  </a:moveTo>
                  <a:lnTo>
                    <a:pt x="7439" y="125326"/>
                  </a:lnTo>
                  <a:lnTo>
                    <a:pt x="14247" y="104093"/>
                  </a:lnTo>
                  <a:lnTo>
                    <a:pt x="20424" y="84830"/>
                  </a:lnTo>
                  <a:lnTo>
                    <a:pt x="25969" y="67535"/>
                  </a:lnTo>
                  <a:lnTo>
                    <a:pt x="30882" y="52210"/>
                  </a:lnTo>
                  <a:lnTo>
                    <a:pt x="35164" y="38855"/>
                  </a:lnTo>
                  <a:lnTo>
                    <a:pt x="38814" y="27468"/>
                  </a:lnTo>
                  <a:lnTo>
                    <a:pt x="41832" y="18051"/>
                  </a:lnTo>
                  <a:lnTo>
                    <a:pt x="44220" y="10604"/>
                  </a:lnTo>
                  <a:lnTo>
                    <a:pt x="45976" y="5126"/>
                  </a:lnTo>
                  <a:lnTo>
                    <a:pt x="47100" y="1617"/>
                  </a:lnTo>
                  <a:lnTo>
                    <a:pt x="47619" y="0"/>
                  </a:lnTo>
                </a:path>
              </a:pathLst>
            </a:custGeom>
            <a:ln w="7486">
              <a:solidFill>
                <a:srgbClr val="9904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2843463" y="4220958"/>
              <a:ext cx="2375" cy="5757"/>
            </a:xfrm>
            <a:custGeom>
              <a:avLst/>
              <a:gdLst/>
              <a:ahLst/>
              <a:cxnLst/>
              <a:rect l="l" t="t" r="r" b="b"/>
              <a:pathLst>
                <a:path w="2375" h="5757">
                  <a:moveTo>
                    <a:pt x="0" y="5757"/>
                  </a:moveTo>
                  <a:lnTo>
                    <a:pt x="2375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2845839" y="4076554"/>
              <a:ext cx="58987" cy="144403"/>
            </a:xfrm>
            <a:custGeom>
              <a:avLst/>
              <a:gdLst/>
              <a:ahLst/>
              <a:cxnLst/>
              <a:rect l="l" t="t" r="r" b="b"/>
              <a:pathLst>
                <a:path w="58987" h="144403">
                  <a:moveTo>
                    <a:pt x="0" y="144403"/>
                  </a:moveTo>
                  <a:lnTo>
                    <a:pt x="9217" y="121842"/>
                  </a:lnTo>
                  <a:lnTo>
                    <a:pt x="17651" y="101196"/>
                  </a:lnTo>
                  <a:lnTo>
                    <a:pt x="25302" y="82466"/>
                  </a:lnTo>
                  <a:lnTo>
                    <a:pt x="32171" y="65652"/>
                  </a:lnTo>
                  <a:lnTo>
                    <a:pt x="38256" y="50754"/>
                  </a:lnTo>
                  <a:lnTo>
                    <a:pt x="43560" y="37770"/>
                  </a:lnTo>
                  <a:lnTo>
                    <a:pt x="48081" y="26702"/>
                  </a:lnTo>
                  <a:lnTo>
                    <a:pt x="51820" y="17548"/>
                  </a:lnTo>
                  <a:lnTo>
                    <a:pt x="54776" y="10309"/>
                  </a:lnTo>
                  <a:lnTo>
                    <a:pt x="56951" y="4984"/>
                  </a:lnTo>
                  <a:lnTo>
                    <a:pt x="58344" y="1573"/>
                  </a:lnTo>
                  <a:lnTo>
                    <a:pt x="58987" y="0"/>
                  </a:lnTo>
                </a:path>
              </a:pathLst>
            </a:custGeom>
            <a:ln w="7486">
              <a:solidFill>
                <a:srgbClr val="9904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2904826" y="3938594"/>
              <a:ext cx="75855" cy="137960"/>
            </a:xfrm>
            <a:custGeom>
              <a:avLst/>
              <a:gdLst/>
              <a:ahLst/>
              <a:cxnLst/>
              <a:rect l="l" t="t" r="r" b="b"/>
              <a:pathLst>
                <a:path w="75855" h="137960">
                  <a:moveTo>
                    <a:pt x="0" y="137960"/>
                  </a:moveTo>
                  <a:lnTo>
                    <a:pt x="9131" y="115924"/>
                  </a:lnTo>
                  <a:lnTo>
                    <a:pt x="17726" y="95805"/>
                  </a:lnTo>
                  <a:lnTo>
                    <a:pt x="25786" y="77601"/>
                  </a:lnTo>
                  <a:lnTo>
                    <a:pt x="33310" y="61313"/>
                  </a:lnTo>
                  <a:lnTo>
                    <a:pt x="40299" y="46942"/>
                  </a:lnTo>
                  <a:lnTo>
                    <a:pt x="46753" y="34487"/>
                  </a:lnTo>
                  <a:lnTo>
                    <a:pt x="52674" y="23948"/>
                  </a:lnTo>
                  <a:lnTo>
                    <a:pt x="58060" y="15325"/>
                  </a:lnTo>
                  <a:lnTo>
                    <a:pt x="62913" y="8619"/>
                  </a:lnTo>
                  <a:lnTo>
                    <a:pt x="67232" y="3829"/>
                  </a:lnTo>
                  <a:lnTo>
                    <a:pt x="71019" y="956"/>
                  </a:lnTo>
                  <a:lnTo>
                    <a:pt x="74274" y="0"/>
                  </a:lnTo>
                  <a:lnTo>
                    <a:pt x="75855" y="298"/>
                  </a:lnTo>
                </a:path>
              </a:pathLst>
            </a:custGeom>
            <a:ln w="7486">
              <a:solidFill>
                <a:srgbClr val="9904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2934839" y="4254057"/>
              <a:ext cx="1939" cy="5941"/>
            </a:xfrm>
            <a:custGeom>
              <a:avLst/>
              <a:gdLst/>
              <a:ahLst/>
              <a:cxnLst/>
              <a:rect l="l" t="t" r="r" b="b"/>
              <a:pathLst>
                <a:path w="1939" h="5941">
                  <a:moveTo>
                    <a:pt x="0" y="5941"/>
                  </a:moveTo>
                  <a:lnTo>
                    <a:pt x="1939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2936779" y="4105528"/>
              <a:ext cx="47619" cy="148528"/>
            </a:xfrm>
            <a:custGeom>
              <a:avLst/>
              <a:gdLst/>
              <a:ahLst/>
              <a:cxnLst/>
              <a:rect l="l" t="t" r="r" b="b"/>
              <a:pathLst>
                <a:path w="47619" h="148528">
                  <a:moveTo>
                    <a:pt x="0" y="148528"/>
                  </a:moveTo>
                  <a:lnTo>
                    <a:pt x="7439" y="125326"/>
                  </a:lnTo>
                  <a:lnTo>
                    <a:pt x="14247" y="104093"/>
                  </a:lnTo>
                  <a:lnTo>
                    <a:pt x="20424" y="84830"/>
                  </a:lnTo>
                  <a:lnTo>
                    <a:pt x="25969" y="67535"/>
                  </a:lnTo>
                  <a:lnTo>
                    <a:pt x="30882" y="52210"/>
                  </a:lnTo>
                  <a:lnTo>
                    <a:pt x="35164" y="38855"/>
                  </a:lnTo>
                  <a:lnTo>
                    <a:pt x="38814" y="27468"/>
                  </a:lnTo>
                  <a:lnTo>
                    <a:pt x="41832" y="18051"/>
                  </a:lnTo>
                  <a:lnTo>
                    <a:pt x="44220" y="10604"/>
                  </a:lnTo>
                  <a:lnTo>
                    <a:pt x="45976" y="5126"/>
                  </a:lnTo>
                  <a:lnTo>
                    <a:pt x="47100" y="1617"/>
                  </a:lnTo>
                  <a:lnTo>
                    <a:pt x="47619" y="0"/>
                  </a:lnTo>
                </a:path>
              </a:pathLst>
            </a:custGeom>
            <a:ln w="7486">
              <a:solidFill>
                <a:srgbClr val="9904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2980682" y="3938892"/>
              <a:ext cx="26608" cy="166635"/>
            </a:xfrm>
            <a:custGeom>
              <a:avLst/>
              <a:gdLst/>
              <a:ahLst/>
              <a:cxnLst/>
              <a:rect l="l" t="t" r="r" b="b"/>
              <a:pathLst>
                <a:path w="26608" h="166635">
                  <a:moveTo>
                    <a:pt x="3716" y="166635"/>
                  </a:moveTo>
                  <a:lnTo>
                    <a:pt x="10002" y="146130"/>
                  </a:lnTo>
                  <a:lnTo>
                    <a:pt x="15282" y="126948"/>
                  </a:lnTo>
                  <a:lnTo>
                    <a:pt x="19557" y="109090"/>
                  </a:lnTo>
                  <a:lnTo>
                    <a:pt x="22827" y="92557"/>
                  </a:lnTo>
                  <a:lnTo>
                    <a:pt x="25093" y="77348"/>
                  </a:lnTo>
                  <a:lnTo>
                    <a:pt x="26353" y="63464"/>
                  </a:lnTo>
                  <a:lnTo>
                    <a:pt x="26608" y="50904"/>
                  </a:lnTo>
                  <a:lnTo>
                    <a:pt x="25857" y="39669"/>
                  </a:lnTo>
                  <a:lnTo>
                    <a:pt x="24102" y="29760"/>
                  </a:lnTo>
                  <a:lnTo>
                    <a:pt x="21343" y="21175"/>
                  </a:lnTo>
                  <a:lnTo>
                    <a:pt x="17578" y="13916"/>
                  </a:lnTo>
                  <a:lnTo>
                    <a:pt x="12808" y="7982"/>
                  </a:lnTo>
                  <a:lnTo>
                    <a:pt x="7033" y="3373"/>
                  </a:lnTo>
                  <a:lnTo>
                    <a:pt x="254" y="90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9904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3028561" y="4279999"/>
              <a:ext cx="1427" cy="6050"/>
            </a:xfrm>
            <a:custGeom>
              <a:avLst/>
              <a:gdLst/>
              <a:ahLst/>
              <a:cxnLst/>
              <a:rect l="l" t="t" r="r" b="b"/>
              <a:pathLst>
                <a:path w="1427" h="6050">
                  <a:moveTo>
                    <a:pt x="0" y="6050"/>
                  </a:moveTo>
                  <a:lnTo>
                    <a:pt x="1427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3029988" y="4128247"/>
              <a:ext cx="35966" cy="151751"/>
            </a:xfrm>
            <a:custGeom>
              <a:avLst/>
              <a:gdLst/>
              <a:ahLst/>
              <a:cxnLst/>
              <a:rect l="l" t="t" r="r" b="b"/>
              <a:pathLst>
                <a:path w="35966" h="151751">
                  <a:moveTo>
                    <a:pt x="0" y="151751"/>
                  </a:moveTo>
                  <a:lnTo>
                    <a:pt x="5617" y="128034"/>
                  </a:lnTo>
                  <a:lnTo>
                    <a:pt x="10759" y="106333"/>
                  </a:lnTo>
                  <a:lnTo>
                    <a:pt x="15424" y="86646"/>
                  </a:lnTo>
                  <a:lnTo>
                    <a:pt x="19612" y="68974"/>
                  </a:lnTo>
                  <a:lnTo>
                    <a:pt x="23323" y="53316"/>
                  </a:lnTo>
                  <a:lnTo>
                    <a:pt x="26558" y="39672"/>
                  </a:lnTo>
                  <a:lnTo>
                    <a:pt x="29315" y="28042"/>
                  </a:lnTo>
                  <a:lnTo>
                    <a:pt x="31596" y="18424"/>
                  </a:lnTo>
                  <a:lnTo>
                    <a:pt x="33399" y="10820"/>
                  </a:lnTo>
                  <a:lnTo>
                    <a:pt x="34726" y="5227"/>
                  </a:lnTo>
                  <a:lnTo>
                    <a:pt x="35575" y="1647"/>
                  </a:lnTo>
                  <a:lnTo>
                    <a:pt x="35966" y="0"/>
                  </a:lnTo>
                </a:path>
              </a:pathLst>
            </a:custGeom>
            <a:ln w="7486">
              <a:solidFill>
                <a:srgbClr val="9904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3028561" y="4279999"/>
              <a:ext cx="1427" cy="6050"/>
            </a:xfrm>
            <a:custGeom>
              <a:avLst/>
              <a:gdLst/>
              <a:ahLst/>
              <a:cxnLst/>
              <a:rect l="l" t="t" r="r" b="b"/>
              <a:pathLst>
                <a:path w="1427" h="6050">
                  <a:moveTo>
                    <a:pt x="0" y="6050"/>
                  </a:moveTo>
                  <a:lnTo>
                    <a:pt x="1427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3029988" y="4128247"/>
              <a:ext cx="35966" cy="151751"/>
            </a:xfrm>
            <a:custGeom>
              <a:avLst/>
              <a:gdLst/>
              <a:ahLst/>
              <a:cxnLst/>
              <a:rect l="l" t="t" r="r" b="b"/>
              <a:pathLst>
                <a:path w="35966" h="151751">
                  <a:moveTo>
                    <a:pt x="0" y="151751"/>
                  </a:moveTo>
                  <a:lnTo>
                    <a:pt x="5617" y="128034"/>
                  </a:lnTo>
                  <a:lnTo>
                    <a:pt x="10759" y="106333"/>
                  </a:lnTo>
                  <a:lnTo>
                    <a:pt x="15424" y="86646"/>
                  </a:lnTo>
                  <a:lnTo>
                    <a:pt x="19612" y="68974"/>
                  </a:lnTo>
                  <a:lnTo>
                    <a:pt x="23323" y="53316"/>
                  </a:lnTo>
                  <a:lnTo>
                    <a:pt x="26558" y="39672"/>
                  </a:lnTo>
                  <a:lnTo>
                    <a:pt x="29315" y="28042"/>
                  </a:lnTo>
                  <a:lnTo>
                    <a:pt x="31596" y="18424"/>
                  </a:lnTo>
                  <a:lnTo>
                    <a:pt x="33399" y="10820"/>
                  </a:lnTo>
                  <a:lnTo>
                    <a:pt x="34726" y="5227"/>
                  </a:lnTo>
                  <a:lnTo>
                    <a:pt x="35575" y="1647"/>
                  </a:lnTo>
                  <a:lnTo>
                    <a:pt x="35966" y="0"/>
                  </a:lnTo>
                </a:path>
              </a:pathLst>
            </a:custGeom>
            <a:ln w="7486">
              <a:solidFill>
                <a:srgbClr val="9904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2980682" y="3938892"/>
              <a:ext cx="93483" cy="189355"/>
            </a:xfrm>
            <a:custGeom>
              <a:avLst/>
              <a:gdLst/>
              <a:ahLst/>
              <a:cxnLst/>
              <a:rect l="l" t="t" r="r" b="b"/>
              <a:pathLst>
                <a:path w="93483" h="189355">
                  <a:moveTo>
                    <a:pt x="85273" y="189355"/>
                  </a:moveTo>
                  <a:lnTo>
                    <a:pt x="88744" y="173046"/>
                  </a:lnTo>
                  <a:lnTo>
                    <a:pt x="91270" y="157424"/>
                  </a:lnTo>
                  <a:lnTo>
                    <a:pt x="92849" y="142490"/>
                  </a:lnTo>
                  <a:lnTo>
                    <a:pt x="93483" y="128244"/>
                  </a:lnTo>
                  <a:lnTo>
                    <a:pt x="93170" y="114685"/>
                  </a:lnTo>
                  <a:lnTo>
                    <a:pt x="91912" y="101813"/>
                  </a:lnTo>
                  <a:lnTo>
                    <a:pt x="89708" y="89630"/>
                  </a:lnTo>
                  <a:lnTo>
                    <a:pt x="86558" y="78133"/>
                  </a:lnTo>
                  <a:lnTo>
                    <a:pt x="82463" y="67325"/>
                  </a:lnTo>
                  <a:lnTo>
                    <a:pt x="77422" y="57203"/>
                  </a:lnTo>
                  <a:lnTo>
                    <a:pt x="71435" y="47769"/>
                  </a:lnTo>
                  <a:lnTo>
                    <a:pt x="64502" y="39022"/>
                  </a:lnTo>
                  <a:lnTo>
                    <a:pt x="56624" y="30963"/>
                  </a:lnTo>
                  <a:lnTo>
                    <a:pt x="47801" y="23590"/>
                  </a:lnTo>
                  <a:lnTo>
                    <a:pt x="38032" y="16905"/>
                  </a:lnTo>
                  <a:lnTo>
                    <a:pt x="27317" y="10907"/>
                  </a:lnTo>
                  <a:lnTo>
                    <a:pt x="15657" y="5596"/>
                  </a:lnTo>
                  <a:lnTo>
                    <a:pt x="3052" y="972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9904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2947638" y="3752309"/>
              <a:ext cx="54748" cy="186582"/>
            </a:xfrm>
            <a:custGeom>
              <a:avLst/>
              <a:gdLst/>
              <a:ahLst/>
              <a:cxnLst/>
              <a:rect l="l" t="t" r="r" b="b"/>
              <a:pathLst>
                <a:path w="54748" h="186582">
                  <a:moveTo>
                    <a:pt x="33043" y="186582"/>
                  </a:moveTo>
                  <a:lnTo>
                    <a:pt x="39626" y="168425"/>
                  </a:lnTo>
                  <a:lnTo>
                    <a:pt x="45023" y="151119"/>
                  </a:lnTo>
                  <a:lnTo>
                    <a:pt x="49233" y="134665"/>
                  </a:lnTo>
                  <a:lnTo>
                    <a:pt x="52258" y="119062"/>
                  </a:lnTo>
                  <a:lnTo>
                    <a:pt x="54096" y="104310"/>
                  </a:lnTo>
                  <a:lnTo>
                    <a:pt x="54748" y="90410"/>
                  </a:lnTo>
                  <a:lnTo>
                    <a:pt x="54214" y="77362"/>
                  </a:lnTo>
                  <a:lnTo>
                    <a:pt x="52494" y="65165"/>
                  </a:lnTo>
                  <a:lnTo>
                    <a:pt x="49588" y="53820"/>
                  </a:lnTo>
                  <a:lnTo>
                    <a:pt x="45496" y="43326"/>
                  </a:lnTo>
                  <a:lnTo>
                    <a:pt x="40218" y="33685"/>
                  </a:lnTo>
                  <a:lnTo>
                    <a:pt x="33754" y="24895"/>
                  </a:lnTo>
                  <a:lnTo>
                    <a:pt x="26105" y="16958"/>
                  </a:lnTo>
                  <a:lnTo>
                    <a:pt x="17269" y="9873"/>
                  </a:lnTo>
                  <a:lnTo>
                    <a:pt x="7248" y="3640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3124008" y="4298655"/>
              <a:ext cx="940" cy="6145"/>
            </a:xfrm>
            <a:custGeom>
              <a:avLst/>
              <a:gdLst/>
              <a:ahLst/>
              <a:cxnLst/>
              <a:rect l="l" t="t" r="r" b="b"/>
              <a:pathLst>
                <a:path w="940" h="6145">
                  <a:moveTo>
                    <a:pt x="0" y="6145"/>
                  </a:moveTo>
                  <a:lnTo>
                    <a:pt x="94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3124949" y="4156006"/>
              <a:ext cx="150452" cy="142648"/>
            </a:xfrm>
            <a:custGeom>
              <a:avLst/>
              <a:gdLst/>
              <a:ahLst/>
              <a:cxnLst/>
              <a:rect l="l" t="t" r="r" b="b"/>
              <a:pathLst>
                <a:path w="150452" h="142648">
                  <a:moveTo>
                    <a:pt x="0" y="142648"/>
                  </a:moveTo>
                  <a:lnTo>
                    <a:pt x="2846" y="126759"/>
                  </a:lnTo>
                  <a:lnTo>
                    <a:pt x="6268" y="111807"/>
                  </a:lnTo>
                  <a:lnTo>
                    <a:pt x="10267" y="97792"/>
                  </a:lnTo>
                  <a:lnTo>
                    <a:pt x="14842" y="84714"/>
                  </a:lnTo>
                  <a:lnTo>
                    <a:pt x="19993" y="72574"/>
                  </a:lnTo>
                  <a:lnTo>
                    <a:pt x="25720" y="61370"/>
                  </a:lnTo>
                  <a:lnTo>
                    <a:pt x="32023" y="51104"/>
                  </a:lnTo>
                  <a:lnTo>
                    <a:pt x="38902" y="41775"/>
                  </a:lnTo>
                  <a:lnTo>
                    <a:pt x="46357" y="33384"/>
                  </a:lnTo>
                  <a:lnTo>
                    <a:pt x="54388" y="25930"/>
                  </a:lnTo>
                  <a:lnTo>
                    <a:pt x="62995" y="19413"/>
                  </a:lnTo>
                  <a:lnTo>
                    <a:pt x="72178" y="13834"/>
                  </a:lnTo>
                  <a:lnTo>
                    <a:pt x="81937" y="9192"/>
                  </a:lnTo>
                  <a:lnTo>
                    <a:pt x="92271" y="5488"/>
                  </a:lnTo>
                  <a:lnTo>
                    <a:pt x="103182" y="2721"/>
                  </a:lnTo>
                  <a:lnTo>
                    <a:pt x="114668" y="891"/>
                  </a:lnTo>
                  <a:lnTo>
                    <a:pt x="126729" y="0"/>
                  </a:lnTo>
                  <a:lnTo>
                    <a:pt x="139367" y="45"/>
                  </a:lnTo>
                  <a:lnTo>
                    <a:pt x="150452" y="811"/>
                  </a:lnTo>
                </a:path>
              </a:pathLst>
            </a:custGeom>
            <a:ln w="7486">
              <a:solidFill>
                <a:srgbClr val="2104F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3220586" y="4309869"/>
              <a:ext cx="453" cy="6240"/>
            </a:xfrm>
            <a:custGeom>
              <a:avLst/>
              <a:gdLst/>
              <a:ahLst/>
              <a:cxnLst/>
              <a:rect l="l" t="t" r="r" b="b"/>
              <a:pathLst>
                <a:path w="453" h="6240">
                  <a:moveTo>
                    <a:pt x="0" y="6240"/>
                  </a:moveTo>
                  <a:lnTo>
                    <a:pt x="453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3221039" y="4156799"/>
              <a:ext cx="54362" cy="153070"/>
            </a:xfrm>
            <a:custGeom>
              <a:avLst/>
              <a:gdLst/>
              <a:ahLst/>
              <a:cxnLst/>
              <a:rect l="l" t="t" r="r" b="b"/>
              <a:pathLst>
                <a:path w="54362" h="153070">
                  <a:moveTo>
                    <a:pt x="0" y="153070"/>
                  </a:moveTo>
                  <a:lnTo>
                    <a:pt x="1877" y="131757"/>
                  </a:lnTo>
                  <a:lnTo>
                    <a:pt x="4058" y="112040"/>
                  </a:lnTo>
                  <a:lnTo>
                    <a:pt x="6544" y="93920"/>
                  </a:lnTo>
                  <a:lnTo>
                    <a:pt x="9334" y="77396"/>
                  </a:lnTo>
                  <a:lnTo>
                    <a:pt x="12429" y="62468"/>
                  </a:lnTo>
                  <a:lnTo>
                    <a:pt x="15828" y="49137"/>
                  </a:lnTo>
                  <a:lnTo>
                    <a:pt x="19532" y="37404"/>
                  </a:lnTo>
                  <a:lnTo>
                    <a:pt x="23540" y="27267"/>
                  </a:lnTo>
                  <a:lnTo>
                    <a:pt x="27853" y="18728"/>
                  </a:lnTo>
                  <a:lnTo>
                    <a:pt x="32471" y="11786"/>
                  </a:lnTo>
                  <a:lnTo>
                    <a:pt x="37394" y="6443"/>
                  </a:lnTo>
                  <a:lnTo>
                    <a:pt x="42622" y="2697"/>
                  </a:lnTo>
                  <a:lnTo>
                    <a:pt x="48155" y="549"/>
                  </a:lnTo>
                  <a:lnTo>
                    <a:pt x="53993" y="0"/>
                  </a:lnTo>
                  <a:lnTo>
                    <a:pt x="54362" y="18"/>
                  </a:lnTo>
                </a:path>
              </a:pathLst>
            </a:custGeom>
            <a:ln w="7486">
              <a:solidFill>
                <a:srgbClr val="2104F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3317721" y="4313635"/>
              <a:ext cx="0" cy="6248"/>
            </a:xfrm>
            <a:custGeom>
              <a:avLst/>
              <a:gdLst/>
              <a:ahLst/>
              <a:cxnLst/>
              <a:rect l="l" t="t" r="r" b="b"/>
              <a:pathLst>
                <a:path h="6248">
                  <a:moveTo>
                    <a:pt x="0" y="6248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3275402" y="4156817"/>
              <a:ext cx="42319" cy="156818"/>
            </a:xfrm>
            <a:custGeom>
              <a:avLst/>
              <a:gdLst/>
              <a:ahLst/>
              <a:cxnLst/>
              <a:rect l="l" t="t" r="r" b="b"/>
              <a:pathLst>
                <a:path w="42319" h="156818">
                  <a:moveTo>
                    <a:pt x="42319" y="156818"/>
                  </a:moveTo>
                  <a:lnTo>
                    <a:pt x="42116" y="135883"/>
                  </a:lnTo>
                  <a:lnTo>
                    <a:pt x="41504" y="116447"/>
                  </a:lnTo>
                  <a:lnTo>
                    <a:pt x="40483" y="98511"/>
                  </a:lnTo>
                  <a:lnTo>
                    <a:pt x="39054" y="82073"/>
                  </a:lnTo>
                  <a:lnTo>
                    <a:pt x="37215" y="67134"/>
                  </a:lnTo>
                  <a:lnTo>
                    <a:pt x="34966" y="53695"/>
                  </a:lnTo>
                  <a:lnTo>
                    <a:pt x="32309" y="41755"/>
                  </a:lnTo>
                  <a:lnTo>
                    <a:pt x="29242" y="31314"/>
                  </a:lnTo>
                  <a:lnTo>
                    <a:pt x="25766" y="22372"/>
                  </a:lnTo>
                  <a:lnTo>
                    <a:pt x="21881" y="14930"/>
                  </a:lnTo>
                  <a:lnTo>
                    <a:pt x="17586" y="8987"/>
                  </a:lnTo>
                  <a:lnTo>
                    <a:pt x="12881" y="4544"/>
                  </a:lnTo>
                  <a:lnTo>
                    <a:pt x="7767" y="1600"/>
                  </a:lnTo>
                  <a:lnTo>
                    <a:pt x="2243" y="156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2104F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3414468" y="4309870"/>
              <a:ext cx="439" cy="6248"/>
            </a:xfrm>
            <a:custGeom>
              <a:avLst/>
              <a:gdLst/>
              <a:ahLst/>
              <a:cxnLst/>
              <a:rect l="l" t="t" r="r" b="b"/>
              <a:pathLst>
                <a:path w="439" h="6248">
                  <a:moveTo>
                    <a:pt x="439" y="6248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3275402" y="4156798"/>
              <a:ext cx="139066" cy="153071"/>
            </a:xfrm>
            <a:custGeom>
              <a:avLst/>
              <a:gdLst/>
              <a:ahLst/>
              <a:cxnLst/>
              <a:rect l="l" t="t" r="r" b="b"/>
              <a:pathLst>
                <a:path w="139066" h="153071">
                  <a:moveTo>
                    <a:pt x="139066" y="153071"/>
                  </a:moveTo>
                  <a:lnTo>
                    <a:pt x="137523" y="137556"/>
                  </a:lnTo>
                  <a:lnTo>
                    <a:pt x="135377" y="122868"/>
                  </a:lnTo>
                  <a:lnTo>
                    <a:pt x="132628" y="109009"/>
                  </a:lnTo>
                  <a:lnTo>
                    <a:pt x="129277" y="95979"/>
                  </a:lnTo>
                  <a:lnTo>
                    <a:pt x="125323" y="83777"/>
                  </a:lnTo>
                  <a:lnTo>
                    <a:pt x="120766" y="72403"/>
                  </a:lnTo>
                  <a:lnTo>
                    <a:pt x="115607" y="61859"/>
                  </a:lnTo>
                  <a:lnTo>
                    <a:pt x="109845" y="52143"/>
                  </a:lnTo>
                  <a:lnTo>
                    <a:pt x="103480" y="43257"/>
                  </a:lnTo>
                  <a:lnTo>
                    <a:pt x="96512" y="35199"/>
                  </a:lnTo>
                  <a:lnTo>
                    <a:pt x="88941" y="27971"/>
                  </a:lnTo>
                  <a:lnTo>
                    <a:pt x="80767" y="21571"/>
                  </a:lnTo>
                  <a:lnTo>
                    <a:pt x="71990" y="16001"/>
                  </a:lnTo>
                  <a:lnTo>
                    <a:pt x="62610" y="11260"/>
                  </a:lnTo>
                  <a:lnTo>
                    <a:pt x="52626" y="7349"/>
                  </a:lnTo>
                  <a:lnTo>
                    <a:pt x="42040" y="4267"/>
                  </a:lnTo>
                  <a:lnTo>
                    <a:pt x="30850" y="2015"/>
                  </a:lnTo>
                  <a:lnTo>
                    <a:pt x="19057" y="592"/>
                  </a:lnTo>
                  <a:lnTo>
                    <a:pt x="6661" y="0"/>
                  </a:lnTo>
                  <a:lnTo>
                    <a:pt x="0" y="19"/>
                  </a:lnTo>
                </a:path>
              </a:pathLst>
            </a:custGeom>
            <a:ln w="7486">
              <a:solidFill>
                <a:srgbClr val="2104F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3414468" y="4309870"/>
              <a:ext cx="439" cy="6248"/>
            </a:xfrm>
            <a:custGeom>
              <a:avLst/>
              <a:gdLst/>
              <a:ahLst/>
              <a:cxnLst/>
              <a:rect l="l" t="t" r="r" b="b"/>
              <a:pathLst>
                <a:path w="439" h="6248">
                  <a:moveTo>
                    <a:pt x="439" y="6248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3275402" y="4156798"/>
              <a:ext cx="139066" cy="153071"/>
            </a:xfrm>
            <a:custGeom>
              <a:avLst/>
              <a:gdLst/>
              <a:ahLst/>
              <a:cxnLst/>
              <a:rect l="l" t="t" r="r" b="b"/>
              <a:pathLst>
                <a:path w="139066" h="153071">
                  <a:moveTo>
                    <a:pt x="139066" y="153071"/>
                  </a:moveTo>
                  <a:lnTo>
                    <a:pt x="137523" y="137556"/>
                  </a:lnTo>
                  <a:lnTo>
                    <a:pt x="135377" y="122868"/>
                  </a:lnTo>
                  <a:lnTo>
                    <a:pt x="132628" y="109009"/>
                  </a:lnTo>
                  <a:lnTo>
                    <a:pt x="129277" y="95979"/>
                  </a:lnTo>
                  <a:lnTo>
                    <a:pt x="125323" y="83777"/>
                  </a:lnTo>
                  <a:lnTo>
                    <a:pt x="120766" y="72403"/>
                  </a:lnTo>
                  <a:lnTo>
                    <a:pt x="115607" y="61859"/>
                  </a:lnTo>
                  <a:lnTo>
                    <a:pt x="109845" y="52143"/>
                  </a:lnTo>
                  <a:lnTo>
                    <a:pt x="103480" y="43257"/>
                  </a:lnTo>
                  <a:lnTo>
                    <a:pt x="96512" y="35199"/>
                  </a:lnTo>
                  <a:lnTo>
                    <a:pt x="88941" y="27971"/>
                  </a:lnTo>
                  <a:lnTo>
                    <a:pt x="80767" y="21571"/>
                  </a:lnTo>
                  <a:lnTo>
                    <a:pt x="71990" y="16001"/>
                  </a:lnTo>
                  <a:lnTo>
                    <a:pt x="62610" y="11260"/>
                  </a:lnTo>
                  <a:lnTo>
                    <a:pt x="52626" y="7349"/>
                  </a:lnTo>
                  <a:lnTo>
                    <a:pt x="42040" y="4267"/>
                  </a:lnTo>
                  <a:lnTo>
                    <a:pt x="30850" y="2015"/>
                  </a:lnTo>
                  <a:lnTo>
                    <a:pt x="19057" y="592"/>
                  </a:lnTo>
                  <a:lnTo>
                    <a:pt x="6661" y="0"/>
                  </a:lnTo>
                  <a:lnTo>
                    <a:pt x="0" y="19"/>
                  </a:lnTo>
                </a:path>
              </a:pathLst>
            </a:custGeom>
            <a:ln w="7486">
              <a:solidFill>
                <a:srgbClr val="2104F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3317721" y="4313635"/>
              <a:ext cx="0" cy="6248"/>
            </a:xfrm>
            <a:custGeom>
              <a:avLst/>
              <a:gdLst/>
              <a:ahLst/>
              <a:cxnLst/>
              <a:rect l="l" t="t" r="r" b="b"/>
              <a:pathLst>
                <a:path h="6248">
                  <a:moveTo>
                    <a:pt x="0" y="6248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3275402" y="4156817"/>
              <a:ext cx="42319" cy="156818"/>
            </a:xfrm>
            <a:custGeom>
              <a:avLst/>
              <a:gdLst/>
              <a:ahLst/>
              <a:cxnLst/>
              <a:rect l="l" t="t" r="r" b="b"/>
              <a:pathLst>
                <a:path w="42319" h="156818">
                  <a:moveTo>
                    <a:pt x="42319" y="156818"/>
                  </a:moveTo>
                  <a:lnTo>
                    <a:pt x="42116" y="135883"/>
                  </a:lnTo>
                  <a:lnTo>
                    <a:pt x="41504" y="116447"/>
                  </a:lnTo>
                  <a:lnTo>
                    <a:pt x="40483" y="98511"/>
                  </a:lnTo>
                  <a:lnTo>
                    <a:pt x="39054" y="82073"/>
                  </a:lnTo>
                  <a:lnTo>
                    <a:pt x="37215" y="67134"/>
                  </a:lnTo>
                  <a:lnTo>
                    <a:pt x="34966" y="53695"/>
                  </a:lnTo>
                  <a:lnTo>
                    <a:pt x="32309" y="41755"/>
                  </a:lnTo>
                  <a:lnTo>
                    <a:pt x="29242" y="31314"/>
                  </a:lnTo>
                  <a:lnTo>
                    <a:pt x="25766" y="22372"/>
                  </a:lnTo>
                  <a:lnTo>
                    <a:pt x="21881" y="14930"/>
                  </a:lnTo>
                  <a:lnTo>
                    <a:pt x="17586" y="8987"/>
                  </a:lnTo>
                  <a:lnTo>
                    <a:pt x="12881" y="4544"/>
                  </a:lnTo>
                  <a:lnTo>
                    <a:pt x="7767" y="1600"/>
                  </a:lnTo>
                  <a:lnTo>
                    <a:pt x="2243" y="156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2104F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3220586" y="4309869"/>
              <a:ext cx="453" cy="6240"/>
            </a:xfrm>
            <a:custGeom>
              <a:avLst/>
              <a:gdLst/>
              <a:ahLst/>
              <a:cxnLst/>
              <a:rect l="l" t="t" r="r" b="b"/>
              <a:pathLst>
                <a:path w="453" h="6240">
                  <a:moveTo>
                    <a:pt x="0" y="6240"/>
                  </a:moveTo>
                  <a:lnTo>
                    <a:pt x="453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3221039" y="4156799"/>
              <a:ext cx="54362" cy="153070"/>
            </a:xfrm>
            <a:custGeom>
              <a:avLst/>
              <a:gdLst/>
              <a:ahLst/>
              <a:cxnLst/>
              <a:rect l="l" t="t" r="r" b="b"/>
              <a:pathLst>
                <a:path w="54362" h="153070">
                  <a:moveTo>
                    <a:pt x="0" y="153070"/>
                  </a:moveTo>
                  <a:lnTo>
                    <a:pt x="1877" y="131757"/>
                  </a:lnTo>
                  <a:lnTo>
                    <a:pt x="4058" y="112040"/>
                  </a:lnTo>
                  <a:lnTo>
                    <a:pt x="6544" y="93920"/>
                  </a:lnTo>
                  <a:lnTo>
                    <a:pt x="9334" y="77396"/>
                  </a:lnTo>
                  <a:lnTo>
                    <a:pt x="12429" y="62468"/>
                  </a:lnTo>
                  <a:lnTo>
                    <a:pt x="15828" y="49137"/>
                  </a:lnTo>
                  <a:lnTo>
                    <a:pt x="19532" y="37404"/>
                  </a:lnTo>
                  <a:lnTo>
                    <a:pt x="23540" y="27267"/>
                  </a:lnTo>
                  <a:lnTo>
                    <a:pt x="27853" y="18728"/>
                  </a:lnTo>
                  <a:lnTo>
                    <a:pt x="32471" y="11786"/>
                  </a:lnTo>
                  <a:lnTo>
                    <a:pt x="37394" y="6443"/>
                  </a:lnTo>
                  <a:lnTo>
                    <a:pt x="42622" y="2697"/>
                  </a:lnTo>
                  <a:lnTo>
                    <a:pt x="48155" y="549"/>
                  </a:lnTo>
                  <a:lnTo>
                    <a:pt x="53993" y="0"/>
                  </a:lnTo>
                  <a:lnTo>
                    <a:pt x="54362" y="18"/>
                  </a:lnTo>
                </a:path>
              </a:pathLst>
            </a:custGeom>
            <a:ln w="7486">
              <a:solidFill>
                <a:srgbClr val="2104F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3124008" y="4298655"/>
              <a:ext cx="940" cy="6145"/>
            </a:xfrm>
            <a:custGeom>
              <a:avLst/>
              <a:gdLst/>
              <a:ahLst/>
              <a:cxnLst/>
              <a:rect l="l" t="t" r="r" b="b"/>
              <a:pathLst>
                <a:path w="940" h="6145">
                  <a:moveTo>
                    <a:pt x="0" y="6145"/>
                  </a:moveTo>
                  <a:lnTo>
                    <a:pt x="94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3124949" y="4156006"/>
              <a:ext cx="150452" cy="142648"/>
            </a:xfrm>
            <a:custGeom>
              <a:avLst/>
              <a:gdLst/>
              <a:ahLst/>
              <a:cxnLst/>
              <a:rect l="l" t="t" r="r" b="b"/>
              <a:pathLst>
                <a:path w="150452" h="142648">
                  <a:moveTo>
                    <a:pt x="0" y="142648"/>
                  </a:moveTo>
                  <a:lnTo>
                    <a:pt x="2846" y="126759"/>
                  </a:lnTo>
                  <a:lnTo>
                    <a:pt x="6268" y="111807"/>
                  </a:lnTo>
                  <a:lnTo>
                    <a:pt x="10267" y="97792"/>
                  </a:lnTo>
                  <a:lnTo>
                    <a:pt x="14842" y="84714"/>
                  </a:lnTo>
                  <a:lnTo>
                    <a:pt x="19993" y="72574"/>
                  </a:lnTo>
                  <a:lnTo>
                    <a:pt x="25720" y="61370"/>
                  </a:lnTo>
                  <a:lnTo>
                    <a:pt x="32023" y="51104"/>
                  </a:lnTo>
                  <a:lnTo>
                    <a:pt x="38902" y="41775"/>
                  </a:lnTo>
                  <a:lnTo>
                    <a:pt x="46357" y="33384"/>
                  </a:lnTo>
                  <a:lnTo>
                    <a:pt x="54388" y="25930"/>
                  </a:lnTo>
                  <a:lnTo>
                    <a:pt x="62995" y="19413"/>
                  </a:lnTo>
                  <a:lnTo>
                    <a:pt x="72178" y="13834"/>
                  </a:lnTo>
                  <a:lnTo>
                    <a:pt x="81937" y="9192"/>
                  </a:lnTo>
                  <a:lnTo>
                    <a:pt x="92271" y="5488"/>
                  </a:lnTo>
                  <a:lnTo>
                    <a:pt x="103182" y="2721"/>
                  </a:lnTo>
                  <a:lnTo>
                    <a:pt x="114668" y="891"/>
                  </a:lnTo>
                  <a:lnTo>
                    <a:pt x="126729" y="0"/>
                  </a:lnTo>
                  <a:lnTo>
                    <a:pt x="139367" y="45"/>
                  </a:lnTo>
                  <a:lnTo>
                    <a:pt x="150452" y="811"/>
                  </a:lnTo>
                </a:path>
              </a:pathLst>
            </a:custGeom>
            <a:ln w="7486">
              <a:solidFill>
                <a:srgbClr val="2104F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3275402" y="4000991"/>
              <a:ext cx="6061" cy="155826"/>
            </a:xfrm>
            <a:custGeom>
              <a:avLst/>
              <a:gdLst/>
              <a:ahLst/>
              <a:cxnLst/>
              <a:rect l="l" t="t" r="r" b="b"/>
              <a:pathLst>
                <a:path w="6061" h="155826">
                  <a:moveTo>
                    <a:pt x="0" y="155826"/>
                  </a:moveTo>
                  <a:lnTo>
                    <a:pt x="944" y="131479"/>
                  </a:lnTo>
                  <a:lnTo>
                    <a:pt x="1809" y="109199"/>
                  </a:lnTo>
                  <a:lnTo>
                    <a:pt x="2594" y="88986"/>
                  </a:lnTo>
                  <a:lnTo>
                    <a:pt x="3300" y="70840"/>
                  </a:lnTo>
                  <a:lnTo>
                    <a:pt x="3925" y="54761"/>
                  </a:lnTo>
                  <a:lnTo>
                    <a:pt x="4471" y="40748"/>
                  </a:lnTo>
                  <a:lnTo>
                    <a:pt x="4936" y="28803"/>
                  </a:lnTo>
                  <a:lnTo>
                    <a:pt x="5322" y="18924"/>
                  </a:lnTo>
                  <a:lnTo>
                    <a:pt x="5627" y="11112"/>
                  </a:lnTo>
                  <a:lnTo>
                    <a:pt x="5851" y="5368"/>
                  </a:lnTo>
                  <a:lnTo>
                    <a:pt x="5995" y="1690"/>
                  </a:lnTo>
                  <a:lnTo>
                    <a:pt x="6061" y="0"/>
                  </a:lnTo>
                </a:path>
              </a:pathLst>
            </a:custGeom>
            <a:ln w="7486">
              <a:solidFill>
                <a:srgbClr val="2104F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2947638" y="3752309"/>
              <a:ext cx="333825" cy="248681"/>
            </a:xfrm>
            <a:custGeom>
              <a:avLst/>
              <a:gdLst/>
              <a:ahLst/>
              <a:cxnLst/>
              <a:rect l="l" t="t" r="r" b="b"/>
              <a:pathLst>
                <a:path w="333825" h="248681">
                  <a:moveTo>
                    <a:pt x="333825" y="248681"/>
                  </a:moveTo>
                  <a:lnTo>
                    <a:pt x="333562" y="233251"/>
                  </a:lnTo>
                  <a:lnTo>
                    <a:pt x="331571" y="218135"/>
                  </a:lnTo>
                  <a:lnTo>
                    <a:pt x="327850" y="203336"/>
                  </a:lnTo>
                  <a:lnTo>
                    <a:pt x="322400" y="188851"/>
                  </a:lnTo>
                  <a:lnTo>
                    <a:pt x="315220" y="174682"/>
                  </a:lnTo>
                  <a:lnTo>
                    <a:pt x="306311" y="160828"/>
                  </a:lnTo>
                  <a:lnTo>
                    <a:pt x="295673" y="147289"/>
                  </a:lnTo>
                  <a:lnTo>
                    <a:pt x="283305" y="134066"/>
                  </a:lnTo>
                  <a:lnTo>
                    <a:pt x="269208" y="121158"/>
                  </a:lnTo>
                  <a:lnTo>
                    <a:pt x="253381" y="108566"/>
                  </a:lnTo>
                  <a:lnTo>
                    <a:pt x="235825" y="96289"/>
                  </a:lnTo>
                  <a:lnTo>
                    <a:pt x="216540" y="84328"/>
                  </a:lnTo>
                  <a:lnTo>
                    <a:pt x="195525" y="72683"/>
                  </a:lnTo>
                  <a:lnTo>
                    <a:pt x="172781" y="61352"/>
                  </a:lnTo>
                  <a:lnTo>
                    <a:pt x="148308" y="50338"/>
                  </a:lnTo>
                  <a:lnTo>
                    <a:pt x="122105" y="39639"/>
                  </a:lnTo>
                  <a:lnTo>
                    <a:pt x="94173" y="29255"/>
                  </a:lnTo>
                  <a:lnTo>
                    <a:pt x="64511" y="19188"/>
                  </a:lnTo>
                  <a:lnTo>
                    <a:pt x="33120" y="9436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4003428" y="4052092"/>
              <a:ext cx="813635" cy="1058568"/>
            </a:xfrm>
            <a:custGeom>
              <a:avLst/>
              <a:gdLst/>
              <a:ahLst/>
              <a:cxnLst/>
              <a:rect l="l" t="t" r="r" b="b"/>
              <a:pathLst>
                <a:path w="813635" h="1058568">
                  <a:moveTo>
                    <a:pt x="659206" y="1058568"/>
                  </a:moveTo>
                  <a:lnTo>
                    <a:pt x="0" y="56251"/>
                  </a:lnTo>
                  <a:lnTo>
                    <a:pt x="6545" y="51918"/>
                  </a:lnTo>
                  <a:lnTo>
                    <a:pt x="17072" y="44820"/>
                  </a:lnTo>
                  <a:lnTo>
                    <a:pt x="27527" y="37613"/>
                  </a:lnTo>
                  <a:lnTo>
                    <a:pt x="37911" y="30299"/>
                  </a:lnTo>
                  <a:lnTo>
                    <a:pt x="48222" y="22878"/>
                  </a:lnTo>
                  <a:lnTo>
                    <a:pt x="58461" y="15353"/>
                  </a:lnTo>
                  <a:lnTo>
                    <a:pt x="68627" y="7726"/>
                  </a:lnTo>
                  <a:lnTo>
                    <a:pt x="78721" y="0"/>
                  </a:lnTo>
                  <a:lnTo>
                    <a:pt x="813635" y="948236"/>
                  </a:lnTo>
                  <a:lnTo>
                    <a:pt x="804129" y="955556"/>
                  </a:lnTo>
                  <a:lnTo>
                    <a:pt x="794026" y="963257"/>
                  </a:lnTo>
                  <a:lnTo>
                    <a:pt x="783884" y="970907"/>
                  </a:lnTo>
                  <a:lnTo>
                    <a:pt x="773704" y="978504"/>
                  </a:lnTo>
                  <a:lnTo>
                    <a:pt x="763485" y="986048"/>
                  </a:lnTo>
                  <a:lnTo>
                    <a:pt x="753227" y="993540"/>
                  </a:lnTo>
                  <a:lnTo>
                    <a:pt x="742932" y="1000980"/>
                  </a:lnTo>
                  <a:lnTo>
                    <a:pt x="732598" y="1008366"/>
                  </a:lnTo>
                  <a:lnTo>
                    <a:pt x="722226" y="1015699"/>
                  </a:lnTo>
                  <a:lnTo>
                    <a:pt x="711817" y="1022978"/>
                  </a:lnTo>
                  <a:lnTo>
                    <a:pt x="701370" y="1030204"/>
                  </a:lnTo>
                  <a:lnTo>
                    <a:pt x="690885" y="1037377"/>
                  </a:lnTo>
                  <a:lnTo>
                    <a:pt x="680363" y="1044495"/>
                  </a:lnTo>
                  <a:lnTo>
                    <a:pt x="669803" y="1051559"/>
                  </a:lnTo>
                  <a:lnTo>
                    <a:pt x="659206" y="1058568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4003428" y="4052092"/>
              <a:ext cx="813635" cy="1058568"/>
            </a:xfrm>
            <a:custGeom>
              <a:avLst/>
              <a:gdLst/>
              <a:ahLst/>
              <a:cxnLst/>
              <a:rect l="l" t="t" r="r" b="b"/>
              <a:pathLst>
                <a:path w="813635" h="1058568">
                  <a:moveTo>
                    <a:pt x="0" y="56251"/>
                  </a:moveTo>
                  <a:lnTo>
                    <a:pt x="659206" y="1058568"/>
                  </a:lnTo>
                  <a:lnTo>
                    <a:pt x="669803" y="1051559"/>
                  </a:lnTo>
                  <a:lnTo>
                    <a:pt x="680363" y="1044495"/>
                  </a:lnTo>
                  <a:lnTo>
                    <a:pt x="711817" y="1022978"/>
                  </a:lnTo>
                  <a:lnTo>
                    <a:pt x="742932" y="1000980"/>
                  </a:lnTo>
                  <a:lnTo>
                    <a:pt x="773704" y="978504"/>
                  </a:lnTo>
                  <a:lnTo>
                    <a:pt x="804129" y="955556"/>
                  </a:lnTo>
                  <a:lnTo>
                    <a:pt x="813635" y="948236"/>
                  </a:lnTo>
                  <a:lnTo>
                    <a:pt x="78721" y="0"/>
                  </a:lnTo>
                  <a:lnTo>
                    <a:pt x="68627" y="7726"/>
                  </a:lnTo>
                  <a:lnTo>
                    <a:pt x="58461" y="15353"/>
                  </a:lnTo>
                  <a:lnTo>
                    <a:pt x="48222" y="22878"/>
                  </a:lnTo>
                  <a:lnTo>
                    <a:pt x="37911" y="30299"/>
                  </a:lnTo>
                  <a:lnTo>
                    <a:pt x="27527" y="37613"/>
                  </a:lnTo>
                  <a:lnTo>
                    <a:pt x="17072" y="44820"/>
                  </a:lnTo>
                  <a:lnTo>
                    <a:pt x="6545" y="51918"/>
                  </a:lnTo>
                  <a:lnTo>
                    <a:pt x="0" y="56251"/>
                  </a:lnTo>
                </a:path>
              </a:pathLst>
            </a:custGeom>
            <a:ln w="1247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4288977" y="3771601"/>
              <a:ext cx="1047103" cy="830809"/>
            </a:xfrm>
            <a:custGeom>
              <a:avLst/>
              <a:gdLst/>
              <a:ahLst/>
              <a:cxnLst/>
              <a:rect l="l" t="t" r="r" b="b"/>
              <a:pathLst>
                <a:path w="1047103" h="830809">
                  <a:moveTo>
                    <a:pt x="933796" y="830809"/>
                  </a:moveTo>
                  <a:lnTo>
                    <a:pt x="0" y="77644"/>
                  </a:lnTo>
                  <a:lnTo>
                    <a:pt x="4935" y="71473"/>
                  </a:lnTo>
                  <a:lnTo>
                    <a:pt x="12793" y="61486"/>
                  </a:lnTo>
                  <a:lnTo>
                    <a:pt x="20550" y="51423"/>
                  </a:lnTo>
                  <a:lnTo>
                    <a:pt x="28206" y="41285"/>
                  </a:lnTo>
                  <a:lnTo>
                    <a:pt x="35760" y="31073"/>
                  </a:lnTo>
                  <a:lnTo>
                    <a:pt x="43210" y="20788"/>
                  </a:lnTo>
                  <a:lnTo>
                    <a:pt x="50557" y="10430"/>
                  </a:lnTo>
                  <a:lnTo>
                    <a:pt x="57799" y="0"/>
                  </a:lnTo>
                  <a:lnTo>
                    <a:pt x="1047103" y="678549"/>
                  </a:lnTo>
                  <a:lnTo>
                    <a:pt x="1040300" y="688428"/>
                  </a:lnTo>
                  <a:lnTo>
                    <a:pt x="1033042" y="698853"/>
                  </a:lnTo>
                  <a:lnTo>
                    <a:pt x="1025729" y="709239"/>
                  </a:lnTo>
                  <a:lnTo>
                    <a:pt x="1018362" y="719587"/>
                  </a:lnTo>
                  <a:lnTo>
                    <a:pt x="1010941" y="729896"/>
                  </a:lnTo>
                  <a:lnTo>
                    <a:pt x="1003465" y="740166"/>
                  </a:lnTo>
                  <a:lnTo>
                    <a:pt x="995936" y="750397"/>
                  </a:lnTo>
                  <a:lnTo>
                    <a:pt x="988354" y="760589"/>
                  </a:lnTo>
                  <a:lnTo>
                    <a:pt x="980718" y="770741"/>
                  </a:lnTo>
                  <a:lnTo>
                    <a:pt x="973029" y="780853"/>
                  </a:lnTo>
                  <a:lnTo>
                    <a:pt x="965287" y="790925"/>
                  </a:lnTo>
                  <a:lnTo>
                    <a:pt x="957493" y="800957"/>
                  </a:lnTo>
                  <a:lnTo>
                    <a:pt x="949646" y="810949"/>
                  </a:lnTo>
                  <a:lnTo>
                    <a:pt x="941747" y="820899"/>
                  </a:lnTo>
                  <a:lnTo>
                    <a:pt x="933796" y="830809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4288977" y="3771601"/>
              <a:ext cx="1047103" cy="830809"/>
            </a:xfrm>
            <a:custGeom>
              <a:avLst/>
              <a:gdLst/>
              <a:ahLst/>
              <a:cxnLst/>
              <a:rect l="l" t="t" r="r" b="b"/>
              <a:pathLst>
                <a:path w="1047103" h="830809">
                  <a:moveTo>
                    <a:pt x="0" y="77644"/>
                  </a:moveTo>
                  <a:lnTo>
                    <a:pt x="933796" y="830809"/>
                  </a:lnTo>
                  <a:lnTo>
                    <a:pt x="941747" y="820899"/>
                  </a:lnTo>
                  <a:lnTo>
                    <a:pt x="949646" y="810949"/>
                  </a:lnTo>
                  <a:lnTo>
                    <a:pt x="973029" y="780853"/>
                  </a:lnTo>
                  <a:lnTo>
                    <a:pt x="995936" y="750397"/>
                  </a:lnTo>
                  <a:lnTo>
                    <a:pt x="1018362" y="719587"/>
                  </a:lnTo>
                  <a:lnTo>
                    <a:pt x="1040300" y="688428"/>
                  </a:lnTo>
                  <a:lnTo>
                    <a:pt x="1047103" y="678549"/>
                  </a:lnTo>
                  <a:lnTo>
                    <a:pt x="57799" y="0"/>
                  </a:lnTo>
                  <a:lnTo>
                    <a:pt x="50557" y="10430"/>
                  </a:lnTo>
                  <a:lnTo>
                    <a:pt x="43210" y="20788"/>
                  </a:lnTo>
                  <a:lnTo>
                    <a:pt x="35760" y="31073"/>
                  </a:lnTo>
                  <a:lnTo>
                    <a:pt x="28206" y="41285"/>
                  </a:lnTo>
                  <a:lnTo>
                    <a:pt x="20550" y="51423"/>
                  </a:lnTo>
                  <a:lnTo>
                    <a:pt x="12793" y="61486"/>
                  </a:lnTo>
                  <a:lnTo>
                    <a:pt x="4935" y="71473"/>
                  </a:lnTo>
                  <a:lnTo>
                    <a:pt x="0" y="77644"/>
                  </a:lnTo>
                </a:path>
              </a:pathLst>
            </a:custGeom>
            <a:ln w="1247">
              <a:solidFill>
                <a:srgbClr val="08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3652390" y="4238376"/>
              <a:ext cx="502439" cy="1185320"/>
            </a:xfrm>
            <a:custGeom>
              <a:avLst/>
              <a:gdLst/>
              <a:ahLst/>
              <a:cxnLst/>
              <a:rect l="l" t="t" r="r" b="b"/>
              <a:pathLst>
                <a:path w="502439" h="1185320">
                  <a:moveTo>
                    <a:pt x="321717" y="1185320"/>
                  </a:moveTo>
                  <a:lnTo>
                    <a:pt x="0" y="29567"/>
                  </a:lnTo>
                  <a:lnTo>
                    <a:pt x="7552" y="27431"/>
                  </a:lnTo>
                  <a:lnTo>
                    <a:pt x="19747" y="23879"/>
                  </a:lnTo>
                  <a:lnTo>
                    <a:pt x="31908" y="20208"/>
                  </a:lnTo>
                  <a:lnTo>
                    <a:pt x="44032" y="16416"/>
                  </a:lnTo>
                  <a:lnTo>
                    <a:pt x="56117" y="12501"/>
                  </a:lnTo>
                  <a:lnTo>
                    <a:pt x="68161" y="8461"/>
                  </a:lnTo>
                  <a:lnTo>
                    <a:pt x="80163" y="4295"/>
                  </a:lnTo>
                  <a:lnTo>
                    <a:pt x="92119" y="0"/>
                  </a:lnTo>
                  <a:lnTo>
                    <a:pt x="502439" y="1127320"/>
                  </a:lnTo>
                  <a:lnTo>
                    <a:pt x="491148" y="1131403"/>
                  </a:lnTo>
                  <a:lnTo>
                    <a:pt x="479178" y="1135663"/>
                  </a:lnTo>
                  <a:lnTo>
                    <a:pt x="467188" y="1139859"/>
                  </a:lnTo>
                  <a:lnTo>
                    <a:pt x="455176" y="1143991"/>
                  </a:lnTo>
                  <a:lnTo>
                    <a:pt x="443143" y="1148061"/>
                  </a:lnTo>
                  <a:lnTo>
                    <a:pt x="431089" y="1152067"/>
                  </a:lnTo>
                  <a:lnTo>
                    <a:pt x="419016" y="1156011"/>
                  </a:lnTo>
                  <a:lnTo>
                    <a:pt x="406922" y="1159892"/>
                  </a:lnTo>
                  <a:lnTo>
                    <a:pt x="394808" y="1163710"/>
                  </a:lnTo>
                  <a:lnTo>
                    <a:pt x="382674" y="1167466"/>
                  </a:lnTo>
                  <a:lnTo>
                    <a:pt x="370521" y="1171160"/>
                  </a:lnTo>
                  <a:lnTo>
                    <a:pt x="358348" y="1174792"/>
                  </a:lnTo>
                  <a:lnTo>
                    <a:pt x="346156" y="1178363"/>
                  </a:lnTo>
                  <a:lnTo>
                    <a:pt x="333946" y="1181872"/>
                  </a:lnTo>
                  <a:lnTo>
                    <a:pt x="321717" y="1185320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3652390" y="4238376"/>
              <a:ext cx="502439" cy="1185320"/>
            </a:xfrm>
            <a:custGeom>
              <a:avLst/>
              <a:gdLst/>
              <a:ahLst/>
              <a:cxnLst/>
              <a:rect l="l" t="t" r="r" b="b"/>
              <a:pathLst>
                <a:path w="502439" h="1185320">
                  <a:moveTo>
                    <a:pt x="0" y="29567"/>
                  </a:moveTo>
                  <a:lnTo>
                    <a:pt x="321717" y="1185320"/>
                  </a:lnTo>
                  <a:lnTo>
                    <a:pt x="333946" y="1181872"/>
                  </a:lnTo>
                  <a:lnTo>
                    <a:pt x="346156" y="1178363"/>
                  </a:lnTo>
                  <a:lnTo>
                    <a:pt x="382674" y="1167466"/>
                  </a:lnTo>
                  <a:lnTo>
                    <a:pt x="419016" y="1156011"/>
                  </a:lnTo>
                  <a:lnTo>
                    <a:pt x="455176" y="1143991"/>
                  </a:lnTo>
                  <a:lnTo>
                    <a:pt x="491148" y="1131403"/>
                  </a:lnTo>
                  <a:lnTo>
                    <a:pt x="502439" y="1127320"/>
                  </a:lnTo>
                  <a:lnTo>
                    <a:pt x="92119" y="0"/>
                  </a:lnTo>
                  <a:lnTo>
                    <a:pt x="80163" y="4295"/>
                  </a:lnTo>
                  <a:lnTo>
                    <a:pt x="68161" y="8461"/>
                  </a:lnTo>
                  <a:lnTo>
                    <a:pt x="56117" y="12501"/>
                  </a:lnTo>
                  <a:lnTo>
                    <a:pt x="44032" y="16416"/>
                  </a:lnTo>
                  <a:lnTo>
                    <a:pt x="31908" y="20208"/>
                  </a:lnTo>
                  <a:lnTo>
                    <a:pt x="19747" y="23879"/>
                  </a:lnTo>
                  <a:lnTo>
                    <a:pt x="7552" y="27431"/>
                  </a:lnTo>
                  <a:lnTo>
                    <a:pt x="0" y="29567"/>
                  </a:lnTo>
                </a:path>
              </a:pathLst>
            </a:custGeom>
            <a:ln w="1247">
              <a:solidFill>
                <a:srgbClr val="FF00B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3834108" y="4158349"/>
              <a:ext cx="666055" cy="1135571"/>
            </a:xfrm>
            <a:custGeom>
              <a:avLst/>
              <a:gdLst/>
              <a:ahLst/>
              <a:cxnLst/>
              <a:rect l="l" t="t" r="r" b="b"/>
              <a:pathLst>
                <a:path w="666055" h="1135571">
                  <a:moveTo>
                    <a:pt x="496441" y="1135571"/>
                  </a:moveTo>
                  <a:lnTo>
                    <a:pt x="0" y="43415"/>
                  </a:lnTo>
                  <a:lnTo>
                    <a:pt x="7140" y="40140"/>
                  </a:lnTo>
                  <a:lnTo>
                    <a:pt x="18643" y="34752"/>
                  </a:lnTo>
                  <a:lnTo>
                    <a:pt x="30089" y="29248"/>
                  </a:lnTo>
                  <a:lnTo>
                    <a:pt x="41479" y="23628"/>
                  </a:lnTo>
                  <a:lnTo>
                    <a:pt x="52812" y="17893"/>
                  </a:lnTo>
                  <a:lnTo>
                    <a:pt x="64087" y="12043"/>
                  </a:lnTo>
                  <a:lnTo>
                    <a:pt x="75305" y="6079"/>
                  </a:lnTo>
                  <a:lnTo>
                    <a:pt x="86466" y="0"/>
                  </a:lnTo>
                  <a:lnTo>
                    <a:pt x="666055" y="1050381"/>
                  </a:lnTo>
                  <a:lnTo>
                    <a:pt x="655525" y="1056162"/>
                  </a:lnTo>
                  <a:lnTo>
                    <a:pt x="644356" y="1062220"/>
                  </a:lnTo>
                  <a:lnTo>
                    <a:pt x="633155" y="1068218"/>
                  </a:lnTo>
                  <a:lnTo>
                    <a:pt x="621924" y="1074156"/>
                  </a:lnTo>
                  <a:lnTo>
                    <a:pt x="610662" y="1080035"/>
                  </a:lnTo>
                  <a:lnTo>
                    <a:pt x="599370" y="1085855"/>
                  </a:lnTo>
                  <a:lnTo>
                    <a:pt x="588048" y="1091615"/>
                  </a:lnTo>
                  <a:lnTo>
                    <a:pt x="576696" y="1097316"/>
                  </a:lnTo>
                  <a:lnTo>
                    <a:pt x="565316" y="1102958"/>
                  </a:lnTo>
                  <a:lnTo>
                    <a:pt x="553906" y="1108541"/>
                  </a:lnTo>
                  <a:lnTo>
                    <a:pt x="542469" y="1114064"/>
                  </a:lnTo>
                  <a:lnTo>
                    <a:pt x="531003" y="1119529"/>
                  </a:lnTo>
                  <a:lnTo>
                    <a:pt x="519510" y="1124935"/>
                  </a:lnTo>
                  <a:lnTo>
                    <a:pt x="507989" y="1130282"/>
                  </a:lnTo>
                  <a:lnTo>
                    <a:pt x="496441" y="1135571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3834108" y="4158349"/>
              <a:ext cx="666055" cy="1135571"/>
            </a:xfrm>
            <a:custGeom>
              <a:avLst/>
              <a:gdLst/>
              <a:ahLst/>
              <a:cxnLst/>
              <a:rect l="l" t="t" r="r" b="b"/>
              <a:pathLst>
                <a:path w="666055" h="1135571">
                  <a:moveTo>
                    <a:pt x="0" y="43415"/>
                  </a:moveTo>
                  <a:lnTo>
                    <a:pt x="496441" y="1135571"/>
                  </a:lnTo>
                  <a:lnTo>
                    <a:pt x="507989" y="1130282"/>
                  </a:lnTo>
                  <a:lnTo>
                    <a:pt x="519510" y="1124935"/>
                  </a:lnTo>
                  <a:lnTo>
                    <a:pt x="553906" y="1108541"/>
                  </a:lnTo>
                  <a:lnTo>
                    <a:pt x="588048" y="1091615"/>
                  </a:lnTo>
                  <a:lnTo>
                    <a:pt x="621924" y="1074156"/>
                  </a:lnTo>
                  <a:lnTo>
                    <a:pt x="655525" y="1056162"/>
                  </a:lnTo>
                  <a:lnTo>
                    <a:pt x="666055" y="1050381"/>
                  </a:lnTo>
                  <a:lnTo>
                    <a:pt x="86466" y="0"/>
                  </a:lnTo>
                  <a:lnTo>
                    <a:pt x="75305" y="6079"/>
                  </a:lnTo>
                  <a:lnTo>
                    <a:pt x="64087" y="12043"/>
                  </a:lnTo>
                  <a:lnTo>
                    <a:pt x="52812" y="17893"/>
                  </a:lnTo>
                  <a:lnTo>
                    <a:pt x="41479" y="23628"/>
                  </a:lnTo>
                  <a:lnTo>
                    <a:pt x="30089" y="29248"/>
                  </a:lnTo>
                  <a:lnTo>
                    <a:pt x="18643" y="34752"/>
                  </a:lnTo>
                  <a:lnTo>
                    <a:pt x="7140" y="40140"/>
                  </a:lnTo>
                  <a:lnTo>
                    <a:pt x="0" y="43415"/>
                  </a:lnTo>
                </a:path>
              </a:pathLst>
            </a:custGeom>
            <a:ln w="1247">
              <a:solidFill>
                <a:srgbClr val="FF00B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3744509" y="4201764"/>
              <a:ext cx="586040" cy="1163931"/>
            </a:xfrm>
            <a:custGeom>
              <a:avLst/>
              <a:gdLst/>
              <a:ahLst/>
              <a:cxnLst/>
              <a:rect l="l" t="t" r="r" b="b"/>
              <a:pathLst>
                <a:path w="586040" h="1163931">
                  <a:moveTo>
                    <a:pt x="410319" y="1163931"/>
                  </a:moveTo>
                  <a:lnTo>
                    <a:pt x="0" y="36611"/>
                  </a:lnTo>
                  <a:lnTo>
                    <a:pt x="7405" y="33894"/>
                  </a:lnTo>
                  <a:lnTo>
                    <a:pt x="19286" y="29421"/>
                  </a:lnTo>
                  <a:lnTo>
                    <a:pt x="31120" y="24824"/>
                  </a:lnTo>
                  <a:lnTo>
                    <a:pt x="42908" y="20105"/>
                  </a:lnTo>
                  <a:lnTo>
                    <a:pt x="54649" y="15263"/>
                  </a:lnTo>
                  <a:lnTo>
                    <a:pt x="66344" y="10297"/>
                  </a:lnTo>
                  <a:lnTo>
                    <a:pt x="77994" y="5210"/>
                  </a:lnTo>
                  <a:lnTo>
                    <a:pt x="89598" y="0"/>
                  </a:lnTo>
                  <a:lnTo>
                    <a:pt x="586040" y="1092155"/>
                  </a:lnTo>
                  <a:lnTo>
                    <a:pt x="575083" y="1097102"/>
                  </a:lnTo>
                  <a:lnTo>
                    <a:pt x="563477" y="1102272"/>
                  </a:lnTo>
                  <a:lnTo>
                    <a:pt x="551845" y="1107383"/>
                  </a:lnTo>
                  <a:lnTo>
                    <a:pt x="540187" y="1112432"/>
                  </a:lnTo>
                  <a:lnTo>
                    <a:pt x="528505" y="1117422"/>
                  </a:lnTo>
                  <a:lnTo>
                    <a:pt x="516798" y="1122350"/>
                  </a:lnTo>
                  <a:lnTo>
                    <a:pt x="505065" y="1127217"/>
                  </a:lnTo>
                  <a:lnTo>
                    <a:pt x="493308" y="1132023"/>
                  </a:lnTo>
                  <a:lnTo>
                    <a:pt x="481526" y="1136768"/>
                  </a:lnTo>
                  <a:lnTo>
                    <a:pt x="469719" y="1141451"/>
                  </a:lnTo>
                  <a:lnTo>
                    <a:pt x="457888" y="1146071"/>
                  </a:lnTo>
                  <a:lnTo>
                    <a:pt x="446032" y="1150630"/>
                  </a:lnTo>
                  <a:lnTo>
                    <a:pt x="434152" y="1155126"/>
                  </a:lnTo>
                  <a:lnTo>
                    <a:pt x="422248" y="1159560"/>
                  </a:lnTo>
                  <a:lnTo>
                    <a:pt x="410319" y="1163931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3744509" y="4201764"/>
              <a:ext cx="586040" cy="1163931"/>
            </a:xfrm>
            <a:custGeom>
              <a:avLst/>
              <a:gdLst/>
              <a:ahLst/>
              <a:cxnLst/>
              <a:rect l="l" t="t" r="r" b="b"/>
              <a:pathLst>
                <a:path w="586040" h="1163931">
                  <a:moveTo>
                    <a:pt x="0" y="36611"/>
                  </a:moveTo>
                  <a:lnTo>
                    <a:pt x="410319" y="1163931"/>
                  </a:lnTo>
                  <a:lnTo>
                    <a:pt x="422248" y="1159560"/>
                  </a:lnTo>
                  <a:lnTo>
                    <a:pt x="434152" y="1155126"/>
                  </a:lnTo>
                  <a:lnTo>
                    <a:pt x="469719" y="1141451"/>
                  </a:lnTo>
                  <a:lnTo>
                    <a:pt x="505065" y="1127217"/>
                  </a:lnTo>
                  <a:lnTo>
                    <a:pt x="540187" y="1112432"/>
                  </a:lnTo>
                  <a:lnTo>
                    <a:pt x="575083" y="1097102"/>
                  </a:lnTo>
                  <a:lnTo>
                    <a:pt x="586040" y="1092155"/>
                  </a:lnTo>
                  <a:lnTo>
                    <a:pt x="89598" y="0"/>
                  </a:lnTo>
                  <a:lnTo>
                    <a:pt x="77994" y="5210"/>
                  </a:lnTo>
                  <a:lnTo>
                    <a:pt x="66344" y="10297"/>
                  </a:lnTo>
                  <a:lnTo>
                    <a:pt x="54649" y="15263"/>
                  </a:lnTo>
                  <a:lnTo>
                    <a:pt x="42908" y="20105"/>
                  </a:lnTo>
                  <a:lnTo>
                    <a:pt x="31120" y="24824"/>
                  </a:lnTo>
                  <a:lnTo>
                    <a:pt x="19286" y="29421"/>
                  </a:lnTo>
                  <a:lnTo>
                    <a:pt x="7405" y="33894"/>
                  </a:lnTo>
                  <a:lnTo>
                    <a:pt x="0" y="36611"/>
                  </a:lnTo>
                </a:path>
              </a:pathLst>
            </a:custGeom>
            <a:ln w="1247">
              <a:solidFill>
                <a:srgbClr val="FF00B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4481763" y="3423747"/>
              <a:ext cx="1180652" cy="523615"/>
            </a:xfrm>
            <a:custGeom>
              <a:avLst/>
              <a:gdLst/>
              <a:ahLst/>
              <a:cxnLst/>
              <a:rect l="l" t="t" r="r" b="b"/>
              <a:pathLst>
                <a:path w="1180652" h="523615">
                  <a:moveTo>
                    <a:pt x="1180652" y="344033"/>
                  </a:moveTo>
                  <a:lnTo>
                    <a:pt x="1165778" y="391898"/>
                  </a:lnTo>
                  <a:lnTo>
                    <a:pt x="1153810" y="428084"/>
                  </a:lnTo>
                  <a:lnTo>
                    <a:pt x="1141283" y="464078"/>
                  </a:lnTo>
                  <a:lnTo>
                    <a:pt x="1128205" y="499871"/>
                  </a:lnTo>
                  <a:lnTo>
                    <a:pt x="1119185" y="523615"/>
                  </a:lnTo>
                  <a:lnTo>
                    <a:pt x="0" y="91524"/>
                  </a:lnTo>
                  <a:lnTo>
                    <a:pt x="2812" y="84190"/>
                  </a:lnTo>
                  <a:lnTo>
                    <a:pt x="7262" y="72285"/>
                  </a:lnTo>
                  <a:lnTo>
                    <a:pt x="11586" y="60339"/>
                  </a:lnTo>
                  <a:lnTo>
                    <a:pt x="15784" y="48352"/>
                  </a:lnTo>
                  <a:lnTo>
                    <a:pt x="19859" y="36325"/>
                  </a:lnTo>
                  <a:lnTo>
                    <a:pt x="23811" y="24257"/>
                  </a:lnTo>
                  <a:lnTo>
                    <a:pt x="27642" y="12149"/>
                  </a:lnTo>
                  <a:lnTo>
                    <a:pt x="31353" y="0"/>
                  </a:lnTo>
                  <a:lnTo>
                    <a:pt x="1180652" y="344033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4481763" y="3423747"/>
              <a:ext cx="1180652" cy="523615"/>
            </a:xfrm>
            <a:custGeom>
              <a:avLst/>
              <a:gdLst/>
              <a:ahLst/>
              <a:cxnLst/>
              <a:rect l="l" t="t" r="r" b="b"/>
              <a:pathLst>
                <a:path w="1180652" h="523615">
                  <a:moveTo>
                    <a:pt x="0" y="91524"/>
                  </a:moveTo>
                  <a:lnTo>
                    <a:pt x="1119185" y="523615"/>
                  </a:lnTo>
                  <a:lnTo>
                    <a:pt x="1123725" y="511755"/>
                  </a:lnTo>
                  <a:lnTo>
                    <a:pt x="1128205" y="499871"/>
                  </a:lnTo>
                  <a:lnTo>
                    <a:pt x="1141283" y="464078"/>
                  </a:lnTo>
                  <a:lnTo>
                    <a:pt x="1153810" y="428084"/>
                  </a:lnTo>
                  <a:lnTo>
                    <a:pt x="1165778" y="391898"/>
                  </a:lnTo>
                  <a:lnTo>
                    <a:pt x="1177178" y="355532"/>
                  </a:lnTo>
                  <a:lnTo>
                    <a:pt x="1180652" y="344033"/>
                  </a:lnTo>
                  <a:lnTo>
                    <a:pt x="31353" y="0"/>
                  </a:lnTo>
                  <a:lnTo>
                    <a:pt x="27642" y="12149"/>
                  </a:lnTo>
                  <a:lnTo>
                    <a:pt x="23811" y="24257"/>
                  </a:lnTo>
                  <a:lnTo>
                    <a:pt x="19859" y="36325"/>
                  </a:lnTo>
                  <a:lnTo>
                    <a:pt x="15784" y="48352"/>
                  </a:lnTo>
                  <a:lnTo>
                    <a:pt x="11586" y="60339"/>
                  </a:lnTo>
                  <a:lnTo>
                    <a:pt x="7262" y="72285"/>
                  </a:lnTo>
                  <a:lnTo>
                    <a:pt x="2812" y="84190"/>
                  </a:lnTo>
                  <a:lnTo>
                    <a:pt x="0" y="91524"/>
                  </a:lnTo>
                </a:path>
              </a:pathLst>
            </a:custGeom>
            <a:ln w="1247">
              <a:solidFill>
                <a:srgbClr val="FF00B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3698728" y="4254057"/>
              <a:ext cx="1883" cy="5947"/>
            </a:xfrm>
            <a:custGeom>
              <a:avLst/>
              <a:gdLst/>
              <a:ahLst/>
              <a:cxnLst/>
              <a:rect l="l" t="t" r="r" b="b"/>
              <a:pathLst>
                <a:path w="1883" h="5947">
                  <a:moveTo>
                    <a:pt x="1883" y="5947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3651101" y="4105520"/>
              <a:ext cx="47626" cy="148536"/>
            </a:xfrm>
            <a:custGeom>
              <a:avLst/>
              <a:gdLst/>
              <a:ahLst/>
              <a:cxnLst/>
              <a:rect l="l" t="t" r="r" b="b"/>
              <a:pathLst>
                <a:path w="47626" h="148536">
                  <a:moveTo>
                    <a:pt x="47626" y="148536"/>
                  </a:moveTo>
                  <a:lnTo>
                    <a:pt x="40187" y="125335"/>
                  </a:lnTo>
                  <a:lnTo>
                    <a:pt x="33379" y="104103"/>
                  </a:lnTo>
                  <a:lnTo>
                    <a:pt x="27202" y="84839"/>
                  </a:lnTo>
                  <a:lnTo>
                    <a:pt x="21657" y="67545"/>
                  </a:lnTo>
                  <a:lnTo>
                    <a:pt x="16743" y="52219"/>
                  </a:lnTo>
                  <a:lnTo>
                    <a:pt x="12460" y="38863"/>
                  </a:lnTo>
                  <a:lnTo>
                    <a:pt x="8809" y="27475"/>
                  </a:lnTo>
                  <a:lnTo>
                    <a:pt x="5789" y="18057"/>
                  </a:lnTo>
                  <a:lnTo>
                    <a:pt x="3401" y="10608"/>
                  </a:lnTo>
                  <a:lnTo>
                    <a:pt x="1644" y="5129"/>
                  </a:lnTo>
                  <a:lnTo>
                    <a:pt x="519" y="1619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B5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3789666" y="4220962"/>
              <a:ext cx="2328" cy="5763"/>
            </a:xfrm>
            <a:custGeom>
              <a:avLst/>
              <a:gdLst/>
              <a:ahLst/>
              <a:cxnLst/>
              <a:rect l="l" t="t" r="r" b="b"/>
              <a:pathLst>
                <a:path w="2328" h="5763">
                  <a:moveTo>
                    <a:pt x="2328" y="5763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3754130" y="4059788"/>
              <a:ext cx="35535" cy="161173"/>
            </a:xfrm>
            <a:custGeom>
              <a:avLst/>
              <a:gdLst/>
              <a:ahLst/>
              <a:cxnLst/>
              <a:rect l="l" t="t" r="r" b="b"/>
              <a:pathLst>
                <a:path w="35535" h="161173">
                  <a:moveTo>
                    <a:pt x="35535" y="161173"/>
                  </a:moveTo>
                  <a:lnTo>
                    <a:pt x="27883" y="141918"/>
                  </a:lnTo>
                  <a:lnTo>
                    <a:pt x="21157" y="123871"/>
                  </a:lnTo>
                  <a:lnTo>
                    <a:pt x="15357" y="107032"/>
                  </a:lnTo>
                  <a:lnTo>
                    <a:pt x="10483" y="91400"/>
                  </a:lnTo>
                  <a:lnTo>
                    <a:pt x="6534" y="76976"/>
                  </a:lnTo>
                  <a:lnTo>
                    <a:pt x="3512" y="63759"/>
                  </a:lnTo>
                  <a:lnTo>
                    <a:pt x="1416" y="51748"/>
                  </a:lnTo>
                  <a:lnTo>
                    <a:pt x="245" y="40944"/>
                  </a:lnTo>
                  <a:lnTo>
                    <a:pt x="0" y="31347"/>
                  </a:lnTo>
                  <a:lnTo>
                    <a:pt x="680" y="22955"/>
                  </a:lnTo>
                  <a:lnTo>
                    <a:pt x="2286" y="15769"/>
                  </a:lnTo>
                  <a:lnTo>
                    <a:pt x="4817" y="9788"/>
                  </a:lnTo>
                  <a:lnTo>
                    <a:pt x="8273" y="5012"/>
                  </a:lnTo>
                  <a:lnTo>
                    <a:pt x="12655" y="1442"/>
                  </a:lnTo>
                  <a:lnTo>
                    <a:pt x="1544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3877769" y="4180930"/>
              <a:ext cx="2774" cy="5547"/>
            </a:xfrm>
            <a:custGeom>
              <a:avLst/>
              <a:gdLst/>
              <a:ahLst/>
              <a:cxnLst/>
              <a:rect l="l" t="t" r="r" b="b"/>
              <a:pathLst>
                <a:path w="2774" h="5547">
                  <a:moveTo>
                    <a:pt x="2774" y="5547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3769571" y="4057745"/>
              <a:ext cx="108197" cy="123185"/>
            </a:xfrm>
            <a:custGeom>
              <a:avLst/>
              <a:gdLst/>
              <a:ahLst/>
              <a:cxnLst/>
              <a:rect l="l" t="t" r="r" b="b"/>
              <a:pathLst>
                <a:path w="108197" h="123185">
                  <a:moveTo>
                    <a:pt x="108197" y="123185"/>
                  </a:moveTo>
                  <a:lnTo>
                    <a:pt x="98601" y="104540"/>
                  </a:lnTo>
                  <a:lnTo>
                    <a:pt x="89314" y="87423"/>
                  </a:lnTo>
                  <a:lnTo>
                    <a:pt x="80335" y="71834"/>
                  </a:lnTo>
                  <a:lnTo>
                    <a:pt x="71665" y="57774"/>
                  </a:lnTo>
                  <a:lnTo>
                    <a:pt x="63304" y="45242"/>
                  </a:lnTo>
                  <a:lnTo>
                    <a:pt x="55251" y="34237"/>
                  </a:lnTo>
                  <a:lnTo>
                    <a:pt x="47508" y="24762"/>
                  </a:lnTo>
                  <a:lnTo>
                    <a:pt x="40073" y="16814"/>
                  </a:lnTo>
                  <a:lnTo>
                    <a:pt x="32946" y="10394"/>
                  </a:lnTo>
                  <a:lnTo>
                    <a:pt x="26129" y="5503"/>
                  </a:lnTo>
                  <a:lnTo>
                    <a:pt x="19621" y="2140"/>
                  </a:lnTo>
                  <a:lnTo>
                    <a:pt x="13421" y="306"/>
                  </a:lnTo>
                  <a:lnTo>
                    <a:pt x="7530" y="0"/>
                  </a:lnTo>
                  <a:lnTo>
                    <a:pt x="1949" y="1222"/>
                  </a:lnTo>
                  <a:lnTo>
                    <a:pt x="0" y="2043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3962453" y="4134149"/>
              <a:ext cx="3226" cy="5351"/>
            </a:xfrm>
            <a:custGeom>
              <a:avLst/>
              <a:gdLst/>
              <a:ahLst/>
              <a:cxnLst/>
              <a:rect l="l" t="t" r="r" b="b"/>
              <a:pathLst>
                <a:path w="3226" h="5351">
                  <a:moveTo>
                    <a:pt x="3226" y="5351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3881891" y="4000599"/>
              <a:ext cx="80561" cy="133549"/>
            </a:xfrm>
            <a:custGeom>
              <a:avLst/>
              <a:gdLst/>
              <a:ahLst/>
              <a:cxnLst/>
              <a:rect l="l" t="t" r="r" b="b"/>
              <a:pathLst>
                <a:path w="80561" h="133549">
                  <a:moveTo>
                    <a:pt x="80561" y="133549"/>
                  </a:moveTo>
                  <a:lnTo>
                    <a:pt x="67969" y="112691"/>
                  </a:lnTo>
                  <a:lnTo>
                    <a:pt x="56448" y="93602"/>
                  </a:lnTo>
                  <a:lnTo>
                    <a:pt x="45997" y="76283"/>
                  </a:lnTo>
                  <a:lnTo>
                    <a:pt x="36616" y="60733"/>
                  </a:lnTo>
                  <a:lnTo>
                    <a:pt x="28304" y="46953"/>
                  </a:lnTo>
                  <a:lnTo>
                    <a:pt x="21061" y="34942"/>
                  </a:lnTo>
                  <a:lnTo>
                    <a:pt x="14887" y="24703"/>
                  </a:lnTo>
                  <a:lnTo>
                    <a:pt x="9782" y="16234"/>
                  </a:lnTo>
                  <a:lnTo>
                    <a:pt x="5745" y="9535"/>
                  </a:lnTo>
                  <a:lnTo>
                    <a:pt x="2776" y="4608"/>
                  </a:lnTo>
                  <a:lnTo>
                    <a:pt x="875" y="1453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4043316" y="4080963"/>
              <a:ext cx="3615" cy="5118"/>
            </a:xfrm>
            <a:custGeom>
              <a:avLst/>
              <a:gdLst/>
              <a:ahLst/>
              <a:cxnLst/>
              <a:rect l="l" t="t" r="r" b="b"/>
              <a:pathLst>
                <a:path w="3615" h="5118">
                  <a:moveTo>
                    <a:pt x="3615" y="5118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3991265" y="3902223"/>
              <a:ext cx="52051" cy="178739"/>
            </a:xfrm>
            <a:custGeom>
              <a:avLst/>
              <a:gdLst/>
              <a:ahLst/>
              <a:cxnLst/>
              <a:rect l="l" t="t" r="r" b="b"/>
              <a:pathLst>
                <a:path w="52051" h="178739">
                  <a:moveTo>
                    <a:pt x="52051" y="178739"/>
                  </a:moveTo>
                  <a:lnTo>
                    <a:pt x="41613" y="163604"/>
                  </a:lnTo>
                  <a:lnTo>
                    <a:pt x="32340" y="149021"/>
                  </a:lnTo>
                  <a:lnTo>
                    <a:pt x="24230" y="134992"/>
                  </a:lnTo>
                  <a:lnTo>
                    <a:pt x="17283" y="121517"/>
                  </a:lnTo>
                  <a:lnTo>
                    <a:pt x="11500" y="108594"/>
                  </a:lnTo>
                  <a:lnTo>
                    <a:pt x="6881" y="96225"/>
                  </a:lnTo>
                  <a:lnTo>
                    <a:pt x="3424" y="84410"/>
                  </a:lnTo>
                  <a:lnTo>
                    <a:pt x="1130" y="73148"/>
                  </a:lnTo>
                  <a:lnTo>
                    <a:pt x="0" y="62439"/>
                  </a:lnTo>
                  <a:lnTo>
                    <a:pt x="32" y="52284"/>
                  </a:lnTo>
                  <a:lnTo>
                    <a:pt x="1226" y="42682"/>
                  </a:lnTo>
                  <a:lnTo>
                    <a:pt x="3584" y="33635"/>
                  </a:lnTo>
                  <a:lnTo>
                    <a:pt x="7103" y="25140"/>
                  </a:lnTo>
                  <a:lnTo>
                    <a:pt x="11786" y="17200"/>
                  </a:lnTo>
                  <a:lnTo>
                    <a:pt x="17630" y="9813"/>
                  </a:lnTo>
                  <a:lnTo>
                    <a:pt x="24636" y="2980"/>
                  </a:lnTo>
                  <a:lnTo>
                    <a:pt x="28280" y="0"/>
                  </a:lnTo>
                </a:path>
              </a:pathLst>
            </a:custGeom>
            <a:ln w="7486">
              <a:solidFill>
                <a:srgbClr val="04EF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4119809" y="4021680"/>
              <a:ext cx="4027" cy="4814"/>
            </a:xfrm>
            <a:custGeom>
              <a:avLst/>
              <a:gdLst/>
              <a:ahLst/>
              <a:cxnLst/>
              <a:rect l="l" t="t" r="r" b="b"/>
              <a:pathLst>
                <a:path w="4027" h="4814">
                  <a:moveTo>
                    <a:pt x="4027" y="4814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4019545" y="3902223"/>
              <a:ext cx="100263" cy="119456"/>
            </a:xfrm>
            <a:custGeom>
              <a:avLst/>
              <a:gdLst/>
              <a:ahLst/>
              <a:cxnLst/>
              <a:rect l="l" t="t" r="r" b="b"/>
              <a:pathLst>
                <a:path w="100263" h="119456">
                  <a:moveTo>
                    <a:pt x="100263" y="119456"/>
                  </a:moveTo>
                  <a:lnTo>
                    <a:pt x="84603" y="100795"/>
                  </a:lnTo>
                  <a:lnTo>
                    <a:pt x="70271" y="83718"/>
                  </a:lnTo>
                  <a:lnTo>
                    <a:pt x="57267" y="68225"/>
                  </a:lnTo>
                  <a:lnTo>
                    <a:pt x="45593" y="54315"/>
                  </a:lnTo>
                  <a:lnTo>
                    <a:pt x="35247" y="41988"/>
                  </a:lnTo>
                  <a:lnTo>
                    <a:pt x="26230" y="31246"/>
                  </a:lnTo>
                  <a:lnTo>
                    <a:pt x="18542" y="22088"/>
                  </a:lnTo>
                  <a:lnTo>
                    <a:pt x="12184" y="14514"/>
                  </a:lnTo>
                  <a:lnTo>
                    <a:pt x="7156" y="8524"/>
                  </a:lnTo>
                  <a:lnTo>
                    <a:pt x="3458" y="4119"/>
                  </a:lnTo>
                  <a:lnTo>
                    <a:pt x="1090" y="1298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4EF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4191446" y="3956699"/>
              <a:ext cx="4360" cy="4413"/>
            </a:xfrm>
            <a:custGeom>
              <a:avLst/>
              <a:gdLst/>
              <a:ahLst/>
              <a:cxnLst/>
              <a:rect l="l" t="t" r="r" b="b"/>
              <a:pathLst>
                <a:path w="4360" h="4413">
                  <a:moveTo>
                    <a:pt x="4360" y="4413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4019545" y="3883090"/>
              <a:ext cx="171901" cy="73608"/>
            </a:xfrm>
            <a:custGeom>
              <a:avLst/>
              <a:gdLst/>
              <a:ahLst/>
              <a:cxnLst/>
              <a:rect l="l" t="t" r="r" b="b"/>
              <a:pathLst>
                <a:path w="171901" h="73608">
                  <a:moveTo>
                    <a:pt x="171901" y="73608"/>
                  </a:moveTo>
                  <a:lnTo>
                    <a:pt x="158220" y="60133"/>
                  </a:lnTo>
                  <a:lnTo>
                    <a:pt x="144913" y="48017"/>
                  </a:lnTo>
                  <a:lnTo>
                    <a:pt x="131982" y="37260"/>
                  </a:lnTo>
                  <a:lnTo>
                    <a:pt x="119424" y="27861"/>
                  </a:lnTo>
                  <a:lnTo>
                    <a:pt x="107242" y="19821"/>
                  </a:lnTo>
                  <a:lnTo>
                    <a:pt x="95433" y="13140"/>
                  </a:lnTo>
                  <a:lnTo>
                    <a:pt x="84000" y="7817"/>
                  </a:lnTo>
                  <a:lnTo>
                    <a:pt x="72941" y="3853"/>
                  </a:lnTo>
                  <a:lnTo>
                    <a:pt x="62257" y="1247"/>
                  </a:lnTo>
                  <a:lnTo>
                    <a:pt x="51947" y="0"/>
                  </a:lnTo>
                  <a:lnTo>
                    <a:pt x="42013" y="110"/>
                  </a:lnTo>
                  <a:lnTo>
                    <a:pt x="32452" y="1580"/>
                  </a:lnTo>
                  <a:lnTo>
                    <a:pt x="23267" y="4407"/>
                  </a:lnTo>
                  <a:lnTo>
                    <a:pt x="14457" y="8593"/>
                  </a:lnTo>
                  <a:lnTo>
                    <a:pt x="6021" y="14137"/>
                  </a:lnTo>
                  <a:lnTo>
                    <a:pt x="0" y="19132"/>
                  </a:lnTo>
                </a:path>
              </a:pathLst>
            </a:custGeom>
            <a:ln w="7486">
              <a:solidFill>
                <a:srgbClr val="04EF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4257864" y="3886299"/>
              <a:ext cx="4720" cy="4113"/>
            </a:xfrm>
            <a:custGeom>
              <a:avLst/>
              <a:gdLst/>
              <a:ahLst/>
              <a:cxnLst/>
              <a:rect l="l" t="t" r="r" b="b"/>
              <a:pathLst>
                <a:path w="4720" h="4113">
                  <a:moveTo>
                    <a:pt x="4720" y="4113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4140351" y="3783756"/>
              <a:ext cx="117513" cy="102542"/>
            </a:xfrm>
            <a:custGeom>
              <a:avLst/>
              <a:gdLst/>
              <a:ahLst/>
              <a:cxnLst/>
              <a:rect l="l" t="t" r="r" b="b"/>
              <a:pathLst>
                <a:path w="117513" h="102542">
                  <a:moveTo>
                    <a:pt x="117513" y="102542"/>
                  </a:moveTo>
                  <a:lnTo>
                    <a:pt x="99159" y="86521"/>
                  </a:lnTo>
                  <a:lnTo>
                    <a:pt x="82362" y="71861"/>
                  </a:lnTo>
                  <a:lnTo>
                    <a:pt x="67121" y="58560"/>
                  </a:lnTo>
                  <a:lnTo>
                    <a:pt x="53438" y="46620"/>
                  </a:lnTo>
                  <a:lnTo>
                    <a:pt x="41313" y="36039"/>
                  </a:lnTo>
                  <a:lnTo>
                    <a:pt x="30745" y="26819"/>
                  </a:lnTo>
                  <a:lnTo>
                    <a:pt x="21735" y="18958"/>
                  </a:lnTo>
                  <a:lnTo>
                    <a:pt x="14283" y="12457"/>
                  </a:lnTo>
                  <a:lnTo>
                    <a:pt x="8389" y="7316"/>
                  </a:lnTo>
                  <a:lnTo>
                    <a:pt x="4054" y="3535"/>
                  </a:lnTo>
                  <a:lnTo>
                    <a:pt x="1278" y="1114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4EF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4318598" y="3810992"/>
              <a:ext cx="5012" cy="3723"/>
            </a:xfrm>
            <a:custGeom>
              <a:avLst/>
              <a:gdLst/>
              <a:ahLst/>
              <a:cxnLst/>
              <a:rect l="l" t="t" r="r" b="b"/>
              <a:pathLst>
                <a:path w="5012" h="3723">
                  <a:moveTo>
                    <a:pt x="5012" y="3723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4193525" y="3717818"/>
              <a:ext cx="125072" cy="93174"/>
            </a:xfrm>
            <a:custGeom>
              <a:avLst/>
              <a:gdLst/>
              <a:ahLst/>
              <a:cxnLst/>
              <a:rect l="l" t="t" r="r" b="b"/>
              <a:pathLst>
                <a:path w="125072" h="93174">
                  <a:moveTo>
                    <a:pt x="125072" y="93174"/>
                  </a:moveTo>
                  <a:lnTo>
                    <a:pt x="105529" y="78617"/>
                  </a:lnTo>
                  <a:lnTo>
                    <a:pt x="87646" y="65295"/>
                  </a:lnTo>
                  <a:lnTo>
                    <a:pt x="71422" y="53210"/>
                  </a:lnTo>
                  <a:lnTo>
                    <a:pt x="56858" y="42360"/>
                  </a:lnTo>
                  <a:lnTo>
                    <a:pt x="43953" y="32747"/>
                  </a:lnTo>
                  <a:lnTo>
                    <a:pt x="32707" y="24368"/>
                  </a:lnTo>
                  <a:lnTo>
                    <a:pt x="23120" y="17226"/>
                  </a:lnTo>
                  <a:lnTo>
                    <a:pt x="15192" y="11319"/>
                  </a:lnTo>
                  <a:lnTo>
                    <a:pt x="8923" y="6648"/>
                  </a:lnTo>
                  <a:lnTo>
                    <a:pt x="4312" y="3213"/>
                  </a:lnTo>
                  <a:lnTo>
                    <a:pt x="1359" y="1013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4373367" y="3731175"/>
              <a:ext cx="5247" cy="3317"/>
            </a:xfrm>
            <a:custGeom>
              <a:avLst/>
              <a:gdLst/>
              <a:ahLst/>
              <a:cxnLst/>
              <a:rect l="l" t="t" r="r" b="b"/>
              <a:pathLst>
                <a:path w="5247" h="3317">
                  <a:moveTo>
                    <a:pt x="5247" y="3317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4273488" y="3574703"/>
              <a:ext cx="99878" cy="156472"/>
            </a:xfrm>
            <a:custGeom>
              <a:avLst/>
              <a:gdLst/>
              <a:ahLst/>
              <a:cxnLst/>
              <a:rect l="l" t="t" r="r" b="b"/>
              <a:pathLst>
                <a:path w="99878" h="156472">
                  <a:moveTo>
                    <a:pt x="99878" y="156472"/>
                  </a:moveTo>
                  <a:lnTo>
                    <a:pt x="82151" y="144813"/>
                  </a:lnTo>
                  <a:lnTo>
                    <a:pt x="66154" y="133250"/>
                  </a:lnTo>
                  <a:lnTo>
                    <a:pt x="51886" y="121784"/>
                  </a:lnTo>
                  <a:lnTo>
                    <a:pt x="39348" y="110414"/>
                  </a:lnTo>
                  <a:lnTo>
                    <a:pt x="28540" y="99141"/>
                  </a:lnTo>
                  <a:lnTo>
                    <a:pt x="19460" y="87966"/>
                  </a:lnTo>
                  <a:lnTo>
                    <a:pt x="12110" y="76887"/>
                  </a:lnTo>
                  <a:lnTo>
                    <a:pt x="6489" y="65906"/>
                  </a:lnTo>
                  <a:lnTo>
                    <a:pt x="2597" y="55023"/>
                  </a:lnTo>
                  <a:lnTo>
                    <a:pt x="434" y="44238"/>
                  </a:lnTo>
                  <a:lnTo>
                    <a:pt x="0" y="33551"/>
                  </a:lnTo>
                  <a:lnTo>
                    <a:pt x="1294" y="22962"/>
                  </a:lnTo>
                  <a:lnTo>
                    <a:pt x="4316" y="12472"/>
                  </a:lnTo>
                  <a:lnTo>
                    <a:pt x="9067" y="2080"/>
                  </a:lnTo>
                  <a:lnTo>
                    <a:pt x="10233" y="0"/>
                  </a:lnTo>
                </a:path>
              </a:pathLst>
            </a:custGeom>
            <a:ln w="7486">
              <a:solidFill>
                <a:srgbClr val="00FF9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4421733" y="3647373"/>
              <a:ext cx="5496" cy="2885"/>
            </a:xfrm>
            <a:custGeom>
              <a:avLst/>
              <a:gdLst/>
              <a:ahLst/>
              <a:cxnLst/>
              <a:rect l="l" t="t" r="r" b="b"/>
              <a:pathLst>
                <a:path w="5496" h="2885">
                  <a:moveTo>
                    <a:pt x="5496" y="2885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4283722" y="3574703"/>
              <a:ext cx="138011" cy="72670"/>
            </a:xfrm>
            <a:custGeom>
              <a:avLst/>
              <a:gdLst/>
              <a:ahLst/>
              <a:cxnLst/>
              <a:rect l="l" t="t" r="r" b="b"/>
              <a:pathLst>
                <a:path w="138011" h="72670">
                  <a:moveTo>
                    <a:pt x="138011" y="72670"/>
                  </a:moveTo>
                  <a:lnTo>
                    <a:pt x="116447" y="61315"/>
                  </a:lnTo>
                  <a:lnTo>
                    <a:pt x="96714" y="50925"/>
                  </a:lnTo>
                  <a:lnTo>
                    <a:pt x="78813" y="41498"/>
                  </a:lnTo>
                  <a:lnTo>
                    <a:pt x="62742" y="33036"/>
                  </a:lnTo>
                  <a:lnTo>
                    <a:pt x="48503" y="25539"/>
                  </a:lnTo>
                  <a:lnTo>
                    <a:pt x="36094" y="19005"/>
                  </a:lnTo>
                  <a:lnTo>
                    <a:pt x="25515" y="13435"/>
                  </a:lnTo>
                  <a:lnTo>
                    <a:pt x="16767" y="8828"/>
                  </a:lnTo>
                  <a:lnTo>
                    <a:pt x="9849" y="5185"/>
                  </a:lnTo>
                  <a:lnTo>
                    <a:pt x="4760" y="2506"/>
                  </a:lnTo>
                  <a:lnTo>
                    <a:pt x="1501" y="790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FF9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4463450" y="3560071"/>
              <a:ext cx="5764" cy="2481"/>
            </a:xfrm>
            <a:custGeom>
              <a:avLst/>
              <a:gdLst/>
              <a:ahLst/>
              <a:cxnLst/>
              <a:rect l="l" t="t" r="r" b="b"/>
              <a:pathLst>
                <a:path w="5764" h="2481">
                  <a:moveTo>
                    <a:pt x="5764" y="2481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4283722" y="3532548"/>
              <a:ext cx="179728" cy="42154"/>
            </a:xfrm>
            <a:custGeom>
              <a:avLst/>
              <a:gdLst/>
              <a:ahLst/>
              <a:cxnLst/>
              <a:rect l="l" t="t" r="r" b="b"/>
              <a:pathLst>
                <a:path w="179728" h="42154">
                  <a:moveTo>
                    <a:pt x="179728" y="27522"/>
                  </a:moveTo>
                  <a:lnTo>
                    <a:pt x="160832" y="19791"/>
                  </a:lnTo>
                  <a:lnTo>
                    <a:pt x="142912" y="13326"/>
                  </a:lnTo>
                  <a:lnTo>
                    <a:pt x="125970" y="8127"/>
                  </a:lnTo>
                  <a:lnTo>
                    <a:pt x="110005" y="4195"/>
                  </a:lnTo>
                  <a:lnTo>
                    <a:pt x="95016" y="1530"/>
                  </a:lnTo>
                  <a:lnTo>
                    <a:pt x="81005" y="131"/>
                  </a:lnTo>
                  <a:lnTo>
                    <a:pt x="67971" y="0"/>
                  </a:lnTo>
                  <a:lnTo>
                    <a:pt x="55915" y="1134"/>
                  </a:lnTo>
                  <a:lnTo>
                    <a:pt x="44836" y="3536"/>
                  </a:lnTo>
                  <a:lnTo>
                    <a:pt x="34735" y="7204"/>
                  </a:lnTo>
                  <a:lnTo>
                    <a:pt x="25611" y="12139"/>
                  </a:lnTo>
                  <a:lnTo>
                    <a:pt x="17466" y="18341"/>
                  </a:lnTo>
                  <a:lnTo>
                    <a:pt x="10298" y="25809"/>
                  </a:lnTo>
                  <a:lnTo>
                    <a:pt x="4108" y="34545"/>
                  </a:lnTo>
                  <a:lnTo>
                    <a:pt x="0" y="42154"/>
                  </a:lnTo>
                </a:path>
              </a:pathLst>
            </a:custGeom>
            <a:ln w="7486">
              <a:solidFill>
                <a:srgbClr val="00FF9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4498334" y="3469823"/>
              <a:ext cx="5899" cy="1983"/>
            </a:xfrm>
            <a:custGeom>
              <a:avLst/>
              <a:gdLst/>
              <a:ahLst/>
              <a:cxnLst/>
              <a:rect l="l" t="t" r="r" b="b"/>
              <a:pathLst>
                <a:path w="5899" h="1983">
                  <a:moveTo>
                    <a:pt x="5899" y="1983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4350740" y="3419323"/>
              <a:ext cx="147593" cy="50500"/>
            </a:xfrm>
            <a:custGeom>
              <a:avLst/>
              <a:gdLst/>
              <a:ahLst/>
              <a:cxnLst/>
              <a:rect l="l" t="t" r="r" b="b"/>
              <a:pathLst>
                <a:path w="147593" h="50500">
                  <a:moveTo>
                    <a:pt x="147593" y="50500"/>
                  </a:moveTo>
                  <a:lnTo>
                    <a:pt x="124544" y="42608"/>
                  </a:lnTo>
                  <a:lnTo>
                    <a:pt x="103449" y="35387"/>
                  </a:lnTo>
                  <a:lnTo>
                    <a:pt x="84310" y="28837"/>
                  </a:lnTo>
                  <a:lnTo>
                    <a:pt x="67126" y="22957"/>
                  </a:lnTo>
                  <a:lnTo>
                    <a:pt x="51898" y="17747"/>
                  </a:lnTo>
                  <a:lnTo>
                    <a:pt x="38626" y="13207"/>
                  </a:lnTo>
                  <a:lnTo>
                    <a:pt x="27310" y="9336"/>
                  </a:lnTo>
                  <a:lnTo>
                    <a:pt x="17950" y="6136"/>
                  </a:lnTo>
                  <a:lnTo>
                    <a:pt x="10547" y="3605"/>
                  </a:lnTo>
                  <a:lnTo>
                    <a:pt x="5100" y="1743"/>
                  </a:lnTo>
                  <a:lnTo>
                    <a:pt x="1610" y="550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3698728" y="4254057"/>
              <a:ext cx="1883" cy="5947"/>
            </a:xfrm>
            <a:custGeom>
              <a:avLst/>
              <a:gdLst/>
              <a:ahLst/>
              <a:cxnLst/>
              <a:rect l="l" t="t" r="r" b="b"/>
              <a:pathLst>
                <a:path w="1883" h="5947">
                  <a:moveTo>
                    <a:pt x="1883" y="5947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3651101" y="4105520"/>
              <a:ext cx="47626" cy="148536"/>
            </a:xfrm>
            <a:custGeom>
              <a:avLst/>
              <a:gdLst/>
              <a:ahLst/>
              <a:cxnLst/>
              <a:rect l="l" t="t" r="r" b="b"/>
              <a:pathLst>
                <a:path w="47626" h="148536">
                  <a:moveTo>
                    <a:pt x="47626" y="148536"/>
                  </a:moveTo>
                  <a:lnTo>
                    <a:pt x="40187" y="125335"/>
                  </a:lnTo>
                  <a:lnTo>
                    <a:pt x="33379" y="104103"/>
                  </a:lnTo>
                  <a:lnTo>
                    <a:pt x="27202" y="84839"/>
                  </a:lnTo>
                  <a:lnTo>
                    <a:pt x="21657" y="67545"/>
                  </a:lnTo>
                  <a:lnTo>
                    <a:pt x="16743" y="52219"/>
                  </a:lnTo>
                  <a:lnTo>
                    <a:pt x="12460" y="38863"/>
                  </a:lnTo>
                  <a:lnTo>
                    <a:pt x="8809" y="27475"/>
                  </a:lnTo>
                  <a:lnTo>
                    <a:pt x="5789" y="18057"/>
                  </a:lnTo>
                  <a:lnTo>
                    <a:pt x="3401" y="10608"/>
                  </a:lnTo>
                  <a:lnTo>
                    <a:pt x="1644" y="5129"/>
                  </a:lnTo>
                  <a:lnTo>
                    <a:pt x="519" y="1619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B5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3510559" y="4298647"/>
              <a:ext cx="938" cy="6146"/>
            </a:xfrm>
            <a:custGeom>
              <a:avLst/>
              <a:gdLst/>
              <a:ahLst/>
              <a:cxnLst/>
              <a:rect l="l" t="t" r="r" b="b"/>
              <a:pathLst>
                <a:path w="938" h="6146">
                  <a:moveTo>
                    <a:pt x="938" y="6146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3501753" y="4137174"/>
              <a:ext cx="26408" cy="161473"/>
            </a:xfrm>
            <a:custGeom>
              <a:avLst/>
              <a:gdLst/>
              <a:ahLst/>
              <a:cxnLst/>
              <a:rect l="l" t="t" r="r" b="b"/>
              <a:pathLst>
                <a:path w="26408" h="161473">
                  <a:moveTo>
                    <a:pt x="8805" y="161473"/>
                  </a:moveTo>
                  <a:lnTo>
                    <a:pt x="5793" y="140920"/>
                  </a:lnTo>
                  <a:lnTo>
                    <a:pt x="3406" y="121763"/>
                  </a:lnTo>
                  <a:lnTo>
                    <a:pt x="1645" y="104000"/>
                  </a:lnTo>
                  <a:lnTo>
                    <a:pt x="509" y="87632"/>
                  </a:lnTo>
                  <a:lnTo>
                    <a:pt x="0" y="72660"/>
                  </a:lnTo>
                  <a:lnTo>
                    <a:pt x="115" y="59083"/>
                  </a:lnTo>
                  <a:lnTo>
                    <a:pt x="857" y="46900"/>
                  </a:lnTo>
                  <a:lnTo>
                    <a:pt x="2225" y="36113"/>
                  </a:lnTo>
                  <a:lnTo>
                    <a:pt x="4219" y="26721"/>
                  </a:lnTo>
                  <a:lnTo>
                    <a:pt x="6840" y="18724"/>
                  </a:lnTo>
                  <a:lnTo>
                    <a:pt x="10087" y="12123"/>
                  </a:lnTo>
                  <a:lnTo>
                    <a:pt x="13961" y="6916"/>
                  </a:lnTo>
                  <a:lnTo>
                    <a:pt x="18461" y="3104"/>
                  </a:lnTo>
                  <a:lnTo>
                    <a:pt x="23588" y="688"/>
                  </a:lnTo>
                  <a:lnTo>
                    <a:pt x="26408" y="0"/>
                  </a:lnTo>
                </a:path>
              </a:pathLst>
            </a:custGeom>
            <a:ln w="7486">
              <a:solidFill>
                <a:srgbClr val="00B5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3605506" y="4279991"/>
              <a:ext cx="1442" cy="6065"/>
            </a:xfrm>
            <a:custGeom>
              <a:avLst/>
              <a:gdLst/>
              <a:ahLst/>
              <a:cxnLst/>
              <a:rect l="l" t="t" r="r" b="b"/>
              <a:pathLst>
                <a:path w="1442" h="6065">
                  <a:moveTo>
                    <a:pt x="1442" y="6065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3528161" y="4136720"/>
              <a:ext cx="77344" cy="143271"/>
            </a:xfrm>
            <a:custGeom>
              <a:avLst/>
              <a:gdLst/>
              <a:ahLst/>
              <a:cxnLst/>
              <a:rect l="l" t="t" r="r" b="b"/>
              <a:pathLst>
                <a:path w="77344" h="143271">
                  <a:moveTo>
                    <a:pt x="77344" y="143271"/>
                  </a:moveTo>
                  <a:lnTo>
                    <a:pt x="72386" y="123198"/>
                  </a:lnTo>
                  <a:lnTo>
                    <a:pt x="67376" y="104640"/>
                  </a:lnTo>
                  <a:lnTo>
                    <a:pt x="62315" y="87595"/>
                  </a:lnTo>
                  <a:lnTo>
                    <a:pt x="57201" y="72065"/>
                  </a:lnTo>
                  <a:lnTo>
                    <a:pt x="52036" y="58049"/>
                  </a:lnTo>
                  <a:lnTo>
                    <a:pt x="46820" y="45546"/>
                  </a:lnTo>
                  <a:lnTo>
                    <a:pt x="41552" y="34557"/>
                  </a:lnTo>
                  <a:lnTo>
                    <a:pt x="36233" y="25081"/>
                  </a:lnTo>
                  <a:lnTo>
                    <a:pt x="30863" y="17119"/>
                  </a:lnTo>
                  <a:lnTo>
                    <a:pt x="25442" y="10670"/>
                  </a:lnTo>
                  <a:lnTo>
                    <a:pt x="19970" y="5733"/>
                  </a:lnTo>
                  <a:lnTo>
                    <a:pt x="14447" y="2309"/>
                  </a:lnTo>
                  <a:lnTo>
                    <a:pt x="8874" y="398"/>
                  </a:lnTo>
                  <a:lnTo>
                    <a:pt x="3250" y="0"/>
                  </a:lnTo>
                  <a:lnTo>
                    <a:pt x="0" y="454"/>
                  </a:lnTo>
                </a:path>
              </a:pathLst>
            </a:custGeom>
            <a:ln w="7486">
              <a:solidFill>
                <a:srgbClr val="00B5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3605506" y="4279991"/>
              <a:ext cx="1442" cy="6065"/>
            </a:xfrm>
            <a:custGeom>
              <a:avLst/>
              <a:gdLst/>
              <a:ahLst/>
              <a:cxnLst/>
              <a:rect l="l" t="t" r="r" b="b"/>
              <a:pathLst>
                <a:path w="1442" h="6065">
                  <a:moveTo>
                    <a:pt x="1442" y="6065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3528161" y="4136720"/>
              <a:ext cx="77344" cy="143271"/>
            </a:xfrm>
            <a:custGeom>
              <a:avLst/>
              <a:gdLst/>
              <a:ahLst/>
              <a:cxnLst/>
              <a:rect l="l" t="t" r="r" b="b"/>
              <a:pathLst>
                <a:path w="77344" h="143271">
                  <a:moveTo>
                    <a:pt x="77344" y="143271"/>
                  </a:moveTo>
                  <a:lnTo>
                    <a:pt x="72386" y="123198"/>
                  </a:lnTo>
                  <a:lnTo>
                    <a:pt x="67376" y="104640"/>
                  </a:lnTo>
                  <a:lnTo>
                    <a:pt x="62315" y="87595"/>
                  </a:lnTo>
                  <a:lnTo>
                    <a:pt x="57201" y="72065"/>
                  </a:lnTo>
                  <a:lnTo>
                    <a:pt x="52036" y="58049"/>
                  </a:lnTo>
                  <a:lnTo>
                    <a:pt x="46820" y="45546"/>
                  </a:lnTo>
                  <a:lnTo>
                    <a:pt x="41552" y="34557"/>
                  </a:lnTo>
                  <a:lnTo>
                    <a:pt x="36233" y="25081"/>
                  </a:lnTo>
                  <a:lnTo>
                    <a:pt x="30863" y="17119"/>
                  </a:lnTo>
                  <a:lnTo>
                    <a:pt x="25442" y="10670"/>
                  </a:lnTo>
                  <a:lnTo>
                    <a:pt x="19970" y="5733"/>
                  </a:lnTo>
                  <a:lnTo>
                    <a:pt x="14447" y="2309"/>
                  </a:lnTo>
                  <a:lnTo>
                    <a:pt x="8874" y="398"/>
                  </a:lnTo>
                  <a:lnTo>
                    <a:pt x="3250" y="0"/>
                  </a:lnTo>
                  <a:lnTo>
                    <a:pt x="0" y="454"/>
                  </a:lnTo>
                </a:path>
              </a:pathLst>
            </a:custGeom>
            <a:ln w="7486">
              <a:solidFill>
                <a:srgbClr val="00B5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3510559" y="4298647"/>
              <a:ext cx="938" cy="6146"/>
            </a:xfrm>
            <a:custGeom>
              <a:avLst/>
              <a:gdLst/>
              <a:ahLst/>
              <a:cxnLst/>
              <a:rect l="l" t="t" r="r" b="b"/>
              <a:pathLst>
                <a:path w="938" h="6146">
                  <a:moveTo>
                    <a:pt x="938" y="6146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3501753" y="4137174"/>
              <a:ext cx="26408" cy="161473"/>
            </a:xfrm>
            <a:custGeom>
              <a:avLst/>
              <a:gdLst/>
              <a:ahLst/>
              <a:cxnLst/>
              <a:rect l="l" t="t" r="r" b="b"/>
              <a:pathLst>
                <a:path w="26408" h="161473">
                  <a:moveTo>
                    <a:pt x="8805" y="161473"/>
                  </a:moveTo>
                  <a:lnTo>
                    <a:pt x="5793" y="140920"/>
                  </a:lnTo>
                  <a:lnTo>
                    <a:pt x="3406" y="121763"/>
                  </a:lnTo>
                  <a:lnTo>
                    <a:pt x="1645" y="104000"/>
                  </a:lnTo>
                  <a:lnTo>
                    <a:pt x="509" y="87632"/>
                  </a:lnTo>
                  <a:lnTo>
                    <a:pt x="0" y="72660"/>
                  </a:lnTo>
                  <a:lnTo>
                    <a:pt x="115" y="59083"/>
                  </a:lnTo>
                  <a:lnTo>
                    <a:pt x="857" y="46900"/>
                  </a:lnTo>
                  <a:lnTo>
                    <a:pt x="2225" y="36113"/>
                  </a:lnTo>
                  <a:lnTo>
                    <a:pt x="4219" y="26721"/>
                  </a:lnTo>
                  <a:lnTo>
                    <a:pt x="6840" y="18724"/>
                  </a:lnTo>
                  <a:lnTo>
                    <a:pt x="10087" y="12123"/>
                  </a:lnTo>
                  <a:lnTo>
                    <a:pt x="13961" y="6916"/>
                  </a:lnTo>
                  <a:lnTo>
                    <a:pt x="18461" y="3104"/>
                  </a:lnTo>
                  <a:lnTo>
                    <a:pt x="23588" y="688"/>
                  </a:lnTo>
                  <a:lnTo>
                    <a:pt x="26408" y="0"/>
                  </a:lnTo>
                </a:path>
              </a:pathLst>
            </a:custGeom>
            <a:ln w="7486">
              <a:solidFill>
                <a:srgbClr val="00B5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3517376" y="3972123"/>
              <a:ext cx="33805" cy="165050"/>
            </a:xfrm>
            <a:custGeom>
              <a:avLst/>
              <a:gdLst/>
              <a:ahLst/>
              <a:cxnLst/>
              <a:rect l="l" t="t" r="r" b="b"/>
              <a:pathLst>
                <a:path w="33805" h="165050">
                  <a:moveTo>
                    <a:pt x="10784" y="165050"/>
                  </a:moveTo>
                  <a:lnTo>
                    <a:pt x="7190" y="145537"/>
                  </a:lnTo>
                  <a:lnTo>
                    <a:pt x="4314" y="127242"/>
                  </a:lnTo>
                  <a:lnTo>
                    <a:pt x="2157" y="110165"/>
                  </a:lnTo>
                  <a:lnTo>
                    <a:pt x="719" y="94306"/>
                  </a:lnTo>
                  <a:lnTo>
                    <a:pt x="0" y="79666"/>
                  </a:lnTo>
                  <a:lnTo>
                    <a:pt x="0" y="66245"/>
                  </a:lnTo>
                  <a:lnTo>
                    <a:pt x="719" y="54043"/>
                  </a:lnTo>
                  <a:lnTo>
                    <a:pt x="2157" y="43060"/>
                  </a:lnTo>
                  <a:lnTo>
                    <a:pt x="4315" y="33298"/>
                  </a:lnTo>
                  <a:lnTo>
                    <a:pt x="7192" y="24755"/>
                  </a:lnTo>
                  <a:lnTo>
                    <a:pt x="10789" y="17432"/>
                  </a:lnTo>
                  <a:lnTo>
                    <a:pt x="15106" y="11330"/>
                  </a:lnTo>
                  <a:lnTo>
                    <a:pt x="20143" y="6449"/>
                  </a:lnTo>
                  <a:lnTo>
                    <a:pt x="25900" y="2789"/>
                  </a:lnTo>
                  <a:lnTo>
                    <a:pt x="32378" y="351"/>
                  </a:lnTo>
                  <a:lnTo>
                    <a:pt x="33805" y="0"/>
                  </a:lnTo>
                </a:path>
              </a:pathLst>
            </a:custGeom>
            <a:ln w="7486">
              <a:solidFill>
                <a:srgbClr val="00B5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3551182" y="3970752"/>
              <a:ext cx="99919" cy="134768"/>
            </a:xfrm>
            <a:custGeom>
              <a:avLst/>
              <a:gdLst/>
              <a:ahLst/>
              <a:cxnLst/>
              <a:rect l="l" t="t" r="r" b="b"/>
              <a:pathLst>
                <a:path w="99919" h="134768">
                  <a:moveTo>
                    <a:pt x="99919" y="134768"/>
                  </a:moveTo>
                  <a:lnTo>
                    <a:pt x="93642" y="115961"/>
                  </a:lnTo>
                  <a:lnTo>
                    <a:pt x="87326" y="98567"/>
                  </a:lnTo>
                  <a:lnTo>
                    <a:pt x="80969" y="82585"/>
                  </a:lnTo>
                  <a:lnTo>
                    <a:pt x="74573" y="68016"/>
                  </a:lnTo>
                  <a:lnTo>
                    <a:pt x="68136" y="54860"/>
                  </a:lnTo>
                  <a:lnTo>
                    <a:pt x="61659" y="43116"/>
                  </a:lnTo>
                  <a:lnTo>
                    <a:pt x="55142" y="32785"/>
                  </a:lnTo>
                  <a:lnTo>
                    <a:pt x="48584" y="23865"/>
                  </a:lnTo>
                  <a:lnTo>
                    <a:pt x="41985" y="16358"/>
                  </a:lnTo>
                  <a:lnTo>
                    <a:pt x="35345" y="10263"/>
                  </a:lnTo>
                  <a:lnTo>
                    <a:pt x="28665" y="5579"/>
                  </a:lnTo>
                  <a:lnTo>
                    <a:pt x="21944" y="2308"/>
                  </a:lnTo>
                  <a:lnTo>
                    <a:pt x="15181" y="448"/>
                  </a:lnTo>
                  <a:lnTo>
                    <a:pt x="8377" y="0"/>
                  </a:lnTo>
                  <a:lnTo>
                    <a:pt x="1532" y="963"/>
                  </a:lnTo>
                  <a:lnTo>
                    <a:pt x="0" y="1370"/>
                  </a:lnTo>
                </a:path>
              </a:pathLst>
            </a:custGeom>
            <a:ln w="7486">
              <a:solidFill>
                <a:srgbClr val="00B5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2947638" y="3752309"/>
              <a:ext cx="603543" cy="219813"/>
            </a:xfrm>
            <a:custGeom>
              <a:avLst/>
              <a:gdLst/>
              <a:ahLst/>
              <a:cxnLst/>
              <a:rect l="l" t="t" r="r" b="b"/>
              <a:pathLst>
                <a:path w="603543" h="219813">
                  <a:moveTo>
                    <a:pt x="603543" y="219813"/>
                  </a:moveTo>
                  <a:lnTo>
                    <a:pt x="590503" y="190423"/>
                  </a:lnTo>
                  <a:lnTo>
                    <a:pt x="566950" y="162679"/>
                  </a:lnTo>
                  <a:lnTo>
                    <a:pt x="551230" y="149424"/>
                  </a:lnTo>
                  <a:lnTo>
                    <a:pt x="532882" y="136581"/>
                  </a:lnTo>
                  <a:lnTo>
                    <a:pt x="511906" y="124150"/>
                  </a:lnTo>
                  <a:lnTo>
                    <a:pt x="488301" y="112131"/>
                  </a:lnTo>
                  <a:lnTo>
                    <a:pt x="462067" y="100523"/>
                  </a:lnTo>
                  <a:lnTo>
                    <a:pt x="433205" y="89326"/>
                  </a:lnTo>
                  <a:lnTo>
                    <a:pt x="401714" y="78542"/>
                  </a:lnTo>
                  <a:lnTo>
                    <a:pt x="367594" y="68168"/>
                  </a:lnTo>
                  <a:lnTo>
                    <a:pt x="330846" y="58207"/>
                  </a:lnTo>
                  <a:lnTo>
                    <a:pt x="291468" y="48657"/>
                  </a:lnTo>
                  <a:lnTo>
                    <a:pt x="249462" y="39518"/>
                  </a:lnTo>
                  <a:lnTo>
                    <a:pt x="204828" y="30792"/>
                  </a:lnTo>
                  <a:lnTo>
                    <a:pt x="157564" y="22476"/>
                  </a:lnTo>
                  <a:lnTo>
                    <a:pt x="107671" y="14572"/>
                  </a:lnTo>
                  <a:lnTo>
                    <a:pt x="55150" y="7080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3877769" y="4180930"/>
              <a:ext cx="2774" cy="5547"/>
            </a:xfrm>
            <a:custGeom>
              <a:avLst/>
              <a:gdLst/>
              <a:ahLst/>
              <a:cxnLst/>
              <a:rect l="l" t="t" r="r" b="b"/>
              <a:pathLst>
                <a:path w="2774" h="5547">
                  <a:moveTo>
                    <a:pt x="2774" y="5547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3769571" y="4057745"/>
              <a:ext cx="108197" cy="123185"/>
            </a:xfrm>
            <a:custGeom>
              <a:avLst/>
              <a:gdLst/>
              <a:ahLst/>
              <a:cxnLst/>
              <a:rect l="l" t="t" r="r" b="b"/>
              <a:pathLst>
                <a:path w="108197" h="123185">
                  <a:moveTo>
                    <a:pt x="108197" y="123185"/>
                  </a:moveTo>
                  <a:lnTo>
                    <a:pt x="98601" y="104540"/>
                  </a:lnTo>
                  <a:lnTo>
                    <a:pt x="89314" y="87423"/>
                  </a:lnTo>
                  <a:lnTo>
                    <a:pt x="80335" y="71834"/>
                  </a:lnTo>
                  <a:lnTo>
                    <a:pt x="71665" y="57774"/>
                  </a:lnTo>
                  <a:lnTo>
                    <a:pt x="63304" y="45242"/>
                  </a:lnTo>
                  <a:lnTo>
                    <a:pt x="55251" y="34237"/>
                  </a:lnTo>
                  <a:lnTo>
                    <a:pt x="47508" y="24762"/>
                  </a:lnTo>
                  <a:lnTo>
                    <a:pt x="40073" y="16814"/>
                  </a:lnTo>
                  <a:lnTo>
                    <a:pt x="32946" y="10394"/>
                  </a:lnTo>
                  <a:lnTo>
                    <a:pt x="26129" y="5503"/>
                  </a:lnTo>
                  <a:lnTo>
                    <a:pt x="19621" y="2140"/>
                  </a:lnTo>
                  <a:lnTo>
                    <a:pt x="13421" y="306"/>
                  </a:lnTo>
                  <a:lnTo>
                    <a:pt x="7530" y="0"/>
                  </a:lnTo>
                  <a:lnTo>
                    <a:pt x="1949" y="1222"/>
                  </a:lnTo>
                  <a:lnTo>
                    <a:pt x="0" y="2043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3789666" y="4220962"/>
              <a:ext cx="2328" cy="5763"/>
            </a:xfrm>
            <a:custGeom>
              <a:avLst/>
              <a:gdLst/>
              <a:ahLst/>
              <a:cxnLst/>
              <a:rect l="l" t="t" r="r" b="b"/>
              <a:pathLst>
                <a:path w="2328" h="5763">
                  <a:moveTo>
                    <a:pt x="2328" y="5763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3754130" y="4059788"/>
              <a:ext cx="35535" cy="161173"/>
            </a:xfrm>
            <a:custGeom>
              <a:avLst/>
              <a:gdLst/>
              <a:ahLst/>
              <a:cxnLst/>
              <a:rect l="l" t="t" r="r" b="b"/>
              <a:pathLst>
                <a:path w="35535" h="161173">
                  <a:moveTo>
                    <a:pt x="35535" y="161173"/>
                  </a:moveTo>
                  <a:lnTo>
                    <a:pt x="27883" y="141918"/>
                  </a:lnTo>
                  <a:lnTo>
                    <a:pt x="21157" y="123871"/>
                  </a:lnTo>
                  <a:lnTo>
                    <a:pt x="15357" y="107032"/>
                  </a:lnTo>
                  <a:lnTo>
                    <a:pt x="10483" y="91400"/>
                  </a:lnTo>
                  <a:lnTo>
                    <a:pt x="6534" y="76976"/>
                  </a:lnTo>
                  <a:lnTo>
                    <a:pt x="3512" y="63759"/>
                  </a:lnTo>
                  <a:lnTo>
                    <a:pt x="1416" y="51748"/>
                  </a:lnTo>
                  <a:lnTo>
                    <a:pt x="245" y="40944"/>
                  </a:lnTo>
                  <a:lnTo>
                    <a:pt x="0" y="31347"/>
                  </a:lnTo>
                  <a:lnTo>
                    <a:pt x="680" y="22955"/>
                  </a:lnTo>
                  <a:lnTo>
                    <a:pt x="2286" y="15769"/>
                  </a:lnTo>
                  <a:lnTo>
                    <a:pt x="4817" y="9788"/>
                  </a:lnTo>
                  <a:lnTo>
                    <a:pt x="8273" y="5012"/>
                  </a:lnTo>
                  <a:lnTo>
                    <a:pt x="12655" y="1442"/>
                  </a:lnTo>
                  <a:lnTo>
                    <a:pt x="1544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3705021" y="3917805"/>
              <a:ext cx="64549" cy="141983"/>
            </a:xfrm>
            <a:custGeom>
              <a:avLst/>
              <a:gdLst/>
              <a:ahLst/>
              <a:cxnLst/>
              <a:rect l="l" t="t" r="r" b="b"/>
              <a:pathLst>
                <a:path w="64549" h="141983">
                  <a:moveTo>
                    <a:pt x="64549" y="141983"/>
                  </a:moveTo>
                  <a:lnTo>
                    <a:pt x="54458" y="119800"/>
                  </a:lnTo>
                  <a:lnTo>
                    <a:pt x="45225" y="99501"/>
                  </a:lnTo>
                  <a:lnTo>
                    <a:pt x="36850" y="81084"/>
                  </a:lnTo>
                  <a:lnTo>
                    <a:pt x="29333" y="64551"/>
                  </a:lnTo>
                  <a:lnTo>
                    <a:pt x="22673" y="49901"/>
                  </a:lnTo>
                  <a:lnTo>
                    <a:pt x="16871" y="37135"/>
                  </a:lnTo>
                  <a:lnTo>
                    <a:pt x="11924" y="26251"/>
                  </a:lnTo>
                  <a:lnTo>
                    <a:pt x="7835" y="17250"/>
                  </a:lnTo>
                  <a:lnTo>
                    <a:pt x="4601" y="10132"/>
                  </a:lnTo>
                  <a:lnTo>
                    <a:pt x="2223" y="4897"/>
                  </a:lnTo>
                  <a:lnTo>
                    <a:pt x="701" y="1544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2947638" y="3752309"/>
              <a:ext cx="757383" cy="165495"/>
            </a:xfrm>
            <a:custGeom>
              <a:avLst/>
              <a:gdLst/>
              <a:ahLst/>
              <a:cxnLst/>
              <a:rect l="l" t="t" r="r" b="b"/>
              <a:pathLst>
                <a:path w="757383" h="165495">
                  <a:moveTo>
                    <a:pt x="757383" y="165495"/>
                  </a:moveTo>
                  <a:lnTo>
                    <a:pt x="738184" y="138282"/>
                  </a:lnTo>
                  <a:lnTo>
                    <a:pt x="706421" y="113440"/>
                  </a:lnTo>
                  <a:lnTo>
                    <a:pt x="685828" y="101907"/>
                  </a:lnTo>
                  <a:lnTo>
                    <a:pt x="662093" y="90966"/>
                  </a:lnTo>
                  <a:lnTo>
                    <a:pt x="635218" y="80618"/>
                  </a:lnTo>
                  <a:lnTo>
                    <a:pt x="605202" y="70862"/>
                  </a:lnTo>
                  <a:lnTo>
                    <a:pt x="572044" y="61699"/>
                  </a:lnTo>
                  <a:lnTo>
                    <a:pt x="535746" y="53128"/>
                  </a:lnTo>
                  <a:lnTo>
                    <a:pt x="496306" y="45150"/>
                  </a:lnTo>
                  <a:lnTo>
                    <a:pt x="453725" y="37763"/>
                  </a:lnTo>
                  <a:lnTo>
                    <a:pt x="408003" y="30970"/>
                  </a:lnTo>
                  <a:lnTo>
                    <a:pt x="359140" y="24768"/>
                  </a:lnTo>
                  <a:lnTo>
                    <a:pt x="307136" y="19159"/>
                  </a:lnTo>
                  <a:lnTo>
                    <a:pt x="251991" y="14142"/>
                  </a:lnTo>
                  <a:lnTo>
                    <a:pt x="193705" y="9718"/>
                  </a:lnTo>
                  <a:lnTo>
                    <a:pt x="132277" y="5886"/>
                  </a:lnTo>
                  <a:lnTo>
                    <a:pt x="67709" y="2647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3962453" y="4134149"/>
              <a:ext cx="3226" cy="5351"/>
            </a:xfrm>
            <a:custGeom>
              <a:avLst/>
              <a:gdLst/>
              <a:ahLst/>
              <a:cxnLst/>
              <a:rect l="l" t="t" r="r" b="b"/>
              <a:pathLst>
                <a:path w="3226" h="5351">
                  <a:moveTo>
                    <a:pt x="3226" y="5351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3881891" y="4000599"/>
              <a:ext cx="80561" cy="133549"/>
            </a:xfrm>
            <a:custGeom>
              <a:avLst/>
              <a:gdLst/>
              <a:ahLst/>
              <a:cxnLst/>
              <a:rect l="l" t="t" r="r" b="b"/>
              <a:pathLst>
                <a:path w="80561" h="133549">
                  <a:moveTo>
                    <a:pt x="80561" y="133549"/>
                  </a:moveTo>
                  <a:lnTo>
                    <a:pt x="67969" y="112691"/>
                  </a:lnTo>
                  <a:lnTo>
                    <a:pt x="56448" y="93602"/>
                  </a:lnTo>
                  <a:lnTo>
                    <a:pt x="45997" y="76283"/>
                  </a:lnTo>
                  <a:lnTo>
                    <a:pt x="36616" y="60733"/>
                  </a:lnTo>
                  <a:lnTo>
                    <a:pt x="28304" y="46953"/>
                  </a:lnTo>
                  <a:lnTo>
                    <a:pt x="21061" y="34942"/>
                  </a:lnTo>
                  <a:lnTo>
                    <a:pt x="14887" y="24703"/>
                  </a:lnTo>
                  <a:lnTo>
                    <a:pt x="9782" y="16234"/>
                  </a:lnTo>
                  <a:lnTo>
                    <a:pt x="5745" y="9535"/>
                  </a:lnTo>
                  <a:lnTo>
                    <a:pt x="2776" y="4608"/>
                  </a:lnTo>
                  <a:lnTo>
                    <a:pt x="875" y="1453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3801268" y="3867099"/>
              <a:ext cx="80623" cy="133500"/>
            </a:xfrm>
            <a:custGeom>
              <a:avLst/>
              <a:gdLst/>
              <a:ahLst/>
              <a:cxnLst/>
              <a:rect l="l" t="t" r="r" b="b"/>
              <a:pathLst>
                <a:path w="80623" h="133500">
                  <a:moveTo>
                    <a:pt x="80623" y="133500"/>
                  </a:moveTo>
                  <a:lnTo>
                    <a:pt x="68030" y="112642"/>
                  </a:lnTo>
                  <a:lnTo>
                    <a:pt x="56505" y="93555"/>
                  </a:lnTo>
                  <a:lnTo>
                    <a:pt x="46048" y="76238"/>
                  </a:lnTo>
                  <a:lnTo>
                    <a:pt x="36660" y="60692"/>
                  </a:lnTo>
                  <a:lnTo>
                    <a:pt x="28341" y="46917"/>
                  </a:lnTo>
                  <a:lnTo>
                    <a:pt x="21090" y="34913"/>
                  </a:lnTo>
                  <a:lnTo>
                    <a:pt x="14909" y="24679"/>
                  </a:lnTo>
                  <a:lnTo>
                    <a:pt x="9797" y="16216"/>
                  </a:lnTo>
                  <a:lnTo>
                    <a:pt x="5754" y="9524"/>
                  </a:lnTo>
                  <a:lnTo>
                    <a:pt x="2780" y="4602"/>
                  </a:lnTo>
                  <a:lnTo>
                    <a:pt x="876" y="1450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2947638" y="3750080"/>
              <a:ext cx="853629" cy="117018"/>
            </a:xfrm>
            <a:custGeom>
              <a:avLst/>
              <a:gdLst/>
              <a:ahLst/>
              <a:cxnLst/>
              <a:rect l="l" t="t" r="r" b="b"/>
              <a:pathLst>
                <a:path w="853629" h="117018">
                  <a:moveTo>
                    <a:pt x="853629" y="117018"/>
                  </a:moveTo>
                  <a:lnTo>
                    <a:pt x="830587" y="91827"/>
                  </a:lnTo>
                  <a:lnTo>
                    <a:pt x="793698" y="69684"/>
                  </a:lnTo>
                  <a:lnTo>
                    <a:pt x="742960" y="50589"/>
                  </a:lnTo>
                  <a:lnTo>
                    <a:pt x="712398" y="42184"/>
                  </a:lnTo>
                  <a:lnTo>
                    <a:pt x="678374" y="34541"/>
                  </a:lnTo>
                  <a:lnTo>
                    <a:pt x="640887" y="27660"/>
                  </a:lnTo>
                  <a:lnTo>
                    <a:pt x="599938" y="21540"/>
                  </a:lnTo>
                  <a:lnTo>
                    <a:pt x="555526" y="16182"/>
                  </a:lnTo>
                  <a:lnTo>
                    <a:pt x="507652" y="11586"/>
                  </a:lnTo>
                  <a:lnTo>
                    <a:pt x="456315" y="7751"/>
                  </a:lnTo>
                  <a:lnTo>
                    <a:pt x="401516" y="4678"/>
                  </a:lnTo>
                  <a:lnTo>
                    <a:pt x="343254" y="2366"/>
                  </a:lnTo>
                  <a:lnTo>
                    <a:pt x="281529" y="816"/>
                  </a:lnTo>
                  <a:lnTo>
                    <a:pt x="216341" y="27"/>
                  </a:lnTo>
                  <a:lnTo>
                    <a:pt x="147690" y="0"/>
                  </a:lnTo>
                  <a:lnTo>
                    <a:pt x="75576" y="733"/>
                  </a:lnTo>
                  <a:lnTo>
                    <a:pt x="0" y="2229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2947638" y="3614990"/>
              <a:ext cx="74015" cy="137319"/>
            </a:xfrm>
            <a:custGeom>
              <a:avLst/>
              <a:gdLst/>
              <a:ahLst/>
              <a:cxnLst/>
              <a:rect l="l" t="t" r="r" b="b"/>
              <a:pathLst>
                <a:path w="74015" h="137319">
                  <a:moveTo>
                    <a:pt x="0" y="137319"/>
                  </a:moveTo>
                  <a:lnTo>
                    <a:pt x="11554" y="115872"/>
                  </a:lnTo>
                  <a:lnTo>
                    <a:pt x="22129" y="96245"/>
                  </a:lnTo>
                  <a:lnTo>
                    <a:pt x="31725" y="78437"/>
                  </a:lnTo>
                  <a:lnTo>
                    <a:pt x="40341" y="62449"/>
                  </a:lnTo>
                  <a:lnTo>
                    <a:pt x="47978" y="48282"/>
                  </a:lnTo>
                  <a:lnTo>
                    <a:pt x="54635" y="35934"/>
                  </a:lnTo>
                  <a:lnTo>
                    <a:pt x="60311" y="25406"/>
                  </a:lnTo>
                  <a:lnTo>
                    <a:pt x="65007" y="16699"/>
                  </a:lnTo>
                  <a:lnTo>
                    <a:pt x="68721" y="9812"/>
                  </a:lnTo>
                  <a:lnTo>
                    <a:pt x="71455" y="4745"/>
                  </a:lnTo>
                  <a:lnTo>
                    <a:pt x="73206" y="1498"/>
                  </a:lnTo>
                  <a:lnTo>
                    <a:pt x="74015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3021653" y="3492745"/>
              <a:ext cx="483503" cy="122244"/>
            </a:xfrm>
            <a:custGeom>
              <a:avLst/>
              <a:gdLst/>
              <a:ahLst/>
              <a:cxnLst/>
              <a:rect l="l" t="t" r="r" b="b"/>
              <a:pathLst>
                <a:path w="483503" h="122244">
                  <a:moveTo>
                    <a:pt x="0" y="122244"/>
                  </a:moveTo>
                  <a:lnTo>
                    <a:pt x="8242" y="108899"/>
                  </a:lnTo>
                  <a:lnTo>
                    <a:pt x="18162" y="96324"/>
                  </a:lnTo>
                  <a:lnTo>
                    <a:pt x="29758" y="84521"/>
                  </a:lnTo>
                  <a:lnTo>
                    <a:pt x="43031" y="73489"/>
                  </a:lnTo>
                  <a:lnTo>
                    <a:pt x="57981" y="63228"/>
                  </a:lnTo>
                  <a:lnTo>
                    <a:pt x="74608" y="53738"/>
                  </a:lnTo>
                  <a:lnTo>
                    <a:pt x="92912" y="45019"/>
                  </a:lnTo>
                  <a:lnTo>
                    <a:pt x="112894" y="37072"/>
                  </a:lnTo>
                  <a:lnTo>
                    <a:pt x="134552" y="29895"/>
                  </a:lnTo>
                  <a:lnTo>
                    <a:pt x="157887" y="23489"/>
                  </a:lnTo>
                  <a:lnTo>
                    <a:pt x="182900" y="17855"/>
                  </a:lnTo>
                  <a:lnTo>
                    <a:pt x="209590" y="12991"/>
                  </a:lnTo>
                  <a:lnTo>
                    <a:pt x="237958" y="8898"/>
                  </a:lnTo>
                  <a:lnTo>
                    <a:pt x="268003" y="5577"/>
                  </a:lnTo>
                  <a:lnTo>
                    <a:pt x="299726" y="3026"/>
                  </a:lnTo>
                  <a:lnTo>
                    <a:pt x="333126" y="1246"/>
                  </a:lnTo>
                  <a:lnTo>
                    <a:pt x="368203" y="237"/>
                  </a:lnTo>
                  <a:lnTo>
                    <a:pt x="404959" y="0"/>
                  </a:lnTo>
                  <a:lnTo>
                    <a:pt x="443392" y="532"/>
                  </a:lnTo>
                  <a:lnTo>
                    <a:pt x="483503" y="1836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4191446" y="3956699"/>
              <a:ext cx="4360" cy="4413"/>
            </a:xfrm>
            <a:custGeom>
              <a:avLst/>
              <a:gdLst/>
              <a:ahLst/>
              <a:cxnLst/>
              <a:rect l="l" t="t" r="r" b="b"/>
              <a:pathLst>
                <a:path w="4360" h="4413">
                  <a:moveTo>
                    <a:pt x="4360" y="4413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4019545" y="3883090"/>
              <a:ext cx="171901" cy="73608"/>
            </a:xfrm>
            <a:custGeom>
              <a:avLst/>
              <a:gdLst/>
              <a:ahLst/>
              <a:cxnLst/>
              <a:rect l="l" t="t" r="r" b="b"/>
              <a:pathLst>
                <a:path w="171901" h="73608">
                  <a:moveTo>
                    <a:pt x="171901" y="73608"/>
                  </a:moveTo>
                  <a:lnTo>
                    <a:pt x="158220" y="60133"/>
                  </a:lnTo>
                  <a:lnTo>
                    <a:pt x="144913" y="48017"/>
                  </a:lnTo>
                  <a:lnTo>
                    <a:pt x="131982" y="37260"/>
                  </a:lnTo>
                  <a:lnTo>
                    <a:pt x="119424" y="27861"/>
                  </a:lnTo>
                  <a:lnTo>
                    <a:pt x="107242" y="19821"/>
                  </a:lnTo>
                  <a:lnTo>
                    <a:pt x="95433" y="13140"/>
                  </a:lnTo>
                  <a:lnTo>
                    <a:pt x="84000" y="7817"/>
                  </a:lnTo>
                  <a:lnTo>
                    <a:pt x="72941" y="3853"/>
                  </a:lnTo>
                  <a:lnTo>
                    <a:pt x="62257" y="1247"/>
                  </a:lnTo>
                  <a:lnTo>
                    <a:pt x="51947" y="0"/>
                  </a:lnTo>
                  <a:lnTo>
                    <a:pt x="42013" y="110"/>
                  </a:lnTo>
                  <a:lnTo>
                    <a:pt x="32452" y="1580"/>
                  </a:lnTo>
                  <a:lnTo>
                    <a:pt x="23267" y="4407"/>
                  </a:lnTo>
                  <a:lnTo>
                    <a:pt x="14457" y="8593"/>
                  </a:lnTo>
                  <a:lnTo>
                    <a:pt x="6021" y="14137"/>
                  </a:lnTo>
                  <a:lnTo>
                    <a:pt x="0" y="19132"/>
                  </a:lnTo>
                </a:path>
              </a:pathLst>
            </a:custGeom>
            <a:ln w="7486">
              <a:solidFill>
                <a:srgbClr val="04EF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4119809" y="4021680"/>
              <a:ext cx="4027" cy="4814"/>
            </a:xfrm>
            <a:custGeom>
              <a:avLst/>
              <a:gdLst/>
              <a:ahLst/>
              <a:cxnLst/>
              <a:rect l="l" t="t" r="r" b="b"/>
              <a:pathLst>
                <a:path w="4027" h="4814">
                  <a:moveTo>
                    <a:pt x="4027" y="4814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4019545" y="3902223"/>
              <a:ext cx="100263" cy="119456"/>
            </a:xfrm>
            <a:custGeom>
              <a:avLst/>
              <a:gdLst/>
              <a:ahLst/>
              <a:cxnLst/>
              <a:rect l="l" t="t" r="r" b="b"/>
              <a:pathLst>
                <a:path w="100263" h="119456">
                  <a:moveTo>
                    <a:pt x="100263" y="119456"/>
                  </a:moveTo>
                  <a:lnTo>
                    <a:pt x="84603" y="100795"/>
                  </a:lnTo>
                  <a:lnTo>
                    <a:pt x="70271" y="83718"/>
                  </a:lnTo>
                  <a:lnTo>
                    <a:pt x="57267" y="68225"/>
                  </a:lnTo>
                  <a:lnTo>
                    <a:pt x="45593" y="54315"/>
                  </a:lnTo>
                  <a:lnTo>
                    <a:pt x="35247" y="41988"/>
                  </a:lnTo>
                  <a:lnTo>
                    <a:pt x="26230" y="31246"/>
                  </a:lnTo>
                  <a:lnTo>
                    <a:pt x="18542" y="22088"/>
                  </a:lnTo>
                  <a:lnTo>
                    <a:pt x="12184" y="14514"/>
                  </a:lnTo>
                  <a:lnTo>
                    <a:pt x="7156" y="8524"/>
                  </a:lnTo>
                  <a:lnTo>
                    <a:pt x="3458" y="4119"/>
                  </a:lnTo>
                  <a:lnTo>
                    <a:pt x="1090" y="1298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4EF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4043316" y="4080963"/>
              <a:ext cx="3615" cy="5118"/>
            </a:xfrm>
            <a:custGeom>
              <a:avLst/>
              <a:gdLst/>
              <a:ahLst/>
              <a:cxnLst/>
              <a:rect l="l" t="t" r="r" b="b"/>
              <a:pathLst>
                <a:path w="3615" h="5118">
                  <a:moveTo>
                    <a:pt x="3615" y="5118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3991265" y="3902223"/>
              <a:ext cx="52051" cy="178739"/>
            </a:xfrm>
            <a:custGeom>
              <a:avLst/>
              <a:gdLst/>
              <a:ahLst/>
              <a:cxnLst/>
              <a:rect l="l" t="t" r="r" b="b"/>
              <a:pathLst>
                <a:path w="52051" h="178739">
                  <a:moveTo>
                    <a:pt x="52051" y="178739"/>
                  </a:moveTo>
                  <a:lnTo>
                    <a:pt x="41613" y="163604"/>
                  </a:lnTo>
                  <a:lnTo>
                    <a:pt x="32340" y="149021"/>
                  </a:lnTo>
                  <a:lnTo>
                    <a:pt x="24230" y="134992"/>
                  </a:lnTo>
                  <a:lnTo>
                    <a:pt x="17283" y="121517"/>
                  </a:lnTo>
                  <a:lnTo>
                    <a:pt x="11500" y="108594"/>
                  </a:lnTo>
                  <a:lnTo>
                    <a:pt x="6881" y="96225"/>
                  </a:lnTo>
                  <a:lnTo>
                    <a:pt x="3424" y="84410"/>
                  </a:lnTo>
                  <a:lnTo>
                    <a:pt x="1130" y="73148"/>
                  </a:lnTo>
                  <a:lnTo>
                    <a:pt x="0" y="62439"/>
                  </a:lnTo>
                  <a:lnTo>
                    <a:pt x="32" y="52284"/>
                  </a:lnTo>
                  <a:lnTo>
                    <a:pt x="1226" y="42682"/>
                  </a:lnTo>
                  <a:lnTo>
                    <a:pt x="3584" y="33635"/>
                  </a:lnTo>
                  <a:lnTo>
                    <a:pt x="7103" y="25140"/>
                  </a:lnTo>
                  <a:lnTo>
                    <a:pt x="11786" y="17200"/>
                  </a:lnTo>
                  <a:lnTo>
                    <a:pt x="17630" y="9813"/>
                  </a:lnTo>
                  <a:lnTo>
                    <a:pt x="24636" y="2980"/>
                  </a:lnTo>
                  <a:lnTo>
                    <a:pt x="28280" y="0"/>
                  </a:lnTo>
                </a:path>
              </a:pathLst>
            </a:custGeom>
            <a:ln w="7486">
              <a:solidFill>
                <a:srgbClr val="04EF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3954275" y="3733996"/>
              <a:ext cx="65270" cy="168227"/>
            </a:xfrm>
            <a:custGeom>
              <a:avLst/>
              <a:gdLst/>
              <a:ahLst/>
              <a:cxnLst/>
              <a:rect l="l" t="t" r="r" b="b"/>
              <a:pathLst>
                <a:path w="65270" h="168227">
                  <a:moveTo>
                    <a:pt x="65270" y="168227"/>
                  </a:moveTo>
                  <a:lnTo>
                    <a:pt x="52967" y="153088"/>
                  </a:lnTo>
                  <a:lnTo>
                    <a:pt x="41948" y="138540"/>
                  </a:lnTo>
                  <a:lnTo>
                    <a:pt x="32212" y="124583"/>
                  </a:lnTo>
                  <a:lnTo>
                    <a:pt x="23760" y="111217"/>
                  </a:lnTo>
                  <a:lnTo>
                    <a:pt x="16591" y="98441"/>
                  </a:lnTo>
                  <a:lnTo>
                    <a:pt x="10705" y="86255"/>
                  </a:lnTo>
                  <a:lnTo>
                    <a:pt x="6103" y="74660"/>
                  </a:lnTo>
                  <a:lnTo>
                    <a:pt x="2785" y="63655"/>
                  </a:lnTo>
                  <a:lnTo>
                    <a:pt x="750" y="53241"/>
                  </a:lnTo>
                  <a:lnTo>
                    <a:pt x="0" y="43416"/>
                  </a:lnTo>
                  <a:lnTo>
                    <a:pt x="533" y="34181"/>
                  </a:lnTo>
                  <a:lnTo>
                    <a:pt x="2349" y="25536"/>
                  </a:lnTo>
                  <a:lnTo>
                    <a:pt x="5450" y="17480"/>
                  </a:lnTo>
                  <a:lnTo>
                    <a:pt x="9835" y="10014"/>
                  </a:lnTo>
                  <a:lnTo>
                    <a:pt x="15504" y="3138"/>
                  </a:lnTo>
                  <a:lnTo>
                    <a:pt x="18733" y="0"/>
                  </a:lnTo>
                </a:path>
              </a:pathLst>
            </a:custGeom>
            <a:ln w="7486">
              <a:solidFill>
                <a:srgbClr val="04EF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4257864" y="3886299"/>
              <a:ext cx="4720" cy="4113"/>
            </a:xfrm>
            <a:custGeom>
              <a:avLst/>
              <a:gdLst/>
              <a:ahLst/>
              <a:cxnLst/>
              <a:rect l="l" t="t" r="r" b="b"/>
              <a:pathLst>
                <a:path w="4720" h="4113">
                  <a:moveTo>
                    <a:pt x="4720" y="4113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4140351" y="3783756"/>
              <a:ext cx="117513" cy="102542"/>
            </a:xfrm>
            <a:custGeom>
              <a:avLst/>
              <a:gdLst/>
              <a:ahLst/>
              <a:cxnLst/>
              <a:rect l="l" t="t" r="r" b="b"/>
              <a:pathLst>
                <a:path w="117513" h="102542">
                  <a:moveTo>
                    <a:pt x="117513" y="102542"/>
                  </a:moveTo>
                  <a:lnTo>
                    <a:pt x="99159" y="86521"/>
                  </a:lnTo>
                  <a:lnTo>
                    <a:pt x="82362" y="71861"/>
                  </a:lnTo>
                  <a:lnTo>
                    <a:pt x="67121" y="58560"/>
                  </a:lnTo>
                  <a:lnTo>
                    <a:pt x="53438" y="46620"/>
                  </a:lnTo>
                  <a:lnTo>
                    <a:pt x="41313" y="36039"/>
                  </a:lnTo>
                  <a:lnTo>
                    <a:pt x="30745" y="26819"/>
                  </a:lnTo>
                  <a:lnTo>
                    <a:pt x="21735" y="18958"/>
                  </a:lnTo>
                  <a:lnTo>
                    <a:pt x="14283" y="12457"/>
                  </a:lnTo>
                  <a:lnTo>
                    <a:pt x="8389" y="7316"/>
                  </a:lnTo>
                  <a:lnTo>
                    <a:pt x="4054" y="3535"/>
                  </a:lnTo>
                  <a:lnTo>
                    <a:pt x="1278" y="1114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4EF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3973009" y="3716078"/>
              <a:ext cx="167341" cy="67678"/>
            </a:xfrm>
            <a:custGeom>
              <a:avLst/>
              <a:gdLst/>
              <a:ahLst/>
              <a:cxnLst/>
              <a:rect l="l" t="t" r="r" b="b"/>
              <a:pathLst>
                <a:path w="167341" h="67678">
                  <a:moveTo>
                    <a:pt x="167341" y="67678"/>
                  </a:moveTo>
                  <a:lnTo>
                    <a:pt x="151773" y="54531"/>
                  </a:lnTo>
                  <a:lnTo>
                    <a:pt x="136822" y="42801"/>
                  </a:lnTo>
                  <a:lnTo>
                    <a:pt x="122490" y="32488"/>
                  </a:lnTo>
                  <a:lnTo>
                    <a:pt x="108776" y="23592"/>
                  </a:lnTo>
                  <a:lnTo>
                    <a:pt x="95679" y="16115"/>
                  </a:lnTo>
                  <a:lnTo>
                    <a:pt x="83201" y="10055"/>
                  </a:lnTo>
                  <a:lnTo>
                    <a:pt x="71340" y="5413"/>
                  </a:lnTo>
                  <a:lnTo>
                    <a:pt x="60096" y="2190"/>
                  </a:lnTo>
                  <a:lnTo>
                    <a:pt x="49470" y="385"/>
                  </a:lnTo>
                  <a:lnTo>
                    <a:pt x="39462" y="0"/>
                  </a:lnTo>
                  <a:lnTo>
                    <a:pt x="30070" y="1033"/>
                  </a:lnTo>
                  <a:lnTo>
                    <a:pt x="21296" y="3486"/>
                  </a:lnTo>
                  <a:lnTo>
                    <a:pt x="13138" y="7358"/>
                  </a:lnTo>
                  <a:lnTo>
                    <a:pt x="5598" y="12651"/>
                  </a:lnTo>
                  <a:lnTo>
                    <a:pt x="0" y="17917"/>
                  </a:lnTo>
                </a:path>
              </a:pathLst>
            </a:custGeom>
            <a:ln w="7486">
              <a:solidFill>
                <a:srgbClr val="04EF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3894045" y="3578624"/>
              <a:ext cx="78963" cy="155372"/>
            </a:xfrm>
            <a:custGeom>
              <a:avLst/>
              <a:gdLst/>
              <a:ahLst/>
              <a:cxnLst/>
              <a:rect l="l" t="t" r="r" b="b"/>
              <a:pathLst>
                <a:path w="78963" h="155372">
                  <a:moveTo>
                    <a:pt x="78963" y="155372"/>
                  </a:moveTo>
                  <a:lnTo>
                    <a:pt x="64665" y="140371"/>
                  </a:lnTo>
                  <a:lnTo>
                    <a:pt x="51791" y="126009"/>
                  </a:lnTo>
                  <a:lnTo>
                    <a:pt x="40342" y="112284"/>
                  </a:lnTo>
                  <a:lnTo>
                    <a:pt x="30316" y="99197"/>
                  </a:lnTo>
                  <a:lnTo>
                    <a:pt x="21714" y="86747"/>
                  </a:lnTo>
                  <a:lnTo>
                    <a:pt x="14535" y="74935"/>
                  </a:lnTo>
                  <a:lnTo>
                    <a:pt x="8781" y="63760"/>
                  </a:lnTo>
                  <a:lnTo>
                    <a:pt x="4450" y="53224"/>
                  </a:lnTo>
                  <a:lnTo>
                    <a:pt x="1543" y="43324"/>
                  </a:lnTo>
                  <a:lnTo>
                    <a:pt x="59" y="34062"/>
                  </a:lnTo>
                  <a:lnTo>
                    <a:pt x="0" y="25438"/>
                  </a:lnTo>
                  <a:lnTo>
                    <a:pt x="1363" y="17451"/>
                  </a:lnTo>
                  <a:lnTo>
                    <a:pt x="4150" y="10102"/>
                  </a:lnTo>
                  <a:lnTo>
                    <a:pt x="8361" y="3390"/>
                  </a:lnTo>
                  <a:lnTo>
                    <a:pt x="11255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4318598" y="3810992"/>
              <a:ext cx="5012" cy="3723"/>
            </a:xfrm>
            <a:custGeom>
              <a:avLst/>
              <a:gdLst/>
              <a:ahLst/>
              <a:cxnLst/>
              <a:rect l="l" t="t" r="r" b="b"/>
              <a:pathLst>
                <a:path w="5012" h="3723">
                  <a:moveTo>
                    <a:pt x="5012" y="3723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4193525" y="3717818"/>
              <a:ext cx="125072" cy="93174"/>
            </a:xfrm>
            <a:custGeom>
              <a:avLst/>
              <a:gdLst/>
              <a:ahLst/>
              <a:cxnLst/>
              <a:rect l="l" t="t" r="r" b="b"/>
              <a:pathLst>
                <a:path w="125072" h="93174">
                  <a:moveTo>
                    <a:pt x="125072" y="93174"/>
                  </a:moveTo>
                  <a:lnTo>
                    <a:pt x="105529" y="78617"/>
                  </a:lnTo>
                  <a:lnTo>
                    <a:pt x="87646" y="65295"/>
                  </a:lnTo>
                  <a:lnTo>
                    <a:pt x="71422" y="53210"/>
                  </a:lnTo>
                  <a:lnTo>
                    <a:pt x="56858" y="42360"/>
                  </a:lnTo>
                  <a:lnTo>
                    <a:pt x="43953" y="32747"/>
                  </a:lnTo>
                  <a:lnTo>
                    <a:pt x="32707" y="24368"/>
                  </a:lnTo>
                  <a:lnTo>
                    <a:pt x="23120" y="17226"/>
                  </a:lnTo>
                  <a:lnTo>
                    <a:pt x="15192" y="11319"/>
                  </a:lnTo>
                  <a:lnTo>
                    <a:pt x="8923" y="6648"/>
                  </a:lnTo>
                  <a:lnTo>
                    <a:pt x="4312" y="3213"/>
                  </a:lnTo>
                  <a:lnTo>
                    <a:pt x="1359" y="1013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4068416" y="3624707"/>
              <a:ext cx="125109" cy="93110"/>
            </a:xfrm>
            <a:custGeom>
              <a:avLst/>
              <a:gdLst/>
              <a:ahLst/>
              <a:cxnLst/>
              <a:rect l="l" t="t" r="r" b="b"/>
              <a:pathLst>
                <a:path w="125109" h="93110">
                  <a:moveTo>
                    <a:pt x="125109" y="93110"/>
                  </a:moveTo>
                  <a:lnTo>
                    <a:pt x="105557" y="78567"/>
                  </a:lnTo>
                  <a:lnTo>
                    <a:pt x="87666" y="65257"/>
                  </a:lnTo>
                  <a:lnTo>
                    <a:pt x="71436" y="53181"/>
                  </a:lnTo>
                  <a:lnTo>
                    <a:pt x="56866" y="42339"/>
                  </a:lnTo>
                  <a:lnTo>
                    <a:pt x="43957" y="32731"/>
                  </a:lnTo>
                  <a:lnTo>
                    <a:pt x="32708" y="24357"/>
                  </a:lnTo>
                  <a:lnTo>
                    <a:pt x="23120" y="17218"/>
                  </a:lnTo>
                  <a:lnTo>
                    <a:pt x="15190" y="11314"/>
                  </a:lnTo>
                  <a:lnTo>
                    <a:pt x="8921" y="6645"/>
                  </a:lnTo>
                  <a:lnTo>
                    <a:pt x="4310" y="3211"/>
                  </a:lnTo>
                  <a:lnTo>
                    <a:pt x="1358" y="1012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3905301" y="3562881"/>
              <a:ext cx="163114" cy="61826"/>
            </a:xfrm>
            <a:custGeom>
              <a:avLst/>
              <a:gdLst/>
              <a:ahLst/>
              <a:cxnLst/>
              <a:rect l="l" t="t" r="r" b="b"/>
              <a:pathLst>
                <a:path w="163114" h="61826">
                  <a:moveTo>
                    <a:pt x="163114" y="61826"/>
                  </a:moveTo>
                  <a:lnTo>
                    <a:pt x="145602" y="49178"/>
                  </a:lnTo>
                  <a:lnTo>
                    <a:pt x="128989" y="37975"/>
                  </a:lnTo>
                  <a:lnTo>
                    <a:pt x="113275" y="28217"/>
                  </a:lnTo>
                  <a:lnTo>
                    <a:pt x="98459" y="19904"/>
                  </a:lnTo>
                  <a:lnTo>
                    <a:pt x="84541" y="13035"/>
                  </a:lnTo>
                  <a:lnTo>
                    <a:pt x="71521" y="7611"/>
                  </a:lnTo>
                  <a:lnTo>
                    <a:pt x="59399" y="3630"/>
                  </a:lnTo>
                  <a:lnTo>
                    <a:pt x="48174" y="1093"/>
                  </a:lnTo>
                  <a:lnTo>
                    <a:pt x="37846" y="0"/>
                  </a:lnTo>
                  <a:lnTo>
                    <a:pt x="28415" y="349"/>
                  </a:lnTo>
                  <a:lnTo>
                    <a:pt x="19880" y="2143"/>
                  </a:lnTo>
                  <a:lnTo>
                    <a:pt x="12241" y="5379"/>
                  </a:lnTo>
                  <a:lnTo>
                    <a:pt x="5498" y="10058"/>
                  </a:lnTo>
                  <a:lnTo>
                    <a:pt x="0" y="15742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3787820" y="3476083"/>
              <a:ext cx="117480" cy="102540"/>
            </a:xfrm>
            <a:custGeom>
              <a:avLst/>
              <a:gdLst/>
              <a:ahLst/>
              <a:cxnLst/>
              <a:rect l="l" t="t" r="r" b="b"/>
              <a:pathLst>
                <a:path w="117480" h="102540">
                  <a:moveTo>
                    <a:pt x="117480" y="102540"/>
                  </a:moveTo>
                  <a:lnTo>
                    <a:pt x="99120" y="86518"/>
                  </a:lnTo>
                  <a:lnTo>
                    <a:pt x="82319" y="71856"/>
                  </a:lnTo>
                  <a:lnTo>
                    <a:pt x="67078" y="58555"/>
                  </a:lnTo>
                  <a:lnTo>
                    <a:pt x="53396" y="46613"/>
                  </a:lnTo>
                  <a:lnTo>
                    <a:pt x="41274" y="36032"/>
                  </a:lnTo>
                  <a:lnTo>
                    <a:pt x="30710" y="26811"/>
                  </a:lnTo>
                  <a:lnTo>
                    <a:pt x="21706" y="18951"/>
                  </a:lnTo>
                  <a:lnTo>
                    <a:pt x="14260" y="12450"/>
                  </a:lnTo>
                  <a:lnTo>
                    <a:pt x="8372" y="7310"/>
                  </a:lnTo>
                  <a:lnTo>
                    <a:pt x="4043" y="3531"/>
                  </a:lnTo>
                  <a:lnTo>
                    <a:pt x="1273" y="1111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3505157" y="3429061"/>
              <a:ext cx="282663" cy="65521"/>
            </a:xfrm>
            <a:custGeom>
              <a:avLst/>
              <a:gdLst/>
              <a:ahLst/>
              <a:cxnLst/>
              <a:rect l="l" t="t" r="r" b="b"/>
              <a:pathLst>
                <a:path w="282663" h="65521">
                  <a:moveTo>
                    <a:pt x="282663" y="47022"/>
                  </a:moveTo>
                  <a:lnTo>
                    <a:pt x="270787" y="37325"/>
                  </a:lnTo>
                  <a:lnTo>
                    <a:pt x="258673" y="28747"/>
                  </a:lnTo>
                  <a:lnTo>
                    <a:pt x="246323" y="21286"/>
                  </a:lnTo>
                  <a:lnTo>
                    <a:pt x="233735" y="14943"/>
                  </a:lnTo>
                  <a:lnTo>
                    <a:pt x="220909" y="9719"/>
                  </a:lnTo>
                  <a:lnTo>
                    <a:pt x="207846" y="5612"/>
                  </a:lnTo>
                  <a:lnTo>
                    <a:pt x="194546" y="2623"/>
                  </a:lnTo>
                  <a:lnTo>
                    <a:pt x="181008" y="752"/>
                  </a:lnTo>
                  <a:lnTo>
                    <a:pt x="167232" y="0"/>
                  </a:lnTo>
                  <a:lnTo>
                    <a:pt x="153219" y="365"/>
                  </a:lnTo>
                  <a:lnTo>
                    <a:pt x="138968" y="1848"/>
                  </a:lnTo>
                  <a:lnTo>
                    <a:pt x="124479" y="4450"/>
                  </a:lnTo>
                  <a:lnTo>
                    <a:pt x="109752" y="8170"/>
                  </a:lnTo>
                  <a:lnTo>
                    <a:pt x="94787" y="13008"/>
                  </a:lnTo>
                  <a:lnTo>
                    <a:pt x="79585" y="18964"/>
                  </a:lnTo>
                  <a:lnTo>
                    <a:pt x="64144" y="26039"/>
                  </a:lnTo>
                  <a:lnTo>
                    <a:pt x="48465" y="34232"/>
                  </a:lnTo>
                  <a:lnTo>
                    <a:pt x="32548" y="43543"/>
                  </a:lnTo>
                  <a:lnTo>
                    <a:pt x="16393" y="53973"/>
                  </a:lnTo>
                  <a:lnTo>
                    <a:pt x="0" y="65521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4463450" y="3560071"/>
              <a:ext cx="5764" cy="2481"/>
            </a:xfrm>
            <a:custGeom>
              <a:avLst/>
              <a:gdLst/>
              <a:ahLst/>
              <a:cxnLst/>
              <a:rect l="l" t="t" r="r" b="b"/>
              <a:pathLst>
                <a:path w="5764" h="2481">
                  <a:moveTo>
                    <a:pt x="5764" y="2481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4283722" y="3532548"/>
              <a:ext cx="179728" cy="42154"/>
            </a:xfrm>
            <a:custGeom>
              <a:avLst/>
              <a:gdLst/>
              <a:ahLst/>
              <a:cxnLst/>
              <a:rect l="l" t="t" r="r" b="b"/>
              <a:pathLst>
                <a:path w="179728" h="42154">
                  <a:moveTo>
                    <a:pt x="179728" y="27522"/>
                  </a:moveTo>
                  <a:lnTo>
                    <a:pt x="160832" y="19791"/>
                  </a:lnTo>
                  <a:lnTo>
                    <a:pt x="142912" y="13326"/>
                  </a:lnTo>
                  <a:lnTo>
                    <a:pt x="125970" y="8127"/>
                  </a:lnTo>
                  <a:lnTo>
                    <a:pt x="110005" y="4195"/>
                  </a:lnTo>
                  <a:lnTo>
                    <a:pt x="95016" y="1530"/>
                  </a:lnTo>
                  <a:lnTo>
                    <a:pt x="81005" y="131"/>
                  </a:lnTo>
                  <a:lnTo>
                    <a:pt x="67971" y="0"/>
                  </a:lnTo>
                  <a:lnTo>
                    <a:pt x="55915" y="1134"/>
                  </a:lnTo>
                  <a:lnTo>
                    <a:pt x="44836" y="3536"/>
                  </a:lnTo>
                  <a:lnTo>
                    <a:pt x="34735" y="7204"/>
                  </a:lnTo>
                  <a:lnTo>
                    <a:pt x="25611" y="12139"/>
                  </a:lnTo>
                  <a:lnTo>
                    <a:pt x="17466" y="18341"/>
                  </a:lnTo>
                  <a:lnTo>
                    <a:pt x="10298" y="25809"/>
                  </a:lnTo>
                  <a:lnTo>
                    <a:pt x="4108" y="34545"/>
                  </a:lnTo>
                  <a:lnTo>
                    <a:pt x="0" y="42154"/>
                  </a:lnTo>
                </a:path>
              </a:pathLst>
            </a:custGeom>
            <a:ln w="7486">
              <a:solidFill>
                <a:srgbClr val="00FF9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4421733" y="3647373"/>
              <a:ext cx="5496" cy="2885"/>
            </a:xfrm>
            <a:custGeom>
              <a:avLst/>
              <a:gdLst/>
              <a:ahLst/>
              <a:cxnLst/>
              <a:rect l="l" t="t" r="r" b="b"/>
              <a:pathLst>
                <a:path w="5496" h="2885">
                  <a:moveTo>
                    <a:pt x="5496" y="2885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4283722" y="3574703"/>
              <a:ext cx="138011" cy="72670"/>
            </a:xfrm>
            <a:custGeom>
              <a:avLst/>
              <a:gdLst/>
              <a:ahLst/>
              <a:cxnLst/>
              <a:rect l="l" t="t" r="r" b="b"/>
              <a:pathLst>
                <a:path w="138011" h="72670">
                  <a:moveTo>
                    <a:pt x="138011" y="72670"/>
                  </a:moveTo>
                  <a:lnTo>
                    <a:pt x="116447" y="61315"/>
                  </a:lnTo>
                  <a:lnTo>
                    <a:pt x="96714" y="50925"/>
                  </a:lnTo>
                  <a:lnTo>
                    <a:pt x="78813" y="41498"/>
                  </a:lnTo>
                  <a:lnTo>
                    <a:pt x="62742" y="33036"/>
                  </a:lnTo>
                  <a:lnTo>
                    <a:pt x="48503" y="25539"/>
                  </a:lnTo>
                  <a:lnTo>
                    <a:pt x="36094" y="19005"/>
                  </a:lnTo>
                  <a:lnTo>
                    <a:pt x="25515" y="13435"/>
                  </a:lnTo>
                  <a:lnTo>
                    <a:pt x="16767" y="8828"/>
                  </a:lnTo>
                  <a:lnTo>
                    <a:pt x="9849" y="5185"/>
                  </a:lnTo>
                  <a:lnTo>
                    <a:pt x="4760" y="2506"/>
                  </a:lnTo>
                  <a:lnTo>
                    <a:pt x="1501" y="790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FF9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4373367" y="3731175"/>
              <a:ext cx="5247" cy="3317"/>
            </a:xfrm>
            <a:custGeom>
              <a:avLst/>
              <a:gdLst/>
              <a:ahLst/>
              <a:cxnLst/>
              <a:rect l="l" t="t" r="r" b="b"/>
              <a:pathLst>
                <a:path w="5247" h="3317">
                  <a:moveTo>
                    <a:pt x="5247" y="3317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1" name="object 521"/>
            <p:cNvSpPr/>
            <p:nvPr/>
          </p:nvSpPr>
          <p:spPr>
            <a:xfrm>
              <a:off x="4273488" y="3574703"/>
              <a:ext cx="99878" cy="156472"/>
            </a:xfrm>
            <a:custGeom>
              <a:avLst/>
              <a:gdLst/>
              <a:ahLst/>
              <a:cxnLst/>
              <a:rect l="l" t="t" r="r" b="b"/>
              <a:pathLst>
                <a:path w="99878" h="156472">
                  <a:moveTo>
                    <a:pt x="99878" y="156472"/>
                  </a:moveTo>
                  <a:lnTo>
                    <a:pt x="82151" y="144813"/>
                  </a:lnTo>
                  <a:lnTo>
                    <a:pt x="66154" y="133250"/>
                  </a:lnTo>
                  <a:lnTo>
                    <a:pt x="51886" y="121784"/>
                  </a:lnTo>
                  <a:lnTo>
                    <a:pt x="39348" y="110414"/>
                  </a:lnTo>
                  <a:lnTo>
                    <a:pt x="28540" y="99141"/>
                  </a:lnTo>
                  <a:lnTo>
                    <a:pt x="19460" y="87966"/>
                  </a:lnTo>
                  <a:lnTo>
                    <a:pt x="12110" y="76887"/>
                  </a:lnTo>
                  <a:lnTo>
                    <a:pt x="6489" y="65906"/>
                  </a:lnTo>
                  <a:lnTo>
                    <a:pt x="2597" y="55023"/>
                  </a:lnTo>
                  <a:lnTo>
                    <a:pt x="434" y="44238"/>
                  </a:lnTo>
                  <a:lnTo>
                    <a:pt x="0" y="33551"/>
                  </a:lnTo>
                  <a:lnTo>
                    <a:pt x="1294" y="22962"/>
                  </a:lnTo>
                  <a:lnTo>
                    <a:pt x="4316" y="12472"/>
                  </a:lnTo>
                  <a:lnTo>
                    <a:pt x="9067" y="2080"/>
                  </a:lnTo>
                  <a:lnTo>
                    <a:pt x="10233" y="0"/>
                  </a:lnTo>
                </a:path>
              </a:pathLst>
            </a:custGeom>
            <a:ln w="7486">
              <a:solidFill>
                <a:srgbClr val="00FF9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4145760" y="3501976"/>
              <a:ext cx="137961" cy="72726"/>
            </a:xfrm>
            <a:custGeom>
              <a:avLst/>
              <a:gdLst/>
              <a:ahLst/>
              <a:cxnLst/>
              <a:rect l="l" t="t" r="r" b="b"/>
              <a:pathLst>
                <a:path w="137961" h="72726">
                  <a:moveTo>
                    <a:pt x="137961" y="72726"/>
                  </a:moveTo>
                  <a:lnTo>
                    <a:pt x="116407" y="61368"/>
                  </a:lnTo>
                  <a:lnTo>
                    <a:pt x="96682" y="50973"/>
                  </a:lnTo>
                  <a:lnTo>
                    <a:pt x="78787" y="41542"/>
                  </a:lnTo>
                  <a:lnTo>
                    <a:pt x="62722" y="33074"/>
                  </a:lnTo>
                  <a:lnTo>
                    <a:pt x="48486" y="25569"/>
                  </a:lnTo>
                  <a:lnTo>
                    <a:pt x="36081" y="19028"/>
                  </a:lnTo>
                  <a:lnTo>
                    <a:pt x="25505" y="13452"/>
                  </a:lnTo>
                  <a:lnTo>
                    <a:pt x="16759" y="8839"/>
                  </a:lnTo>
                  <a:lnTo>
                    <a:pt x="9842" y="5192"/>
                  </a:lnTo>
                  <a:lnTo>
                    <a:pt x="4756" y="2509"/>
                  </a:lnTo>
                  <a:lnTo>
                    <a:pt x="1499" y="790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FF9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4007736" y="3429298"/>
              <a:ext cx="138023" cy="72677"/>
            </a:xfrm>
            <a:custGeom>
              <a:avLst/>
              <a:gdLst/>
              <a:ahLst/>
              <a:cxnLst/>
              <a:rect l="l" t="t" r="r" b="b"/>
              <a:pathLst>
                <a:path w="138023" h="72677">
                  <a:moveTo>
                    <a:pt x="138023" y="72677"/>
                  </a:moveTo>
                  <a:lnTo>
                    <a:pt x="116461" y="61330"/>
                  </a:lnTo>
                  <a:lnTo>
                    <a:pt x="96729" y="50944"/>
                  </a:lnTo>
                  <a:lnTo>
                    <a:pt x="78827" y="41521"/>
                  </a:lnTo>
                  <a:lnTo>
                    <a:pt x="62757" y="33059"/>
                  </a:lnTo>
                  <a:lnTo>
                    <a:pt x="48516" y="25561"/>
                  </a:lnTo>
                  <a:lnTo>
                    <a:pt x="36106" y="19024"/>
                  </a:lnTo>
                  <a:lnTo>
                    <a:pt x="25526" y="13451"/>
                  </a:lnTo>
                  <a:lnTo>
                    <a:pt x="16776" y="8841"/>
                  </a:lnTo>
                  <a:lnTo>
                    <a:pt x="9856" y="5195"/>
                  </a:lnTo>
                  <a:lnTo>
                    <a:pt x="4765" y="2512"/>
                  </a:lnTo>
                  <a:lnTo>
                    <a:pt x="1504" y="793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3888042" y="3312963"/>
              <a:ext cx="119694" cy="116335"/>
            </a:xfrm>
            <a:custGeom>
              <a:avLst/>
              <a:gdLst/>
              <a:ahLst/>
              <a:cxnLst/>
              <a:rect l="l" t="t" r="r" b="b"/>
              <a:pathLst>
                <a:path w="119694" h="116335">
                  <a:moveTo>
                    <a:pt x="119694" y="116335"/>
                  </a:moveTo>
                  <a:lnTo>
                    <a:pt x="99656" y="105466"/>
                  </a:lnTo>
                  <a:lnTo>
                    <a:pt x="81449" y="94933"/>
                  </a:lnTo>
                  <a:lnTo>
                    <a:pt x="65073" y="84735"/>
                  </a:lnTo>
                  <a:lnTo>
                    <a:pt x="50529" y="74872"/>
                  </a:lnTo>
                  <a:lnTo>
                    <a:pt x="37816" y="65345"/>
                  </a:lnTo>
                  <a:lnTo>
                    <a:pt x="26934" y="56153"/>
                  </a:lnTo>
                  <a:lnTo>
                    <a:pt x="17884" y="47295"/>
                  </a:lnTo>
                  <a:lnTo>
                    <a:pt x="10666" y="38772"/>
                  </a:lnTo>
                  <a:lnTo>
                    <a:pt x="5279" y="30583"/>
                  </a:lnTo>
                  <a:lnTo>
                    <a:pt x="1723" y="22728"/>
                  </a:lnTo>
                  <a:lnTo>
                    <a:pt x="0" y="15207"/>
                  </a:lnTo>
                  <a:lnTo>
                    <a:pt x="107" y="8019"/>
                  </a:lnTo>
                  <a:lnTo>
                    <a:pt x="2047" y="1164"/>
                  </a:lnTo>
                  <a:lnTo>
                    <a:pt x="2575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5" name="object 525"/>
            <p:cNvSpPr/>
            <p:nvPr/>
          </p:nvSpPr>
          <p:spPr>
            <a:xfrm>
              <a:off x="4498334" y="3469823"/>
              <a:ext cx="5899" cy="1983"/>
            </a:xfrm>
            <a:custGeom>
              <a:avLst/>
              <a:gdLst/>
              <a:ahLst/>
              <a:cxnLst/>
              <a:rect l="l" t="t" r="r" b="b"/>
              <a:pathLst>
                <a:path w="5899" h="1983">
                  <a:moveTo>
                    <a:pt x="5899" y="1983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6" name="object 526"/>
            <p:cNvSpPr/>
            <p:nvPr/>
          </p:nvSpPr>
          <p:spPr>
            <a:xfrm>
              <a:off x="4350740" y="3419323"/>
              <a:ext cx="147593" cy="50500"/>
            </a:xfrm>
            <a:custGeom>
              <a:avLst/>
              <a:gdLst/>
              <a:ahLst/>
              <a:cxnLst/>
              <a:rect l="l" t="t" r="r" b="b"/>
              <a:pathLst>
                <a:path w="147593" h="50500">
                  <a:moveTo>
                    <a:pt x="147593" y="50500"/>
                  </a:moveTo>
                  <a:lnTo>
                    <a:pt x="124544" y="42608"/>
                  </a:lnTo>
                  <a:lnTo>
                    <a:pt x="103449" y="35387"/>
                  </a:lnTo>
                  <a:lnTo>
                    <a:pt x="84310" y="28837"/>
                  </a:lnTo>
                  <a:lnTo>
                    <a:pt x="67126" y="22957"/>
                  </a:lnTo>
                  <a:lnTo>
                    <a:pt x="51898" y="17747"/>
                  </a:lnTo>
                  <a:lnTo>
                    <a:pt x="38626" y="13207"/>
                  </a:lnTo>
                  <a:lnTo>
                    <a:pt x="27310" y="9336"/>
                  </a:lnTo>
                  <a:lnTo>
                    <a:pt x="17950" y="6136"/>
                  </a:lnTo>
                  <a:lnTo>
                    <a:pt x="10547" y="3605"/>
                  </a:lnTo>
                  <a:lnTo>
                    <a:pt x="5100" y="1743"/>
                  </a:lnTo>
                  <a:lnTo>
                    <a:pt x="1610" y="550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7" name="object 527"/>
            <p:cNvSpPr/>
            <p:nvPr/>
          </p:nvSpPr>
          <p:spPr>
            <a:xfrm>
              <a:off x="4526060" y="3377101"/>
              <a:ext cx="6050" cy="1545"/>
            </a:xfrm>
            <a:custGeom>
              <a:avLst/>
              <a:gdLst/>
              <a:ahLst/>
              <a:cxnLst/>
              <a:rect l="l" t="t" r="r" b="b"/>
              <a:pathLst>
                <a:path w="6050" h="1545">
                  <a:moveTo>
                    <a:pt x="6050" y="1545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4375049" y="3338209"/>
              <a:ext cx="151010" cy="38892"/>
            </a:xfrm>
            <a:custGeom>
              <a:avLst/>
              <a:gdLst/>
              <a:ahLst/>
              <a:cxnLst/>
              <a:rect l="l" t="t" r="r" b="b"/>
              <a:pathLst>
                <a:path w="151010" h="38892">
                  <a:moveTo>
                    <a:pt x="151010" y="38892"/>
                  </a:moveTo>
                  <a:lnTo>
                    <a:pt x="127417" y="32812"/>
                  </a:lnTo>
                  <a:lnTo>
                    <a:pt x="105827" y="27249"/>
                  </a:lnTo>
                  <a:lnTo>
                    <a:pt x="86239" y="22202"/>
                  </a:lnTo>
                  <a:lnTo>
                    <a:pt x="68653" y="17673"/>
                  </a:lnTo>
                  <a:lnTo>
                    <a:pt x="53070" y="13660"/>
                  </a:lnTo>
                  <a:lnTo>
                    <a:pt x="39490" y="10163"/>
                  </a:lnTo>
                  <a:lnTo>
                    <a:pt x="27913" y="7183"/>
                  </a:lnTo>
                  <a:lnTo>
                    <a:pt x="18339" y="4719"/>
                  </a:lnTo>
                  <a:lnTo>
                    <a:pt x="10769" y="2770"/>
                  </a:lnTo>
                  <a:lnTo>
                    <a:pt x="5201" y="1338"/>
                  </a:lnTo>
                  <a:lnTo>
                    <a:pt x="1637" y="421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9" name="object 529"/>
            <p:cNvSpPr/>
            <p:nvPr/>
          </p:nvSpPr>
          <p:spPr>
            <a:xfrm>
              <a:off x="4203199" y="3368819"/>
              <a:ext cx="147541" cy="50503"/>
            </a:xfrm>
            <a:custGeom>
              <a:avLst/>
              <a:gdLst/>
              <a:ahLst/>
              <a:cxnLst/>
              <a:rect l="l" t="t" r="r" b="b"/>
              <a:pathLst>
                <a:path w="147541" h="50503">
                  <a:moveTo>
                    <a:pt x="147541" y="50503"/>
                  </a:moveTo>
                  <a:lnTo>
                    <a:pt x="124485" y="42609"/>
                  </a:lnTo>
                  <a:lnTo>
                    <a:pt x="103388" y="35386"/>
                  </a:lnTo>
                  <a:lnTo>
                    <a:pt x="84248" y="28834"/>
                  </a:lnTo>
                  <a:lnTo>
                    <a:pt x="67066" y="22952"/>
                  </a:lnTo>
                  <a:lnTo>
                    <a:pt x="51842" y="17741"/>
                  </a:lnTo>
                  <a:lnTo>
                    <a:pt x="38575" y="13201"/>
                  </a:lnTo>
                  <a:lnTo>
                    <a:pt x="27266" y="9330"/>
                  </a:lnTo>
                  <a:lnTo>
                    <a:pt x="17914" y="6130"/>
                  </a:lnTo>
                  <a:lnTo>
                    <a:pt x="10519" y="3599"/>
                  </a:lnTo>
                  <a:lnTo>
                    <a:pt x="5081" y="1738"/>
                  </a:lnTo>
                  <a:lnTo>
                    <a:pt x="1600" y="547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0" name="object 530"/>
            <p:cNvSpPr/>
            <p:nvPr/>
          </p:nvSpPr>
          <p:spPr>
            <a:xfrm>
              <a:off x="4055617" y="3318327"/>
              <a:ext cx="147581" cy="50492"/>
            </a:xfrm>
            <a:custGeom>
              <a:avLst/>
              <a:gdLst/>
              <a:ahLst/>
              <a:cxnLst/>
              <a:rect l="l" t="t" r="r" b="b"/>
              <a:pathLst>
                <a:path w="147581" h="50492">
                  <a:moveTo>
                    <a:pt x="147581" y="50492"/>
                  </a:moveTo>
                  <a:lnTo>
                    <a:pt x="124518" y="42601"/>
                  </a:lnTo>
                  <a:lnTo>
                    <a:pt x="103416" y="35380"/>
                  </a:lnTo>
                  <a:lnTo>
                    <a:pt x="84272" y="28830"/>
                  </a:lnTo>
                  <a:lnTo>
                    <a:pt x="67087" y="22951"/>
                  </a:lnTo>
                  <a:lnTo>
                    <a:pt x="51861" y="17741"/>
                  </a:lnTo>
                  <a:lnTo>
                    <a:pt x="38592" y="13202"/>
                  </a:lnTo>
                  <a:lnTo>
                    <a:pt x="27281" y="9332"/>
                  </a:lnTo>
                  <a:lnTo>
                    <a:pt x="17928" y="6132"/>
                  </a:lnTo>
                  <a:lnTo>
                    <a:pt x="10531" y="3602"/>
                  </a:lnTo>
                  <a:lnTo>
                    <a:pt x="5090" y="1741"/>
                  </a:lnTo>
                  <a:lnTo>
                    <a:pt x="1606" y="549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1" name="object 531"/>
            <p:cNvSpPr/>
            <p:nvPr/>
          </p:nvSpPr>
          <p:spPr>
            <a:xfrm>
              <a:off x="3890617" y="3291675"/>
              <a:ext cx="165000" cy="26651"/>
            </a:xfrm>
            <a:custGeom>
              <a:avLst/>
              <a:gdLst/>
              <a:ahLst/>
              <a:cxnLst/>
              <a:rect l="l" t="t" r="r" b="b"/>
              <a:pathLst>
                <a:path w="165000" h="26651">
                  <a:moveTo>
                    <a:pt x="165000" y="26651"/>
                  </a:moveTo>
                  <a:lnTo>
                    <a:pt x="144149" y="19785"/>
                  </a:lnTo>
                  <a:lnTo>
                    <a:pt x="124684" y="13938"/>
                  </a:lnTo>
                  <a:lnTo>
                    <a:pt x="106606" y="9110"/>
                  </a:lnTo>
                  <a:lnTo>
                    <a:pt x="89915" y="5303"/>
                  </a:lnTo>
                  <a:lnTo>
                    <a:pt x="74610" y="2515"/>
                  </a:lnTo>
                  <a:lnTo>
                    <a:pt x="60693" y="747"/>
                  </a:lnTo>
                  <a:lnTo>
                    <a:pt x="48162" y="0"/>
                  </a:lnTo>
                  <a:lnTo>
                    <a:pt x="37019" y="271"/>
                  </a:lnTo>
                  <a:lnTo>
                    <a:pt x="27263" y="1563"/>
                  </a:lnTo>
                  <a:lnTo>
                    <a:pt x="18895" y="3875"/>
                  </a:lnTo>
                  <a:lnTo>
                    <a:pt x="11913" y="7207"/>
                  </a:lnTo>
                  <a:lnTo>
                    <a:pt x="6320" y="11559"/>
                  </a:lnTo>
                  <a:lnTo>
                    <a:pt x="2114" y="16930"/>
                  </a:lnTo>
                  <a:lnTo>
                    <a:pt x="0" y="21287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2" name="object 532"/>
            <p:cNvSpPr/>
            <p:nvPr/>
          </p:nvSpPr>
          <p:spPr>
            <a:xfrm>
              <a:off x="3505157" y="3300459"/>
              <a:ext cx="385460" cy="194123"/>
            </a:xfrm>
            <a:custGeom>
              <a:avLst/>
              <a:gdLst/>
              <a:ahLst/>
              <a:cxnLst/>
              <a:rect l="l" t="t" r="r" b="b"/>
              <a:pathLst>
                <a:path w="385460" h="194123">
                  <a:moveTo>
                    <a:pt x="385460" y="12503"/>
                  </a:moveTo>
                  <a:lnTo>
                    <a:pt x="370887" y="7089"/>
                  </a:lnTo>
                  <a:lnTo>
                    <a:pt x="355820" y="3200"/>
                  </a:lnTo>
                  <a:lnTo>
                    <a:pt x="340258" y="837"/>
                  </a:lnTo>
                  <a:lnTo>
                    <a:pt x="324200" y="0"/>
                  </a:lnTo>
                  <a:lnTo>
                    <a:pt x="307649" y="688"/>
                  </a:lnTo>
                  <a:lnTo>
                    <a:pt x="290602" y="2903"/>
                  </a:lnTo>
                  <a:lnTo>
                    <a:pt x="273061" y="6643"/>
                  </a:lnTo>
                  <a:lnTo>
                    <a:pt x="255024" y="11909"/>
                  </a:lnTo>
                  <a:lnTo>
                    <a:pt x="236493" y="18701"/>
                  </a:lnTo>
                  <a:lnTo>
                    <a:pt x="217468" y="27019"/>
                  </a:lnTo>
                  <a:lnTo>
                    <a:pt x="197947" y="36863"/>
                  </a:lnTo>
                  <a:lnTo>
                    <a:pt x="177932" y="48233"/>
                  </a:lnTo>
                  <a:lnTo>
                    <a:pt x="157422" y="61128"/>
                  </a:lnTo>
                  <a:lnTo>
                    <a:pt x="136417" y="75550"/>
                  </a:lnTo>
                  <a:lnTo>
                    <a:pt x="114917" y="91497"/>
                  </a:lnTo>
                  <a:lnTo>
                    <a:pt x="92923" y="108970"/>
                  </a:lnTo>
                  <a:lnTo>
                    <a:pt x="70434" y="127970"/>
                  </a:lnTo>
                  <a:lnTo>
                    <a:pt x="47451" y="148495"/>
                  </a:lnTo>
                  <a:lnTo>
                    <a:pt x="23972" y="170546"/>
                  </a:lnTo>
                  <a:lnTo>
                    <a:pt x="0" y="194123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3" name="object 533"/>
            <p:cNvSpPr/>
            <p:nvPr/>
          </p:nvSpPr>
          <p:spPr>
            <a:xfrm>
              <a:off x="4526060" y="3377101"/>
              <a:ext cx="6050" cy="1545"/>
            </a:xfrm>
            <a:custGeom>
              <a:avLst/>
              <a:gdLst/>
              <a:ahLst/>
              <a:cxnLst/>
              <a:rect l="l" t="t" r="r" b="b"/>
              <a:pathLst>
                <a:path w="6050" h="1545">
                  <a:moveTo>
                    <a:pt x="6050" y="1545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4" name="object 534"/>
            <p:cNvSpPr/>
            <p:nvPr/>
          </p:nvSpPr>
          <p:spPr>
            <a:xfrm>
              <a:off x="4375049" y="3338209"/>
              <a:ext cx="151010" cy="38892"/>
            </a:xfrm>
            <a:custGeom>
              <a:avLst/>
              <a:gdLst/>
              <a:ahLst/>
              <a:cxnLst/>
              <a:rect l="l" t="t" r="r" b="b"/>
              <a:pathLst>
                <a:path w="151010" h="38892">
                  <a:moveTo>
                    <a:pt x="151010" y="38892"/>
                  </a:moveTo>
                  <a:lnTo>
                    <a:pt x="127417" y="32812"/>
                  </a:lnTo>
                  <a:lnTo>
                    <a:pt x="105827" y="27249"/>
                  </a:lnTo>
                  <a:lnTo>
                    <a:pt x="86239" y="22202"/>
                  </a:lnTo>
                  <a:lnTo>
                    <a:pt x="68653" y="17673"/>
                  </a:lnTo>
                  <a:lnTo>
                    <a:pt x="53070" y="13660"/>
                  </a:lnTo>
                  <a:lnTo>
                    <a:pt x="39490" y="10163"/>
                  </a:lnTo>
                  <a:lnTo>
                    <a:pt x="27913" y="7183"/>
                  </a:lnTo>
                  <a:lnTo>
                    <a:pt x="18339" y="4719"/>
                  </a:lnTo>
                  <a:lnTo>
                    <a:pt x="10769" y="2770"/>
                  </a:lnTo>
                  <a:lnTo>
                    <a:pt x="5201" y="1338"/>
                  </a:lnTo>
                  <a:lnTo>
                    <a:pt x="1637" y="421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5" name="object 535"/>
            <p:cNvSpPr/>
            <p:nvPr/>
          </p:nvSpPr>
          <p:spPr>
            <a:xfrm>
              <a:off x="4043310" y="1074737"/>
              <a:ext cx="847631" cy="1035254"/>
            </a:xfrm>
            <a:custGeom>
              <a:avLst/>
              <a:gdLst/>
              <a:ahLst/>
              <a:cxnLst/>
              <a:rect l="l" t="t" r="r" b="b"/>
              <a:pathLst>
                <a:path w="847631" h="1035254">
                  <a:moveTo>
                    <a:pt x="697603" y="0"/>
                  </a:moveTo>
                  <a:lnTo>
                    <a:pt x="727870" y="21960"/>
                  </a:lnTo>
                  <a:lnTo>
                    <a:pt x="758361" y="44818"/>
                  </a:lnTo>
                  <a:lnTo>
                    <a:pt x="788488" y="68154"/>
                  </a:lnTo>
                  <a:lnTo>
                    <a:pt x="818247" y="91961"/>
                  </a:lnTo>
                  <a:lnTo>
                    <a:pt x="847631" y="116234"/>
                  </a:lnTo>
                  <a:lnTo>
                    <a:pt x="76497" y="1035254"/>
                  </a:lnTo>
                  <a:lnTo>
                    <a:pt x="70445" y="1030205"/>
                  </a:lnTo>
                  <a:lnTo>
                    <a:pt x="60625" y="1022153"/>
                  </a:lnTo>
                  <a:lnTo>
                    <a:pt x="50720" y="1014204"/>
                  </a:lnTo>
                  <a:lnTo>
                    <a:pt x="40733" y="1006356"/>
                  </a:lnTo>
                  <a:lnTo>
                    <a:pt x="30665" y="998609"/>
                  </a:lnTo>
                  <a:lnTo>
                    <a:pt x="20519" y="990962"/>
                  </a:lnTo>
                  <a:lnTo>
                    <a:pt x="10296" y="983415"/>
                  </a:lnTo>
                  <a:lnTo>
                    <a:pt x="0" y="975967"/>
                  </a:lnTo>
                  <a:lnTo>
                    <a:pt x="697603" y="0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4043310" y="1074737"/>
              <a:ext cx="847631" cy="1035254"/>
            </a:xfrm>
            <a:custGeom>
              <a:avLst/>
              <a:gdLst/>
              <a:ahLst/>
              <a:cxnLst/>
              <a:rect l="l" t="t" r="r" b="b"/>
              <a:pathLst>
                <a:path w="847631" h="1035254">
                  <a:moveTo>
                    <a:pt x="76497" y="1035254"/>
                  </a:moveTo>
                  <a:lnTo>
                    <a:pt x="847631" y="116234"/>
                  </a:lnTo>
                  <a:lnTo>
                    <a:pt x="837878" y="108092"/>
                  </a:lnTo>
                  <a:lnTo>
                    <a:pt x="828083" y="100001"/>
                  </a:lnTo>
                  <a:lnTo>
                    <a:pt x="798449" y="76038"/>
                  </a:lnTo>
                  <a:lnTo>
                    <a:pt x="768444" y="52544"/>
                  </a:lnTo>
                  <a:lnTo>
                    <a:pt x="738074" y="29526"/>
                  </a:lnTo>
                  <a:lnTo>
                    <a:pt x="707344" y="6989"/>
                  </a:lnTo>
                  <a:lnTo>
                    <a:pt x="697603" y="0"/>
                  </a:lnTo>
                  <a:lnTo>
                    <a:pt x="0" y="975967"/>
                  </a:lnTo>
                  <a:lnTo>
                    <a:pt x="10296" y="983415"/>
                  </a:lnTo>
                  <a:lnTo>
                    <a:pt x="20519" y="990962"/>
                  </a:lnTo>
                  <a:lnTo>
                    <a:pt x="30665" y="998609"/>
                  </a:lnTo>
                  <a:lnTo>
                    <a:pt x="40733" y="1006356"/>
                  </a:lnTo>
                  <a:lnTo>
                    <a:pt x="50720" y="1014204"/>
                  </a:lnTo>
                  <a:lnTo>
                    <a:pt x="60625" y="1022153"/>
                  </a:lnTo>
                  <a:lnTo>
                    <a:pt x="70445" y="1030205"/>
                  </a:lnTo>
                  <a:lnTo>
                    <a:pt x="76497" y="1035254"/>
                  </a:lnTo>
                </a:path>
              </a:pathLst>
            </a:custGeom>
            <a:ln w="1247">
              <a:solidFill>
                <a:srgbClr val="08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7" name="object 537"/>
            <p:cNvSpPr/>
            <p:nvPr/>
          </p:nvSpPr>
          <p:spPr>
            <a:xfrm>
              <a:off x="4156272" y="2137225"/>
              <a:ext cx="4165" cy="4605"/>
            </a:xfrm>
            <a:custGeom>
              <a:avLst/>
              <a:gdLst/>
              <a:ahLst/>
              <a:cxnLst/>
              <a:rect l="l" t="t" r="r" b="b"/>
              <a:pathLst>
                <a:path w="4165" h="4605">
                  <a:moveTo>
                    <a:pt x="4165" y="0"/>
                  </a:moveTo>
                  <a:lnTo>
                    <a:pt x="0" y="4605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4546544" y="3282553"/>
              <a:ext cx="6159" cy="1033"/>
            </a:xfrm>
            <a:custGeom>
              <a:avLst/>
              <a:gdLst/>
              <a:ahLst/>
              <a:cxnLst/>
              <a:rect l="l" t="t" r="r" b="b"/>
              <a:pathLst>
                <a:path w="6159" h="1033">
                  <a:moveTo>
                    <a:pt x="6159" y="1033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9" name="object 539"/>
            <p:cNvSpPr/>
            <p:nvPr/>
          </p:nvSpPr>
          <p:spPr>
            <a:xfrm>
              <a:off x="4350742" y="2712391"/>
              <a:ext cx="195801" cy="570161"/>
            </a:xfrm>
            <a:custGeom>
              <a:avLst/>
              <a:gdLst/>
              <a:ahLst/>
              <a:cxnLst/>
              <a:rect l="l" t="t" r="r" b="b"/>
              <a:pathLst>
                <a:path w="195801" h="570161">
                  <a:moveTo>
                    <a:pt x="195801" y="570161"/>
                  </a:moveTo>
                  <a:lnTo>
                    <a:pt x="166199" y="559582"/>
                  </a:lnTo>
                  <a:lnTo>
                    <a:pt x="138823" y="538684"/>
                  </a:lnTo>
                  <a:lnTo>
                    <a:pt x="125970" y="524366"/>
                  </a:lnTo>
                  <a:lnTo>
                    <a:pt x="113673" y="507467"/>
                  </a:lnTo>
                  <a:lnTo>
                    <a:pt x="101933" y="487989"/>
                  </a:lnTo>
                  <a:lnTo>
                    <a:pt x="90749" y="465931"/>
                  </a:lnTo>
                  <a:lnTo>
                    <a:pt x="80123" y="441293"/>
                  </a:lnTo>
                  <a:lnTo>
                    <a:pt x="70053" y="414075"/>
                  </a:lnTo>
                  <a:lnTo>
                    <a:pt x="60540" y="384277"/>
                  </a:lnTo>
                  <a:lnTo>
                    <a:pt x="51585" y="351899"/>
                  </a:lnTo>
                  <a:lnTo>
                    <a:pt x="43186" y="316941"/>
                  </a:lnTo>
                  <a:lnTo>
                    <a:pt x="35345" y="279404"/>
                  </a:lnTo>
                  <a:lnTo>
                    <a:pt x="28060" y="239286"/>
                  </a:lnTo>
                  <a:lnTo>
                    <a:pt x="21333" y="196589"/>
                  </a:lnTo>
                  <a:lnTo>
                    <a:pt x="15164" y="151312"/>
                  </a:lnTo>
                  <a:lnTo>
                    <a:pt x="9551" y="103454"/>
                  </a:lnTo>
                  <a:lnTo>
                    <a:pt x="4497" y="53017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4559645" y="3186654"/>
              <a:ext cx="6205" cy="602"/>
            </a:xfrm>
            <a:custGeom>
              <a:avLst/>
              <a:gdLst/>
              <a:ahLst/>
              <a:cxnLst/>
              <a:rect l="l" t="t" r="r" b="b"/>
              <a:pathLst>
                <a:path w="6205" h="602">
                  <a:moveTo>
                    <a:pt x="6205" y="602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1" name="object 541"/>
            <p:cNvSpPr/>
            <p:nvPr/>
          </p:nvSpPr>
          <p:spPr>
            <a:xfrm>
              <a:off x="4350742" y="2712391"/>
              <a:ext cx="208902" cy="474262"/>
            </a:xfrm>
            <a:custGeom>
              <a:avLst/>
              <a:gdLst/>
              <a:ahLst/>
              <a:cxnLst/>
              <a:rect l="l" t="t" r="r" b="b"/>
              <a:pathLst>
                <a:path w="208902" h="474262">
                  <a:moveTo>
                    <a:pt x="208902" y="474262"/>
                  </a:moveTo>
                  <a:lnTo>
                    <a:pt x="193633" y="471642"/>
                  </a:lnTo>
                  <a:lnTo>
                    <a:pt x="178870" y="466801"/>
                  </a:lnTo>
                  <a:lnTo>
                    <a:pt x="164616" y="459740"/>
                  </a:lnTo>
                  <a:lnTo>
                    <a:pt x="150870" y="450458"/>
                  </a:lnTo>
                  <a:lnTo>
                    <a:pt x="137631" y="438956"/>
                  </a:lnTo>
                  <a:lnTo>
                    <a:pt x="124900" y="425234"/>
                  </a:lnTo>
                  <a:lnTo>
                    <a:pt x="112677" y="409291"/>
                  </a:lnTo>
                  <a:lnTo>
                    <a:pt x="100962" y="391128"/>
                  </a:lnTo>
                  <a:lnTo>
                    <a:pt x="89755" y="370745"/>
                  </a:lnTo>
                  <a:lnTo>
                    <a:pt x="79056" y="348142"/>
                  </a:lnTo>
                  <a:lnTo>
                    <a:pt x="68864" y="323318"/>
                  </a:lnTo>
                  <a:lnTo>
                    <a:pt x="59181" y="296274"/>
                  </a:lnTo>
                  <a:lnTo>
                    <a:pt x="50005" y="267010"/>
                  </a:lnTo>
                  <a:lnTo>
                    <a:pt x="41338" y="235526"/>
                  </a:lnTo>
                  <a:lnTo>
                    <a:pt x="33178" y="201822"/>
                  </a:lnTo>
                  <a:lnTo>
                    <a:pt x="25526" y="165898"/>
                  </a:lnTo>
                  <a:lnTo>
                    <a:pt x="18383" y="127753"/>
                  </a:lnTo>
                  <a:lnTo>
                    <a:pt x="11747" y="87389"/>
                  </a:lnTo>
                  <a:lnTo>
                    <a:pt x="5619" y="44804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2" name="object 542"/>
            <p:cNvSpPr/>
            <p:nvPr/>
          </p:nvSpPr>
          <p:spPr>
            <a:xfrm>
              <a:off x="4565305" y="3090066"/>
              <a:ext cx="6189" cy="102"/>
            </a:xfrm>
            <a:custGeom>
              <a:avLst/>
              <a:gdLst/>
              <a:ahLst/>
              <a:cxnLst/>
              <a:rect l="l" t="t" r="r" b="b"/>
              <a:pathLst>
                <a:path w="6189" h="102">
                  <a:moveTo>
                    <a:pt x="6189" y="102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3" name="object 543"/>
            <p:cNvSpPr/>
            <p:nvPr/>
          </p:nvSpPr>
          <p:spPr>
            <a:xfrm>
              <a:off x="4350742" y="2712391"/>
              <a:ext cx="214562" cy="377674"/>
            </a:xfrm>
            <a:custGeom>
              <a:avLst/>
              <a:gdLst/>
              <a:ahLst/>
              <a:cxnLst/>
              <a:rect l="l" t="t" r="r" b="b"/>
              <a:pathLst>
                <a:path w="214562" h="377674">
                  <a:moveTo>
                    <a:pt x="214562" y="377674"/>
                  </a:moveTo>
                  <a:lnTo>
                    <a:pt x="199209" y="376440"/>
                  </a:lnTo>
                  <a:lnTo>
                    <a:pt x="184342" y="373348"/>
                  </a:lnTo>
                  <a:lnTo>
                    <a:pt x="169964" y="368399"/>
                  </a:lnTo>
                  <a:lnTo>
                    <a:pt x="156072" y="361593"/>
                  </a:lnTo>
                  <a:lnTo>
                    <a:pt x="142667" y="352929"/>
                  </a:lnTo>
                  <a:lnTo>
                    <a:pt x="129750" y="342407"/>
                  </a:lnTo>
                  <a:lnTo>
                    <a:pt x="117319" y="330027"/>
                  </a:lnTo>
                  <a:lnTo>
                    <a:pt x="105375" y="315790"/>
                  </a:lnTo>
                  <a:lnTo>
                    <a:pt x="93918" y="299694"/>
                  </a:lnTo>
                  <a:lnTo>
                    <a:pt x="82948" y="281741"/>
                  </a:lnTo>
                  <a:lnTo>
                    <a:pt x="72464" y="261930"/>
                  </a:lnTo>
                  <a:lnTo>
                    <a:pt x="62467" y="240260"/>
                  </a:lnTo>
                  <a:lnTo>
                    <a:pt x="52956" y="216732"/>
                  </a:lnTo>
                  <a:lnTo>
                    <a:pt x="43932" y="191346"/>
                  </a:lnTo>
                  <a:lnTo>
                    <a:pt x="35395" y="164101"/>
                  </a:lnTo>
                  <a:lnTo>
                    <a:pt x="27343" y="134998"/>
                  </a:lnTo>
                  <a:lnTo>
                    <a:pt x="19778" y="104037"/>
                  </a:lnTo>
                  <a:lnTo>
                    <a:pt x="12699" y="71216"/>
                  </a:lnTo>
                  <a:lnTo>
                    <a:pt x="6106" y="36537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4" name="object 544"/>
            <p:cNvSpPr/>
            <p:nvPr/>
          </p:nvSpPr>
          <p:spPr>
            <a:xfrm>
              <a:off x="4563420" y="2992937"/>
              <a:ext cx="6196" cy="350"/>
            </a:xfrm>
            <a:custGeom>
              <a:avLst/>
              <a:gdLst/>
              <a:ahLst/>
              <a:cxnLst/>
              <a:rect l="l" t="t" r="r" b="b"/>
              <a:pathLst>
                <a:path w="6196" h="350">
                  <a:moveTo>
                    <a:pt x="6196" y="0"/>
                  </a:moveTo>
                  <a:lnTo>
                    <a:pt x="0" y="35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4350742" y="2712391"/>
              <a:ext cx="212677" cy="281054"/>
            </a:xfrm>
            <a:custGeom>
              <a:avLst/>
              <a:gdLst/>
              <a:ahLst/>
              <a:cxnLst/>
              <a:rect l="l" t="t" r="r" b="b"/>
              <a:pathLst>
                <a:path w="212677" h="281054">
                  <a:moveTo>
                    <a:pt x="212677" y="280896"/>
                  </a:moveTo>
                  <a:lnTo>
                    <a:pt x="197350" y="281054"/>
                  </a:lnTo>
                  <a:lnTo>
                    <a:pt x="182517" y="279718"/>
                  </a:lnTo>
                  <a:lnTo>
                    <a:pt x="168179" y="276887"/>
                  </a:lnTo>
                  <a:lnTo>
                    <a:pt x="154335" y="272561"/>
                  </a:lnTo>
                  <a:lnTo>
                    <a:pt x="140986" y="266740"/>
                  </a:lnTo>
                  <a:lnTo>
                    <a:pt x="128131" y="259424"/>
                  </a:lnTo>
                  <a:lnTo>
                    <a:pt x="115771" y="250613"/>
                  </a:lnTo>
                  <a:lnTo>
                    <a:pt x="103904" y="240307"/>
                  </a:lnTo>
                  <a:lnTo>
                    <a:pt x="92532" y="228506"/>
                  </a:lnTo>
                  <a:lnTo>
                    <a:pt x="81653" y="215210"/>
                  </a:lnTo>
                  <a:lnTo>
                    <a:pt x="71268" y="200418"/>
                  </a:lnTo>
                  <a:lnTo>
                    <a:pt x="61377" y="184131"/>
                  </a:lnTo>
                  <a:lnTo>
                    <a:pt x="51979" y="166349"/>
                  </a:lnTo>
                  <a:lnTo>
                    <a:pt x="43074" y="147071"/>
                  </a:lnTo>
                  <a:lnTo>
                    <a:pt x="34663" y="126298"/>
                  </a:lnTo>
                  <a:lnTo>
                    <a:pt x="26744" y="104029"/>
                  </a:lnTo>
                  <a:lnTo>
                    <a:pt x="19319" y="80265"/>
                  </a:lnTo>
                  <a:lnTo>
                    <a:pt x="12387" y="55006"/>
                  </a:lnTo>
                  <a:lnTo>
                    <a:pt x="5947" y="28250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6" name="object 546"/>
            <p:cNvSpPr/>
            <p:nvPr/>
          </p:nvSpPr>
          <p:spPr>
            <a:xfrm>
              <a:off x="4554043" y="2896149"/>
              <a:ext cx="6193" cy="843"/>
            </a:xfrm>
            <a:custGeom>
              <a:avLst/>
              <a:gdLst/>
              <a:ahLst/>
              <a:cxnLst/>
              <a:rect l="l" t="t" r="r" b="b"/>
              <a:pathLst>
                <a:path w="6193" h="843">
                  <a:moveTo>
                    <a:pt x="6193" y="0"/>
                  </a:moveTo>
                  <a:lnTo>
                    <a:pt x="0" y="843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7" name="object 547"/>
            <p:cNvSpPr/>
            <p:nvPr/>
          </p:nvSpPr>
          <p:spPr>
            <a:xfrm>
              <a:off x="4350742" y="2712391"/>
              <a:ext cx="203300" cy="186556"/>
            </a:xfrm>
            <a:custGeom>
              <a:avLst/>
              <a:gdLst/>
              <a:ahLst/>
              <a:cxnLst/>
              <a:rect l="l" t="t" r="r" b="b"/>
              <a:pathLst>
                <a:path w="203300" h="186556">
                  <a:moveTo>
                    <a:pt x="203300" y="184600"/>
                  </a:moveTo>
                  <a:lnTo>
                    <a:pt x="188108" y="186146"/>
                  </a:lnTo>
                  <a:lnTo>
                    <a:pt x="173446" y="186556"/>
                  </a:lnTo>
                  <a:lnTo>
                    <a:pt x="159312" y="185832"/>
                  </a:lnTo>
                  <a:lnTo>
                    <a:pt x="145708" y="183974"/>
                  </a:lnTo>
                  <a:lnTo>
                    <a:pt x="132632" y="180981"/>
                  </a:lnTo>
                  <a:lnTo>
                    <a:pt x="120086" y="176854"/>
                  </a:lnTo>
                  <a:lnTo>
                    <a:pt x="108069" y="171592"/>
                  </a:lnTo>
                  <a:lnTo>
                    <a:pt x="96581" y="165196"/>
                  </a:lnTo>
                  <a:lnTo>
                    <a:pt x="85622" y="157666"/>
                  </a:lnTo>
                  <a:lnTo>
                    <a:pt x="75193" y="149002"/>
                  </a:lnTo>
                  <a:lnTo>
                    <a:pt x="65292" y="139204"/>
                  </a:lnTo>
                  <a:lnTo>
                    <a:pt x="55921" y="128272"/>
                  </a:lnTo>
                  <a:lnTo>
                    <a:pt x="47079" y="116206"/>
                  </a:lnTo>
                  <a:lnTo>
                    <a:pt x="38766" y="103006"/>
                  </a:lnTo>
                  <a:lnTo>
                    <a:pt x="30982" y="88672"/>
                  </a:lnTo>
                  <a:lnTo>
                    <a:pt x="23727" y="73205"/>
                  </a:lnTo>
                  <a:lnTo>
                    <a:pt x="17001" y="56604"/>
                  </a:lnTo>
                  <a:lnTo>
                    <a:pt x="10805" y="38869"/>
                  </a:lnTo>
                  <a:lnTo>
                    <a:pt x="5138" y="20001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8" name="object 548"/>
            <p:cNvSpPr/>
            <p:nvPr/>
          </p:nvSpPr>
          <p:spPr>
            <a:xfrm>
              <a:off x="4537222" y="2800400"/>
              <a:ext cx="6108" cy="1282"/>
            </a:xfrm>
            <a:custGeom>
              <a:avLst/>
              <a:gdLst/>
              <a:ahLst/>
              <a:cxnLst/>
              <a:rect l="l" t="t" r="r" b="b"/>
              <a:pathLst>
                <a:path w="6108" h="1282">
                  <a:moveTo>
                    <a:pt x="6108" y="0"/>
                  </a:moveTo>
                  <a:lnTo>
                    <a:pt x="0" y="1282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9" name="object 549"/>
            <p:cNvSpPr/>
            <p:nvPr/>
          </p:nvSpPr>
          <p:spPr>
            <a:xfrm>
              <a:off x="4350742" y="2712391"/>
              <a:ext cx="186479" cy="96312"/>
            </a:xfrm>
            <a:custGeom>
              <a:avLst/>
              <a:gdLst/>
              <a:ahLst/>
              <a:cxnLst/>
              <a:rect l="l" t="t" r="r" b="b"/>
              <a:pathLst>
                <a:path w="186479" h="96312">
                  <a:moveTo>
                    <a:pt x="186479" y="89291"/>
                  </a:moveTo>
                  <a:lnTo>
                    <a:pt x="171066" y="92287"/>
                  </a:lnTo>
                  <a:lnTo>
                    <a:pt x="156283" y="94456"/>
                  </a:lnTo>
                  <a:lnTo>
                    <a:pt x="142129" y="95797"/>
                  </a:lnTo>
                  <a:lnTo>
                    <a:pt x="128606" y="96312"/>
                  </a:lnTo>
                  <a:lnTo>
                    <a:pt x="115713" y="95998"/>
                  </a:lnTo>
                  <a:lnTo>
                    <a:pt x="103450" y="94857"/>
                  </a:lnTo>
                  <a:lnTo>
                    <a:pt x="91818" y="92889"/>
                  </a:lnTo>
                  <a:lnTo>
                    <a:pt x="80815" y="90094"/>
                  </a:lnTo>
                  <a:lnTo>
                    <a:pt x="70442" y="86471"/>
                  </a:lnTo>
                  <a:lnTo>
                    <a:pt x="60700" y="82020"/>
                  </a:lnTo>
                  <a:lnTo>
                    <a:pt x="51588" y="76742"/>
                  </a:lnTo>
                  <a:lnTo>
                    <a:pt x="43106" y="70637"/>
                  </a:lnTo>
                  <a:lnTo>
                    <a:pt x="35254" y="63704"/>
                  </a:lnTo>
                  <a:lnTo>
                    <a:pt x="28033" y="55943"/>
                  </a:lnTo>
                  <a:lnTo>
                    <a:pt x="21441" y="47356"/>
                  </a:lnTo>
                  <a:lnTo>
                    <a:pt x="15480" y="37940"/>
                  </a:lnTo>
                  <a:lnTo>
                    <a:pt x="10149" y="27698"/>
                  </a:lnTo>
                  <a:lnTo>
                    <a:pt x="5449" y="16627"/>
                  </a:lnTo>
                  <a:lnTo>
                    <a:pt x="1379" y="4730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0" name="object 550"/>
            <p:cNvSpPr/>
            <p:nvPr/>
          </p:nvSpPr>
          <p:spPr>
            <a:xfrm>
              <a:off x="4513111" y="2706194"/>
              <a:ext cx="5954" cy="1777"/>
            </a:xfrm>
            <a:custGeom>
              <a:avLst/>
              <a:gdLst/>
              <a:ahLst/>
              <a:cxnLst/>
              <a:rect l="l" t="t" r="r" b="b"/>
              <a:pathLst>
                <a:path w="5954" h="1777">
                  <a:moveTo>
                    <a:pt x="5954" y="0"/>
                  </a:moveTo>
                  <a:lnTo>
                    <a:pt x="0" y="1777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1" name="object 551"/>
            <p:cNvSpPr/>
            <p:nvPr/>
          </p:nvSpPr>
          <p:spPr>
            <a:xfrm>
              <a:off x="4350742" y="2707972"/>
              <a:ext cx="162368" cy="23487"/>
            </a:xfrm>
            <a:custGeom>
              <a:avLst/>
              <a:gdLst/>
              <a:ahLst/>
              <a:cxnLst/>
              <a:rect l="l" t="t" r="r" b="b"/>
              <a:pathLst>
                <a:path w="162368" h="23487">
                  <a:moveTo>
                    <a:pt x="162368" y="0"/>
                  </a:moveTo>
                  <a:lnTo>
                    <a:pt x="142510" y="5735"/>
                  </a:lnTo>
                  <a:lnTo>
                    <a:pt x="123937" y="10671"/>
                  </a:lnTo>
                  <a:lnTo>
                    <a:pt x="106648" y="14808"/>
                  </a:lnTo>
                  <a:lnTo>
                    <a:pt x="90643" y="18144"/>
                  </a:lnTo>
                  <a:lnTo>
                    <a:pt x="75923" y="20680"/>
                  </a:lnTo>
                  <a:lnTo>
                    <a:pt x="62486" y="22416"/>
                  </a:lnTo>
                  <a:lnTo>
                    <a:pt x="50334" y="23352"/>
                  </a:lnTo>
                  <a:lnTo>
                    <a:pt x="39467" y="23487"/>
                  </a:lnTo>
                  <a:lnTo>
                    <a:pt x="29884" y="22822"/>
                  </a:lnTo>
                  <a:lnTo>
                    <a:pt x="21585" y="21356"/>
                  </a:lnTo>
                  <a:lnTo>
                    <a:pt x="14572" y="19089"/>
                  </a:lnTo>
                  <a:lnTo>
                    <a:pt x="8843" y="16021"/>
                  </a:lnTo>
                  <a:lnTo>
                    <a:pt x="4398" y="12152"/>
                  </a:lnTo>
                  <a:lnTo>
                    <a:pt x="1239" y="7482"/>
                  </a:lnTo>
                  <a:lnTo>
                    <a:pt x="0" y="4419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2" name="object 552"/>
            <p:cNvSpPr/>
            <p:nvPr/>
          </p:nvSpPr>
          <p:spPr>
            <a:xfrm>
              <a:off x="4481759" y="2614159"/>
              <a:ext cx="5859" cy="2289"/>
            </a:xfrm>
            <a:custGeom>
              <a:avLst/>
              <a:gdLst/>
              <a:ahLst/>
              <a:cxnLst/>
              <a:rect l="l" t="t" r="r" b="b"/>
              <a:pathLst>
                <a:path w="5859" h="2289">
                  <a:moveTo>
                    <a:pt x="5859" y="0"/>
                  </a:moveTo>
                  <a:lnTo>
                    <a:pt x="0" y="2289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3" name="object 553"/>
            <p:cNvSpPr/>
            <p:nvPr/>
          </p:nvSpPr>
          <p:spPr>
            <a:xfrm>
              <a:off x="4349463" y="2616449"/>
              <a:ext cx="132296" cy="95942"/>
            </a:xfrm>
            <a:custGeom>
              <a:avLst/>
              <a:gdLst/>
              <a:ahLst/>
              <a:cxnLst/>
              <a:rect l="l" t="t" r="r" b="b"/>
              <a:pathLst>
                <a:path w="132296" h="95942">
                  <a:moveTo>
                    <a:pt x="132296" y="0"/>
                  </a:moveTo>
                  <a:lnTo>
                    <a:pt x="112983" y="7673"/>
                  </a:lnTo>
                  <a:lnTo>
                    <a:pt x="95193" y="15191"/>
                  </a:lnTo>
                  <a:lnTo>
                    <a:pt x="78927" y="22553"/>
                  </a:lnTo>
                  <a:lnTo>
                    <a:pt x="64183" y="29759"/>
                  </a:lnTo>
                  <a:lnTo>
                    <a:pt x="50962" y="36808"/>
                  </a:lnTo>
                  <a:lnTo>
                    <a:pt x="39263" y="43702"/>
                  </a:lnTo>
                  <a:lnTo>
                    <a:pt x="29087" y="50438"/>
                  </a:lnTo>
                  <a:lnTo>
                    <a:pt x="20434" y="57019"/>
                  </a:lnTo>
                  <a:lnTo>
                    <a:pt x="13303" y="63442"/>
                  </a:lnTo>
                  <a:lnTo>
                    <a:pt x="7694" y="69709"/>
                  </a:lnTo>
                  <a:lnTo>
                    <a:pt x="3607" y="75819"/>
                  </a:lnTo>
                  <a:lnTo>
                    <a:pt x="1042" y="81772"/>
                  </a:lnTo>
                  <a:lnTo>
                    <a:pt x="0" y="87568"/>
                  </a:lnTo>
                  <a:lnTo>
                    <a:pt x="478" y="93207"/>
                  </a:lnTo>
                  <a:lnTo>
                    <a:pt x="1279" y="95942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4" name="object 554"/>
            <p:cNvSpPr/>
            <p:nvPr/>
          </p:nvSpPr>
          <p:spPr>
            <a:xfrm>
              <a:off x="4443460" y="2524865"/>
              <a:ext cx="5610" cy="2738"/>
            </a:xfrm>
            <a:custGeom>
              <a:avLst/>
              <a:gdLst/>
              <a:ahLst/>
              <a:cxnLst/>
              <a:rect l="l" t="t" r="r" b="b"/>
              <a:pathLst>
                <a:path w="5610" h="2738">
                  <a:moveTo>
                    <a:pt x="5610" y="0"/>
                  </a:moveTo>
                  <a:lnTo>
                    <a:pt x="0" y="2738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5" name="object 555"/>
            <p:cNvSpPr/>
            <p:nvPr/>
          </p:nvSpPr>
          <p:spPr>
            <a:xfrm>
              <a:off x="4338582" y="2527603"/>
              <a:ext cx="104878" cy="184788"/>
            </a:xfrm>
            <a:custGeom>
              <a:avLst/>
              <a:gdLst/>
              <a:ahLst/>
              <a:cxnLst/>
              <a:rect l="l" t="t" r="r" b="b"/>
              <a:pathLst>
                <a:path w="104878" h="184788">
                  <a:moveTo>
                    <a:pt x="104878" y="0"/>
                  </a:moveTo>
                  <a:lnTo>
                    <a:pt x="90729" y="7145"/>
                  </a:lnTo>
                  <a:lnTo>
                    <a:pt x="77603" y="14563"/>
                  </a:lnTo>
                  <a:lnTo>
                    <a:pt x="65502" y="22254"/>
                  </a:lnTo>
                  <a:lnTo>
                    <a:pt x="54426" y="30218"/>
                  </a:lnTo>
                  <a:lnTo>
                    <a:pt x="44373" y="38455"/>
                  </a:lnTo>
                  <a:lnTo>
                    <a:pt x="35346" y="46965"/>
                  </a:lnTo>
                  <a:lnTo>
                    <a:pt x="27342" y="55747"/>
                  </a:lnTo>
                  <a:lnTo>
                    <a:pt x="20363" y="64802"/>
                  </a:lnTo>
                  <a:lnTo>
                    <a:pt x="14408" y="74130"/>
                  </a:lnTo>
                  <a:lnTo>
                    <a:pt x="9477" y="83730"/>
                  </a:lnTo>
                  <a:lnTo>
                    <a:pt x="5571" y="93603"/>
                  </a:lnTo>
                  <a:lnTo>
                    <a:pt x="2690" y="103749"/>
                  </a:lnTo>
                  <a:lnTo>
                    <a:pt x="832" y="114167"/>
                  </a:lnTo>
                  <a:lnTo>
                    <a:pt x="0" y="124858"/>
                  </a:lnTo>
                  <a:lnTo>
                    <a:pt x="191" y="135822"/>
                  </a:lnTo>
                  <a:lnTo>
                    <a:pt x="1407" y="147058"/>
                  </a:lnTo>
                  <a:lnTo>
                    <a:pt x="3648" y="158567"/>
                  </a:lnTo>
                  <a:lnTo>
                    <a:pt x="6913" y="170348"/>
                  </a:lnTo>
                  <a:lnTo>
                    <a:pt x="11202" y="182402"/>
                  </a:lnTo>
                  <a:lnTo>
                    <a:pt x="12160" y="184788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6" name="object 556"/>
            <p:cNvSpPr/>
            <p:nvPr/>
          </p:nvSpPr>
          <p:spPr>
            <a:xfrm>
              <a:off x="4398366" y="2438850"/>
              <a:ext cx="5403" cy="3111"/>
            </a:xfrm>
            <a:custGeom>
              <a:avLst/>
              <a:gdLst/>
              <a:ahLst/>
              <a:cxnLst/>
              <a:rect l="l" t="t" r="r" b="b"/>
              <a:pathLst>
                <a:path w="5403" h="3111">
                  <a:moveTo>
                    <a:pt x="5403" y="0"/>
                  </a:moveTo>
                  <a:lnTo>
                    <a:pt x="0" y="3111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7" name="object 557"/>
            <p:cNvSpPr/>
            <p:nvPr/>
          </p:nvSpPr>
          <p:spPr>
            <a:xfrm>
              <a:off x="4316392" y="2441962"/>
              <a:ext cx="81974" cy="270429"/>
            </a:xfrm>
            <a:custGeom>
              <a:avLst/>
              <a:gdLst/>
              <a:ahLst/>
              <a:cxnLst/>
              <a:rect l="l" t="t" r="r" b="b"/>
              <a:pathLst>
                <a:path w="81974" h="270429">
                  <a:moveTo>
                    <a:pt x="81974" y="0"/>
                  </a:moveTo>
                  <a:lnTo>
                    <a:pt x="69024" y="8086"/>
                  </a:lnTo>
                  <a:lnTo>
                    <a:pt x="57187" y="16745"/>
                  </a:lnTo>
                  <a:lnTo>
                    <a:pt x="46463" y="25975"/>
                  </a:lnTo>
                  <a:lnTo>
                    <a:pt x="36851" y="35777"/>
                  </a:lnTo>
                  <a:lnTo>
                    <a:pt x="28351" y="46152"/>
                  </a:lnTo>
                  <a:lnTo>
                    <a:pt x="20963" y="57098"/>
                  </a:lnTo>
                  <a:lnTo>
                    <a:pt x="14688" y="68617"/>
                  </a:lnTo>
                  <a:lnTo>
                    <a:pt x="9525" y="80707"/>
                  </a:lnTo>
                  <a:lnTo>
                    <a:pt x="5475" y="93370"/>
                  </a:lnTo>
                  <a:lnTo>
                    <a:pt x="2537" y="106605"/>
                  </a:lnTo>
                  <a:lnTo>
                    <a:pt x="712" y="120412"/>
                  </a:lnTo>
                  <a:lnTo>
                    <a:pt x="0" y="134791"/>
                  </a:lnTo>
                  <a:lnTo>
                    <a:pt x="399" y="149742"/>
                  </a:lnTo>
                  <a:lnTo>
                    <a:pt x="1912" y="165266"/>
                  </a:lnTo>
                  <a:lnTo>
                    <a:pt x="4537" y="181362"/>
                  </a:lnTo>
                  <a:lnTo>
                    <a:pt x="8274" y="198031"/>
                  </a:lnTo>
                  <a:lnTo>
                    <a:pt x="13124" y="215272"/>
                  </a:lnTo>
                  <a:lnTo>
                    <a:pt x="19087" y="233085"/>
                  </a:lnTo>
                  <a:lnTo>
                    <a:pt x="26162" y="251471"/>
                  </a:lnTo>
                  <a:lnTo>
                    <a:pt x="34350" y="270429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4346776" y="2356586"/>
              <a:ext cx="5106" cy="3536"/>
            </a:xfrm>
            <a:custGeom>
              <a:avLst/>
              <a:gdLst/>
              <a:ahLst/>
              <a:cxnLst/>
              <a:rect l="l" t="t" r="r" b="b"/>
              <a:pathLst>
                <a:path w="5106" h="3536">
                  <a:moveTo>
                    <a:pt x="5106" y="0"/>
                  </a:moveTo>
                  <a:lnTo>
                    <a:pt x="0" y="3536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9" name="object 559"/>
            <p:cNvSpPr/>
            <p:nvPr/>
          </p:nvSpPr>
          <p:spPr>
            <a:xfrm>
              <a:off x="4283436" y="2360123"/>
              <a:ext cx="67306" cy="352268"/>
            </a:xfrm>
            <a:custGeom>
              <a:avLst/>
              <a:gdLst/>
              <a:ahLst/>
              <a:cxnLst/>
              <a:rect l="l" t="t" r="r" b="b"/>
              <a:pathLst>
                <a:path w="67306" h="352268">
                  <a:moveTo>
                    <a:pt x="63339" y="0"/>
                  </a:moveTo>
                  <a:lnTo>
                    <a:pt x="51125" y="9256"/>
                  </a:lnTo>
                  <a:lnTo>
                    <a:pt x="40218" y="19392"/>
                  </a:lnTo>
                  <a:lnTo>
                    <a:pt x="30617" y="30408"/>
                  </a:lnTo>
                  <a:lnTo>
                    <a:pt x="22323" y="42304"/>
                  </a:lnTo>
                  <a:lnTo>
                    <a:pt x="15336" y="55079"/>
                  </a:lnTo>
                  <a:lnTo>
                    <a:pt x="9655" y="68735"/>
                  </a:lnTo>
                  <a:lnTo>
                    <a:pt x="5282" y="83269"/>
                  </a:lnTo>
                  <a:lnTo>
                    <a:pt x="2214" y="98684"/>
                  </a:lnTo>
                  <a:lnTo>
                    <a:pt x="454" y="114978"/>
                  </a:lnTo>
                  <a:lnTo>
                    <a:pt x="0" y="132152"/>
                  </a:lnTo>
                  <a:lnTo>
                    <a:pt x="852" y="150205"/>
                  </a:lnTo>
                  <a:lnTo>
                    <a:pt x="3010" y="169138"/>
                  </a:lnTo>
                  <a:lnTo>
                    <a:pt x="6476" y="188951"/>
                  </a:lnTo>
                  <a:lnTo>
                    <a:pt x="11247" y="209643"/>
                  </a:lnTo>
                  <a:lnTo>
                    <a:pt x="17325" y="231215"/>
                  </a:lnTo>
                  <a:lnTo>
                    <a:pt x="24709" y="253666"/>
                  </a:lnTo>
                  <a:lnTo>
                    <a:pt x="33399" y="276997"/>
                  </a:lnTo>
                  <a:lnTo>
                    <a:pt x="43395" y="301208"/>
                  </a:lnTo>
                  <a:lnTo>
                    <a:pt x="54697" y="326298"/>
                  </a:lnTo>
                  <a:lnTo>
                    <a:pt x="67306" y="352268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0" name="object 560"/>
            <p:cNvSpPr/>
            <p:nvPr/>
          </p:nvSpPr>
          <p:spPr>
            <a:xfrm>
              <a:off x="4288975" y="2278559"/>
              <a:ext cx="4866" cy="3912"/>
            </a:xfrm>
            <a:custGeom>
              <a:avLst/>
              <a:gdLst/>
              <a:ahLst/>
              <a:cxnLst/>
              <a:rect l="l" t="t" r="r" b="b"/>
              <a:pathLst>
                <a:path w="4866" h="3912">
                  <a:moveTo>
                    <a:pt x="4866" y="0"/>
                  </a:moveTo>
                  <a:lnTo>
                    <a:pt x="0" y="3912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1" name="object 561"/>
            <p:cNvSpPr/>
            <p:nvPr/>
          </p:nvSpPr>
          <p:spPr>
            <a:xfrm>
              <a:off x="4240580" y="2282471"/>
              <a:ext cx="110162" cy="429920"/>
            </a:xfrm>
            <a:custGeom>
              <a:avLst/>
              <a:gdLst/>
              <a:ahLst/>
              <a:cxnLst/>
              <a:rect l="l" t="t" r="r" b="b"/>
              <a:pathLst>
                <a:path w="110162" h="429920">
                  <a:moveTo>
                    <a:pt x="48394" y="0"/>
                  </a:moveTo>
                  <a:lnTo>
                    <a:pt x="37012" y="10378"/>
                  </a:lnTo>
                  <a:lnTo>
                    <a:pt x="27154" y="21927"/>
                  </a:lnTo>
                  <a:lnTo>
                    <a:pt x="18820" y="34646"/>
                  </a:lnTo>
                  <a:lnTo>
                    <a:pt x="12009" y="48536"/>
                  </a:lnTo>
                  <a:lnTo>
                    <a:pt x="6722" y="63596"/>
                  </a:lnTo>
                  <a:lnTo>
                    <a:pt x="2958" y="79826"/>
                  </a:lnTo>
                  <a:lnTo>
                    <a:pt x="717" y="97227"/>
                  </a:lnTo>
                  <a:lnTo>
                    <a:pt x="0" y="115798"/>
                  </a:lnTo>
                  <a:lnTo>
                    <a:pt x="805" y="135539"/>
                  </a:lnTo>
                  <a:lnTo>
                    <a:pt x="3134" y="156450"/>
                  </a:lnTo>
                  <a:lnTo>
                    <a:pt x="6985" y="178531"/>
                  </a:lnTo>
                  <a:lnTo>
                    <a:pt x="12359" y="201783"/>
                  </a:lnTo>
                  <a:lnTo>
                    <a:pt x="19256" y="226205"/>
                  </a:lnTo>
                  <a:lnTo>
                    <a:pt x="27676" y="251797"/>
                  </a:lnTo>
                  <a:lnTo>
                    <a:pt x="37618" y="278559"/>
                  </a:lnTo>
                  <a:lnTo>
                    <a:pt x="49082" y="306491"/>
                  </a:lnTo>
                  <a:lnTo>
                    <a:pt x="62069" y="335593"/>
                  </a:lnTo>
                  <a:lnTo>
                    <a:pt x="76578" y="365865"/>
                  </a:lnTo>
                  <a:lnTo>
                    <a:pt x="92609" y="397307"/>
                  </a:lnTo>
                  <a:lnTo>
                    <a:pt x="110162" y="429920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2" name="object 562"/>
            <p:cNvSpPr/>
            <p:nvPr/>
          </p:nvSpPr>
          <p:spPr>
            <a:xfrm>
              <a:off x="4225329" y="2205281"/>
              <a:ext cx="4562" cy="4325"/>
            </a:xfrm>
            <a:custGeom>
              <a:avLst/>
              <a:gdLst/>
              <a:ahLst/>
              <a:cxnLst/>
              <a:rect l="l" t="t" r="r" b="b"/>
              <a:pathLst>
                <a:path w="4562" h="4325">
                  <a:moveTo>
                    <a:pt x="4562" y="0"/>
                  </a:moveTo>
                  <a:lnTo>
                    <a:pt x="0" y="4325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3" name="object 563"/>
            <p:cNvSpPr/>
            <p:nvPr/>
          </p:nvSpPr>
          <p:spPr>
            <a:xfrm>
              <a:off x="4188978" y="2209607"/>
              <a:ext cx="161764" cy="502784"/>
            </a:xfrm>
            <a:custGeom>
              <a:avLst/>
              <a:gdLst/>
              <a:ahLst/>
              <a:cxnLst/>
              <a:rect l="l" t="t" r="r" b="b"/>
              <a:pathLst>
                <a:path w="161764" h="502784">
                  <a:moveTo>
                    <a:pt x="36350" y="0"/>
                  </a:moveTo>
                  <a:lnTo>
                    <a:pt x="25890" y="11420"/>
                  </a:lnTo>
                  <a:lnTo>
                    <a:pt x="17190" y="24285"/>
                  </a:lnTo>
                  <a:lnTo>
                    <a:pt x="10251" y="38594"/>
                  </a:lnTo>
                  <a:lnTo>
                    <a:pt x="5073" y="54347"/>
                  </a:lnTo>
                  <a:lnTo>
                    <a:pt x="1656" y="71544"/>
                  </a:lnTo>
                  <a:lnTo>
                    <a:pt x="0" y="90185"/>
                  </a:lnTo>
                  <a:lnTo>
                    <a:pt x="105" y="110270"/>
                  </a:lnTo>
                  <a:lnTo>
                    <a:pt x="1971" y="131799"/>
                  </a:lnTo>
                  <a:lnTo>
                    <a:pt x="5598" y="154773"/>
                  </a:lnTo>
                  <a:lnTo>
                    <a:pt x="10987" y="179190"/>
                  </a:lnTo>
                  <a:lnTo>
                    <a:pt x="18137" y="205051"/>
                  </a:lnTo>
                  <a:lnTo>
                    <a:pt x="27049" y="232356"/>
                  </a:lnTo>
                  <a:lnTo>
                    <a:pt x="37722" y="261105"/>
                  </a:lnTo>
                  <a:lnTo>
                    <a:pt x="50157" y="291299"/>
                  </a:lnTo>
                  <a:lnTo>
                    <a:pt x="64353" y="322936"/>
                  </a:lnTo>
                  <a:lnTo>
                    <a:pt x="80311" y="356018"/>
                  </a:lnTo>
                  <a:lnTo>
                    <a:pt x="98031" y="390543"/>
                  </a:lnTo>
                  <a:lnTo>
                    <a:pt x="117513" y="426513"/>
                  </a:lnTo>
                  <a:lnTo>
                    <a:pt x="138757" y="463927"/>
                  </a:lnTo>
                  <a:lnTo>
                    <a:pt x="161764" y="502784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4" name="object 564"/>
            <p:cNvSpPr/>
            <p:nvPr/>
          </p:nvSpPr>
          <p:spPr>
            <a:xfrm>
              <a:off x="4129109" y="2141831"/>
              <a:ext cx="221633" cy="570560"/>
            </a:xfrm>
            <a:custGeom>
              <a:avLst/>
              <a:gdLst/>
              <a:ahLst/>
              <a:cxnLst/>
              <a:rect l="l" t="t" r="r" b="b"/>
              <a:pathLst>
                <a:path w="221633" h="570560">
                  <a:moveTo>
                    <a:pt x="27163" y="0"/>
                  </a:moveTo>
                  <a:lnTo>
                    <a:pt x="10235" y="26493"/>
                  </a:lnTo>
                  <a:lnTo>
                    <a:pt x="1390" y="59779"/>
                  </a:lnTo>
                  <a:lnTo>
                    <a:pt x="0" y="78969"/>
                  </a:lnTo>
                  <a:lnTo>
                    <a:pt x="630" y="99857"/>
                  </a:lnTo>
                  <a:lnTo>
                    <a:pt x="3281" y="122444"/>
                  </a:lnTo>
                  <a:lnTo>
                    <a:pt x="7953" y="146728"/>
                  </a:lnTo>
                  <a:lnTo>
                    <a:pt x="14645" y="172710"/>
                  </a:lnTo>
                  <a:lnTo>
                    <a:pt x="23359" y="200389"/>
                  </a:lnTo>
                  <a:lnTo>
                    <a:pt x="34093" y="229767"/>
                  </a:lnTo>
                  <a:lnTo>
                    <a:pt x="46848" y="260842"/>
                  </a:lnTo>
                  <a:lnTo>
                    <a:pt x="61624" y="293616"/>
                  </a:lnTo>
                  <a:lnTo>
                    <a:pt x="78421" y="328086"/>
                  </a:lnTo>
                  <a:lnTo>
                    <a:pt x="97238" y="364255"/>
                  </a:lnTo>
                  <a:lnTo>
                    <a:pt x="118076" y="402121"/>
                  </a:lnTo>
                  <a:lnTo>
                    <a:pt x="140934" y="441685"/>
                  </a:lnTo>
                  <a:lnTo>
                    <a:pt x="165813" y="482946"/>
                  </a:lnTo>
                  <a:lnTo>
                    <a:pt x="192713" y="525904"/>
                  </a:lnTo>
                  <a:lnTo>
                    <a:pt x="221633" y="570560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5" name="object 565"/>
            <p:cNvSpPr/>
            <p:nvPr/>
          </p:nvSpPr>
          <p:spPr>
            <a:xfrm>
              <a:off x="4082158" y="2074709"/>
              <a:ext cx="3816" cy="4908"/>
            </a:xfrm>
            <a:custGeom>
              <a:avLst/>
              <a:gdLst/>
              <a:ahLst/>
              <a:cxnLst/>
              <a:rect l="l" t="t" r="r" b="b"/>
              <a:pathLst>
                <a:path w="3816" h="4908">
                  <a:moveTo>
                    <a:pt x="3816" y="0"/>
                  </a:moveTo>
                  <a:lnTo>
                    <a:pt x="0" y="4908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6" name="object 566"/>
            <p:cNvSpPr/>
            <p:nvPr/>
          </p:nvSpPr>
          <p:spPr>
            <a:xfrm>
              <a:off x="3881883" y="2079618"/>
              <a:ext cx="200275" cy="77852"/>
            </a:xfrm>
            <a:custGeom>
              <a:avLst/>
              <a:gdLst/>
              <a:ahLst/>
              <a:cxnLst/>
              <a:rect l="l" t="t" r="r" b="b"/>
              <a:pathLst>
                <a:path w="200275" h="77852">
                  <a:moveTo>
                    <a:pt x="200275" y="0"/>
                  </a:moveTo>
                  <a:lnTo>
                    <a:pt x="189015" y="13816"/>
                  </a:lnTo>
                  <a:lnTo>
                    <a:pt x="177691" y="26284"/>
                  </a:lnTo>
                  <a:lnTo>
                    <a:pt x="166303" y="37404"/>
                  </a:lnTo>
                  <a:lnTo>
                    <a:pt x="154853" y="47176"/>
                  </a:lnTo>
                  <a:lnTo>
                    <a:pt x="143339" y="55601"/>
                  </a:lnTo>
                  <a:lnTo>
                    <a:pt x="131761" y="62678"/>
                  </a:lnTo>
                  <a:lnTo>
                    <a:pt x="120121" y="68407"/>
                  </a:lnTo>
                  <a:lnTo>
                    <a:pt x="108417" y="72789"/>
                  </a:lnTo>
                  <a:lnTo>
                    <a:pt x="96650" y="75823"/>
                  </a:lnTo>
                  <a:lnTo>
                    <a:pt x="84820" y="77511"/>
                  </a:lnTo>
                  <a:lnTo>
                    <a:pt x="72927" y="77852"/>
                  </a:lnTo>
                  <a:lnTo>
                    <a:pt x="60971" y="76846"/>
                  </a:lnTo>
                  <a:lnTo>
                    <a:pt x="48952" y="74494"/>
                  </a:lnTo>
                  <a:lnTo>
                    <a:pt x="36870" y="70795"/>
                  </a:lnTo>
                  <a:lnTo>
                    <a:pt x="24725" y="65750"/>
                  </a:lnTo>
                  <a:lnTo>
                    <a:pt x="12518" y="59359"/>
                  </a:lnTo>
                  <a:lnTo>
                    <a:pt x="248" y="51622"/>
                  </a:lnTo>
                  <a:lnTo>
                    <a:pt x="0" y="51452"/>
                  </a:lnTo>
                </a:path>
              </a:pathLst>
            </a:custGeom>
            <a:ln w="7486">
              <a:solidFill>
                <a:srgbClr val="EFC30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7" name="object 567"/>
            <p:cNvSpPr/>
            <p:nvPr/>
          </p:nvSpPr>
          <p:spPr>
            <a:xfrm>
              <a:off x="4003435" y="2018155"/>
              <a:ext cx="3413" cy="5208"/>
            </a:xfrm>
            <a:custGeom>
              <a:avLst/>
              <a:gdLst/>
              <a:ahLst/>
              <a:cxnLst/>
              <a:rect l="l" t="t" r="r" b="b"/>
              <a:pathLst>
                <a:path w="3413" h="5208">
                  <a:moveTo>
                    <a:pt x="3413" y="0"/>
                  </a:moveTo>
                  <a:lnTo>
                    <a:pt x="0" y="5208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8" name="object 568"/>
            <p:cNvSpPr/>
            <p:nvPr/>
          </p:nvSpPr>
          <p:spPr>
            <a:xfrm>
              <a:off x="3881883" y="2023364"/>
              <a:ext cx="121552" cy="111048"/>
            </a:xfrm>
            <a:custGeom>
              <a:avLst/>
              <a:gdLst/>
              <a:ahLst/>
              <a:cxnLst/>
              <a:rect l="l" t="t" r="r" b="b"/>
              <a:pathLst>
                <a:path w="121552" h="111048">
                  <a:moveTo>
                    <a:pt x="121552" y="0"/>
                  </a:moveTo>
                  <a:lnTo>
                    <a:pt x="108614" y="19202"/>
                  </a:lnTo>
                  <a:lnTo>
                    <a:pt x="96270" y="36584"/>
                  </a:lnTo>
                  <a:lnTo>
                    <a:pt x="84520" y="52145"/>
                  </a:lnTo>
                  <a:lnTo>
                    <a:pt x="73366" y="65884"/>
                  </a:lnTo>
                  <a:lnTo>
                    <a:pt x="62806" y="77801"/>
                  </a:lnTo>
                  <a:lnTo>
                    <a:pt x="52842" y="87897"/>
                  </a:lnTo>
                  <a:lnTo>
                    <a:pt x="43473" y="96171"/>
                  </a:lnTo>
                  <a:lnTo>
                    <a:pt x="34698" y="102624"/>
                  </a:lnTo>
                  <a:lnTo>
                    <a:pt x="26520" y="107254"/>
                  </a:lnTo>
                  <a:lnTo>
                    <a:pt x="18936" y="110062"/>
                  </a:lnTo>
                  <a:lnTo>
                    <a:pt x="11949" y="111048"/>
                  </a:lnTo>
                  <a:lnTo>
                    <a:pt x="5557" y="110212"/>
                  </a:lnTo>
                  <a:lnTo>
                    <a:pt x="0" y="107706"/>
                  </a:lnTo>
                </a:path>
              </a:pathLst>
            </a:custGeom>
            <a:ln w="7486">
              <a:solidFill>
                <a:srgbClr val="EFC30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9" name="object 569"/>
            <p:cNvSpPr/>
            <p:nvPr/>
          </p:nvSpPr>
          <p:spPr>
            <a:xfrm>
              <a:off x="3920452" y="1967901"/>
              <a:ext cx="2981" cy="5458"/>
            </a:xfrm>
            <a:custGeom>
              <a:avLst/>
              <a:gdLst/>
              <a:ahLst/>
              <a:cxnLst/>
              <a:rect l="l" t="t" r="r" b="b"/>
              <a:pathLst>
                <a:path w="2981" h="5458">
                  <a:moveTo>
                    <a:pt x="3108" y="0"/>
                  </a:moveTo>
                  <a:lnTo>
                    <a:pt x="126" y="5458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0" name="object 570"/>
            <p:cNvSpPr/>
            <p:nvPr/>
          </p:nvSpPr>
          <p:spPr>
            <a:xfrm>
              <a:off x="3869979" y="1973360"/>
              <a:ext cx="50599" cy="157710"/>
            </a:xfrm>
            <a:custGeom>
              <a:avLst/>
              <a:gdLst/>
              <a:ahLst/>
              <a:cxnLst/>
              <a:rect l="l" t="t" r="r" b="b"/>
              <a:pathLst>
                <a:path w="50599" h="157710">
                  <a:moveTo>
                    <a:pt x="50599" y="0"/>
                  </a:moveTo>
                  <a:lnTo>
                    <a:pt x="39498" y="20644"/>
                  </a:lnTo>
                  <a:lnTo>
                    <a:pt x="29766" y="39880"/>
                  </a:lnTo>
                  <a:lnTo>
                    <a:pt x="21404" y="57705"/>
                  </a:lnTo>
                  <a:lnTo>
                    <a:pt x="14412" y="74120"/>
                  </a:lnTo>
                  <a:lnTo>
                    <a:pt x="8790" y="89125"/>
                  </a:lnTo>
                  <a:lnTo>
                    <a:pt x="4537" y="102720"/>
                  </a:lnTo>
                  <a:lnTo>
                    <a:pt x="1654" y="114903"/>
                  </a:lnTo>
                  <a:lnTo>
                    <a:pt x="142" y="125676"/>
                  </a:lnTo>
                  <a:lnTo>
                    <a:pt x="0" y="135038"/>
                  </a:lnTo>
                  <a:lnTo>
                    <a:pt x="1227" y="142989"/>
                  </a:lnTo>
                  <a:lnTo>
                    <a:pt x="3825" y="149528"/>
                  </a:lnTo>
                  <a:lnTo>
                    <a:pt x="7794" y="154655"/>
                  </a:lnTo>
                  <a:lnTo>
                    <a:pt x="11903" y="157710"/>
                  </a:lnTo>
                </a:path>
              </a:pathLst>
            </a:custGeom>
            <a:ln w="7486">
              <a:solidFill>
                <a:srgbClr val="EFC30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1" name="object 571"/>
            <p:cNvSpPr/>
            <p:nvPr/>
          </p:nvSpPr>
          <p:spPr>
            <a:xfrm>
              <a:off x="3834110" y="1924245"/>
              <a:ext cx="2573" cy="5660"/>
            </a:xfrm>
            <a:custGeom>
              <a:avLst/>
              <a:gdLst/>
              <a:ahLst/>
              <a:cxnLst/>
              <a:rect l="l" t="t" r="r" b="b"/>
              <a:pathLst>
                <a:path w="2573" h="5660">
                  <a:moveTo>
                    <a:pt x="2573" y="0"/>
                  </a:moveTo>
                  <a:lnTo>
                    <a:pt x="0" y="566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2" name="object 572"/>
            <p:cNvSpPr/>
            <p:nvPr/>
          </p:nvSpPr>
          <p:spPr>
            <a:xfrm>
              <a:off x="3810536" y="1929906"/>
              <a:ext cx="71346" cy="201164"/>
            </a:xfrm>
            <a:custGeom>
              <a:avLst/>
              <a:gdLst/>
              <a:ahLst/>
              <a:cxnLst/>
              <a:rect l="l" t="t" r="r" b="b"/>
              <a:pathLst>
                <a:path w="71346" h="201164">
                  <a:moveTo>
                    <a:pt x="23574" y="0"/>
                  </a:moveTo>
                  <a:lnTo>
                    <a:pt x="16458" y="16752"/>
                  </a:lnTo>
                  <a:lnTo>
                    <a:pt x="10617" y="32906"/>
                  </a:lnTo>
                  <a:lnTo>
                    <a:pt x="6050" y="48463"/>
                  </a:lnTo>
                  <a:lnTo>
                    <a:pt x="2759" y="63421"/>
                  </a:lnTo>
                  <a:lnTo>
                    <a:pt x="742" y="77781"/>
                  </a:lnTo>
                  <a:lnTo>
                    <a:pt x="0" y="91544"/>
                  </a:lnTo>
                  <a:lnTo>
                    <a:pt x="532" y="104709"/>
                  </a:lnTo>
                  <a:lnTo>
                    <a:pt x="2340" y="117277"/>
                  </a:lnTo>
                  <a:lnTo>
                    <a:pt x="5422" y="129248"/>
                  </a:lnTo>
                  <a:lnTo>
                    <a:pt x="9779" y="140622"/>
                  </a:lnTo>
                  <a:lnTo>
                    <a:pt x="15412" y="151398"/>
                  </a:lnTo>
                  <a:lnTo>
                    <a:pt x="22319" y="161578"/>
                  </a:lnTo>
                  <a:lnTo>
                    <a:pt x="30501" y="171162"/>
                  </a:lnTo>
                  <a:lnTo>
                    <a:pt x="39958" y="180148"/>
                  </a:lnTo>
                  <a:lnTo>
                    <a:pt x="50690" y="188539"/>
                  </a:lnTo>
                  <a:lnTo>
                    <a:pt x="62698" y="196333"/>
                  </a:lnTo>
                  <a:lnTo>
                    <a:pt x="71346" y="201164"/>
                  </a:lnTo>
                </a:path>
              </a:pathLst>
            </a:custGeom>
            <a:ln w="7486">
              <a:solidFill>
                <a:srgbClr val="EFC30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3" name="object 573"/>
            <p:cNvSpPr/>
            <p:nvPr/>
          </p:nvSpPr>
          <p:spPr>
            <a:xfrm>
              <a:off x="4223995" y="3299275"/>
              <a:ext cx="151054" cy="38934"/>
            </a:xfrm>
            <a:custGeom>
              <a:avLst/>
              <a:gdLst/>
              <a:ahLst/>
              <a:cxnLst/>
              <a:rect l="l" t="t" r="r" b="b"/>
              <a:pathLst>
                <a:path w="151054" h="38934">
                  <a:moveTo>
                    <a:pt x="151054" y="38934"/>
                  </a:moveTo>
                  <a:lnTo>
                    <a:pt x="127457" y="32856"/>
                  </a:lnTo>
                  <a:lnTo>
                    <a:pt x="105863" y="27292"/>
                  </a:lnTo>
                  <a:lnTo>
                    <a:pt x="86272" y="22244"/>
                  </a:lnTo>
                  <a:lnTo>
                    <a:pt x="68685" y="17712"/>
                  </a:lnTo>
                  <a:lnTo>
                    <a:pt x="53100" y="13694"/>
                  </a:lnTo>
                  <a:lnTo>
                    <a:pt x="39518" y="10193"/>
                  </a:lnTo>
                  <a:lnTo>
                    <a:pt x="27939" y="7207"/>
                  </a:lnTo>
                  <a:lnTo>
                    <a:pt x="18362" y="4737"/>
                  </a:lnTo>
                  <a:lnTo>
                    <a:pt x="10788" y="2783"/>
                  </a:lnTo>
                  <a:lnTo>
                    <a:pt x="5216" y="1346"/>
                  </a:lnTo>
                  <a:lnTo>
                    <a:pt x="1647" y="425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4" name="object 574"/>
            <p:cNvSpPr/>
            <p:nvPr/>
          </p:nvSpPr>
          <p:spPr>
            <a:xfrm>
              <a:off x="4072972" y="3260376"/>
              <a:ext cx="151023" cy="38899"/>
            </a:xfrm>
            <a:custGeom>
              <a:avLst/>
              <a:gdLst/>
              <a:ahLst/>
              <a:cxnLst/>
              <a:rect l="l" t="t" r="r" b="b"/>
              <a:pathLst>
                <a:path w="151023" h="38899">
                  <a:moveTo>
                    <a:pt x="151023" y="38899"/>
                  </a:moveTo>
                  <a:lnTo>
                    <a:pt x="127421" y="32827"/>
                  </a:lnTo>
                  <a:lnTo>
                    <a:pt x="105824" y="27269"/>
                  </a:lnTo>
                  <a:lnTo>
                    <a:pt x="86232" y="22225"/>
                  </a:lnTo>
                  <a:lnTo>
                    <a:pt x="68644" y="17696"/>
                  </a:lnTo>
                  <a:lnTo>
                    <a:pt x="53062" y="13682"/>
                  </a:lnTo>
                  <a:lnTo>
                    <a:pt x="39483" y="10183"/>
                  </a:lnTo>
                  <a:lnTo>
                    <a:pt x="27908" y="7199"/>
                  </a:lnTo>
                  <a:lnTo>
                    <a:pt x="18336" y="4731"/>
                  </a:lnTo>
                  <a:lnTo>
                    <a:pt x="10768" y="2779"/>
                  </a:lnTo>
                  <a:lnTo>
                    <a:pt x="5202" y="1342"/>
                  </a:lnTo>
                  <a:lnTo>
                    <a:pt x="1639" y="423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5" name="object 575"/>
            <p:cNvSpPr/>
            <p:nvPr/>
          </p:nvSpPr>
          <p:spPr>
            <a:xfrm>
              <a:off x="3921916" y="3221474"/>
              <a:ext cx="151056" cy="38901"/>
            </a:xfrm>
            <a:custGeom>
              <a:avLst/>
              <a:gdLst/>
              <a:ahLst/>
              <a:cxnLst/>
              <a:rect l="l" t="t" r="r" b="b"/>
              <a:pathLst>
                <a:path w="151056" h="38901">
                  <a:moveTo>
                    <a:pt x="151056" y="38901"/>
                  </a:moveTo>
                  <a:lnTo>
                    <a:pt x="127462" y="32822"/>
                  </a:lnTo>
                  <a:lnTo>
                    <a:pt x="105870" y="27260"/>
                  </a:lnTo>
                  <a:lnTo>
                    <a:pt x="86280" y="22214"/>
                  </a:lnTo>
                  <a:lnTo>
                    <a:pt x="68692" y="17684"/>
                  </a:lnTo>
                  <a:lnTo>
                    <a:pt x="53107" y="13671"/>
                  </a:lnTo>
                  <a:lnTo>
                    <a:pt x="39524" y="10173"/>
                  </a:lnTo>
                  <a:lnTo>
                    <a:pt x="27943" y="7192"/>
                  </a:lnTo>
                  <a:lnTo>
                    <a:pt x="18365" y="4726"/>
                  </a:lnTo>
                  <a:lnTo>
                    <a:pt x="10789" y="2776"/>
                  </a:lnTo>
                  <a:lnTo>
                    <a:pt x="5216" y="1342"/>
                  </a:lnTo>
                  <a:lnTo>
                    <a:pt x="1646" y="423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6" name="object 576"/>
            <p:cNvSpPr/>
            <p:nvPr/>
          </p:nvSpPr>
          <p:spPr>
            <a:xfrm>
              <a:off x="3505157" y="3217203"/>
              <a:ext cx="416758" cy="277378"/>
            </a:xfrm>
            <a:custGeom>
              <a:avLst/>
              <a:gdLst/>
              <a:ahLst/>
              <a:cxnLst/>
              <a:rect l="l" t="t" r="r" b="b"/>
              <a:pathLst>
                <a:path w="416758" h="277378">
                  <a:moveTo>
                    <a:pt x="416758" y="4270"/>
                  </a:moveTo>
                  <a:lnTo>
                    <a:pt x="401367" y="1258"/>
                  </a:lnTo>
                  <a:lnTo>
                    <a:pt x="385402" y="0"/>
                  </a:lnTo>
                  <a:lnTo>
                    <a:pt x="368864" y="496"/>
                  </a:lnTo>
                  <a:lnTo>
                    <a:pt x="351752" y="2746"/>
                  </a:lnTo>
                  <a:lnTo>
                    <a:pt x="334068" y="6752"/>
                  </a:lnTo>
                  <a:lnTo>
                    <a:pt x="315810" y="12511"/>
                  </a:lnTo>
                  <a:lnTo>
                    <a:pt x="296979" y="20025"/>
                  </a:lnTo>
                  <a:lnTo>
                    <a:pt x="277574" y="29294"/>
                  </a:lnTo>
                  <a:lnTo>
                    <a:pt x="257597" y="40317"/>
                  </a:lnTo>
                  <a:lnTo>
                    <a:pt x="237045" y="53095"/>
                  </a:lnTo>
                  <a:lnTo>
                    <a:pt x="215921" y="67627"/>
                  </a:lnTo>
                  <a:lnTo>
                    <a:pt x="194223" y="83914"/>
                  </a:lnTo>
                  <a:lnTo>
                    <a:pt x="171952" y="101956"/>
                  </a:lnTo>
                  <a:lnTo>
                    <a:pt x="149108" y="121752"/>
                  </a:lnTo>
                  <a:lnTo>
                    <a:pt x="125690" y="143303"/>
                  </a:lnTo>
                  <a:lnTo>
                    <a:pt x="101699" y="166609"/>
                  </a:lnTo>
                  <a:lnTo>
                    <a:pt x="77134" y="191669"/>
                  </a:lnTo>
                  <a:lnTo>
                    <a:pt x="51996" y="218484"/>
                  </a:lnTo>
                  <a:lnTo>
                    <a:pt x="26284" y="247054"/>
                  </a:lnTo>
                  <a:lnTo>
                    <a:pt x="0" y="277378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7" name="object 577"/>
            <p:cNvSpPr/>
            <p:nvPr/>
          </p:nvSpPr>
          <p:spPr>
            <a:xfrm>
              <a:off x="3482273" y="2857887"/>
              <a:ext cx="68018" cy="636695"/>
            </a:xfrm>
            <a:custGeom>
              <a:avLst/>
              <a:gdLst/>
              <a:ahLst/>
              <a:cxnLst/>
              <a:rect l="l" t="t" r="r" b="b"/>
              <a:pathLst>
                <a:path w="68018" h="636695">
                  <a:moveTo>
                    <a:pt x="22884" y="636695"/>
                  </a:moveTo>
                  <a:lnTo>
                    <a:pt x="12096" y="604609"/>
                  </a:lnTo>
                  <a:lnTo>
                    <a:pt x="4707" y="565506"/>
                  </a:lnTo>
                  <a:lnTo>
                    <a:pt x="2288" y="543323"/>
                  </a:lnTo>
                  <a:lnTo>
                    <a:pt x="719" y="519384"/>
                  </a:lnTo>
                  <a:lnTo>
                    <a:pt x="0" y="493692"/>
                  </a:lnTo>
                  <a:lnTo>
                    <a:pt x="130" y="466244"/>
                  </a:lnTo>
                  <a:lnTo>
                    <a:pt x="1111" y="437042"/>
                  </a:lnTo>
                  <a:lnTo>
                    <a:pt x="2942" y="406085"/>
                  </a:lnTo>
                  <a:lnTo>
                    <a:pt x="5624" y="373374"/>
                  </a:lnTo>
                  <a:lnTo>
                    <a:pt x="9155" y="338907"/>
                  </a:lnTo>
                  <a:lnTo>
                    <a:pt x="13537" y="302686"/>
                  </a:lnTo>
                  <a:lnTo>
                    <a:pt x="18769" y="264710"/>
                  </a:lnTo>
                  <a:lnTo>
                    <a:pt x="24851" y="224979"/>
                  </a:lnTo>
                  <a:lnTo>
                    <a:pt x="31784" y="183493"/>
                  </a:lnTo>
                  <a:lnTo>
                    <a:pt x="39567" y="140252"/>
                  </a:lnTo>
                  <a:lnTo>
                    <a:pt x="48200" y="95256"/>
                  </a:lnTo>
                  <a:lnTo>
                    <a:pt x="57684" y="48505"/>
                  </a:lnTo>
                  <a:lnTo>
                    <a:pt x="68018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8" name="object 578"/>
            <p:cNvSpPr/>
            <p:nvPr/>
          </p:nvSpPr>
          <p:spPr>
            <a:xfrm>
              <a:off x="4156272" y="2137225"/>
              <a:ext cx="4165" cy="4605"/>
            </a:xfrm>
            <a:custGeom>
              <a:avLst/>
              <a:gdLst/>
              <a:ahLst/>
              <a:cxnLst/>
              <a:rect l="l" t="t" r="r" b="b"/>
              <a:pathLst>
                <a:path w="4165" h="4605">
                  <a:moveTo>
                    <a:pt x="4165" y="0"/>
                  </a:moveTo>
                  <a:lnTo>
                    <a:pt x="0" y="4605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9" name="object 579"/>
            <p:cNvSpPr/>
            <p:nvPr/>
          </p:nvSpPr>
          <p:spPr>
            <a:xfrm>
              <a:off x="4129109" y="2141831"/>
              <a:ext cx="221633" cy="570560"/>
            </a:xfrm>
            <a:custGeom>
              <a:avLst/>
              <a:gdLst/>
              <a:ahLst/>
              <a:cxnLst/>
              <a:rect l="l" t="t" r="r" b="b"/>
              <a:pathLst>
                <a:path w="221633" h="570560">
                  <a:moveTo>
                    <a:pt x="27163" y="0"/>
                  </a:moveTo>
                  <a:lnTo>
                    <a:pt x="10235" y="26493"/>
                  </a:lnTo>
                  <a:lnTo>
                    <a:pt x="1390" y="59779"/>
                  </a:lnTo>
                  <a:lnTo>
                    <a:pt x="0" y="78969"/>
                  </a:lnTo>
                  <a:lnTo>
                    <a:pt x="630" y="99857"/>
                  </a:lnTo>
                  <a:lnTo>
                    <a:pt x="3281" y="122444"/>
                  </a:lnTo>
                  <a:lnTo>
                    <a:pt x="7953" y="146728"/>
                  </a:lnTo>
                  <a:lnTo>
                    <a:pt x="14645" y="172710"/>
                  </a:lnTo>
                  <a:lnTo>
                    <a:pt x="23359" y="200389"/>
                  </a:lnTo>
                  <a:lnTo>
                    <a:pt x="34093" y="229767"/>
                  </a:lnTo>
                  <a:lnTo>
                    <a:pt x="46848" y="260842"/>
                  </a:lnTo>
                  <a:lnTo>
                    <a:pt x="61624" y="293616"/>
                  </a:lnTo>
                  <a:lnTo>
                    <a:pt x="78421" y="328086"/>
                  </a:lnTo>
                  <a:lnTo>
                    <a:pt x="97238" y="364255"/>
                  </a:lnTo>
                  <a:lnTo>
                    <a:pt x="118076" y="402121"/>
                  </a:lnTo>
                  <a:lnTo>
                    <a:pt x="140934" y="441685"/>
                  </a:lnTo>
                  <a:lnTo>
                    <a:pt x="165813" y="482946"/>
                  </a:lnTo>
                  <a:lnTo>
                    <a:pt x="192713" y="525904"/>
                  </a:lnTo>
                  <a:lnTo>
                    <a:pt x="221633" y="570560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0" name="object 580"/>
            <p:cNvSpPr/>
            <p:nvPr/>
          </p:nvSpPr>
          <p:spPr>
            <a:xfrm>
              <a:off x="4225329" y="2205281"/>
              <a:ext cx="4562" cy="4325"/>
            </a:xfrm>
            <a:custGeom>
              <a:avLst/>
              <a:gdLst/>
              <a:ahLst/>
              <a:cxnLst/>
              <a:rect l="l" t="t" r="r" b="b"/>
              <a:pathLst>
                <a:path w="4562" h="4325">
                  <a:moveTo>
                    <a:pt x="4562" y="0"/>
                  </a:moveTo>
                  <a:lnTo>
                    <a:pt x="0" y="4325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1" name="object 581"/>
            <p:cNvSpPr/>
            <p:nvPr/>
          </p:nvSpPr>
          <p:spPr>
            <a:xfrm>
              <a:off x="4188978" y="2209607"/>
              <a:ext cx="161764" cy="502784"/>
            </a:xfrm>
            <a:custGeom>
              <a:avLst/>
              <a:gdLst/>
              <a:ahLst/>
              <a:cxnLst/>
              <a:rect l="l" t="t" r="r" b="b"/>
              <a:pathLst>
                <a:path w="161764" h="502784">
                  <a:moveTo>
                    <a:pt x="36350" y="0"/>
                  </a:moveTo>
                  <a:lnTo>
                    <a:pt x="25890" y="11420"/>
                  </a:lnTo>
                  <a:lnTo>
                    <a:pt x="17190" y="24285"/>
                  </a:lnTo>
                  <a:lnTo>
                    <a:pt x="10251" y="38594"/>
                  </a:lnTo>
                  <a:lnTo>
                    <a:pt x="5073" y="54347"/>
                  </a:lnTo>
                  <a:lnTo>
                    <a:pt x="1656" y="71544"/>
                  </a:lnTo>
                  <a:lnTo>
                    <a:pt x="0" y="90185"/>
                  </a:lnTo>
                  <a:lnTo>
                    <a:pt x="105" y="110270"/>
                  </a:lnTo>
                  <a:lnTo>
                    <a:pt x="1971" y="131799"/>
                  </a:lnTo>
                  <a:lnTo>
                    <a:pt x="5598" y="154773"/>
                  </a:lnTo>
                  <a:lnTo>
                    <a:pt x="10987" y="179190"/>
                  </a:lnTo>
                  <a:lnTo>
                    <a:pt x="18137" y="205051"/>
                  </a:lnTo>
                  <a:lnTo>
                    <a:pt x="27049" y="232356"/>
                  </a:lnTo>
                  <a:lnTo>
                    <a:pt x="37722" y="261105"/>
                  </a:lnTo>
                  <a:lnTo>
                    <a:pt x="50157" y="291299"/>
                  </a:lnTo>
                  <a:lnTo>
                    <a:pt x="64353" y="322936"/>
                  </a:lnTo>
                  <a:lnTo>
                    <a:pt x="80311" y="356018"/>
                  </a:lnTo>
                  <a:lnTo>
                    <a:pt x="98031" y="390543"/>
                  </a:lnTo>
                  <a:lnTo>
                    <a:pt x="117513" y="426513"/>
                  </a:lnTo>
                  <a:lnTo>
                    <a:pt x="138757" y="463927"/>
                  </a:lnTo>
                  <a:lnTo>
                    <a:pt x="161764" y="502784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2" name="object 582"/>
            <p:cNvSpPr/>
            <p:nvPr/>
          </p:nvSpPr>
          <p:spPr>
            <a:xfrm>
              <a:off x="4288975" y="2278559"/>
              <a:ext cx="4866" cy="3912"/>
            </a:xfrm>
            <a:custGeom>
              <a:avLst/>
              <a:gdLst/>
              <a:ahLst/>
              <a:cxnLst/>
              <a:rect l="l" t="t" r="r" b="b"/>
              <a:pathLst>
                <a:path w="4866" h="3912">
                  <a:moveTo>
                    <a:pt x="4866" y="0"/>
                  </a:moveTo>
                  <a:lnTo>
                    <a:pt x="0" y="3912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3" name="object 583"/>
            <p:cNvSpPr/>
            <p:nvPr/>
          </p:nvSpPr>
          <p:spPr>
            <a:xfrm>
              <a:off x="4240580" y="2282471"/>
              <a:ext cx="110162" cy="429920"/>
            </a:xfrm>
            <a:custGeom>
              <a:avLst/>
              <a:gdLst/>
              <a:ahLst/>
              <a:cxnLst/>
              <a:rect l="l" t="t" r="r" b="b"/>
              <a:pathLst>
                <a:path w="110162" h="429920">
                  <a:moveTo>
                    <a:pt x="48394" y="0"/>
                  </a:moveTo>
                  <a:lnTo>
                    <a:pt x="37012" y="10378"/>
                  </a:lnTo>
                  <a:lnTo>
                    <a:pt x="27154" y="21927"/>
                  </a:lnTo>
                  <a:lnTo>
                    <a:pt x="18820" y="34646"/>
                  </a:lnTo>
                  <a:lnTo>
                    <a:pt x="12009" y="48536"/>
                  </a:lnTo>
                  <a:lnTo>
                    <a:pt x="6722" y="63596"/>
                  </a:lnTo>
                  <a:lnTo>
                    <a:pt x="2958" y="79826"/>
                  </a:lnTo>
                  <a:lnTo>
                    <a:pt x="717" y="97227"/>
                  </a:lnTo>
                  <a:lnTo>
                    <a:pt x="0" y="115798"/>
                  </a:lnTo>
                  <a:lnTo>
                    <a:pt x="805" y="135539"/>
                  </a:lnTo>
                  <a:lnTo>
                    <a:pt x="3134" y="156450"/>
                  </a:lnTo>
                  <a:lnTo>
                    <a:pt x="6985" y="178531"/>
                  </a:lnTo>
                  <a:lnTo>
                    <a:pt x="12359" y="201783"/>
                  </a:lnTo>
                  <a:lnTo>
                    <a:pt x="19256" y="226205"/>
                  </a:lnTo>
                  <a:lnTo>
                    <a:pt x="27676" y="251797"/>
                  </a:lnTo>
                  <a:lnTo>
                    <a:pt x="37618" y="278559"/>
                  </a:lnTo>
                  <a:lnTo>
                    <a:pt x="49082" y="306491"/>
                  </a:lnTo>
                  <a:lnTo>
                    <a:pt x="62069" y="335593"/>
                  </a:lnTo>
                  <a:lnTo>
                    <a:pt x="76578" y="365865"/>
                  </a:lnTo>
                  <a:lnTo>
                    <a:pt x="92609" y="397307"/>
                  </a:lnTo>
                  <a:lnTo>
                    <a:pt x="110162" y="429920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4" name="object 584"/>
            <p:cNvSpPr/>
            <p:nvPr/>
          </p:nvSpPr>
          <p:spPr>
            <a:xfrm>
              <a:off x="4346776" y="2356586"/>
              <a:ext cx="5106" cy="3536"/>
            </a:xfrm>
            <a:custGeom>
              <a:avLst/>
              <a:gdLst/>
              <a:ahLst/>
              <a:cxnLst/>
              <a:rect l="l" t="t" r="r" b="b"/>
              <a:pathLst>
                <a:path w="5106" h="3536">
                  <a:moveTo>
                    <a:pt x="5106" y="0"/>
                  </a:moveTo>
                  <a:lnTo>
                    <a:pt x="0" y="3536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5" name="object 585"/>
            <p:cNvSpPr/>
            <p:nvPr/>
          </p:nvSpPr>
          <p:spPr>
            <a:xfrm>
              <a:off x="4283436" y="2360123"/>
              <a:ext cx="67306" cy="352268"/>
            </a:xfrm>
            <a:custGeom>
              <a:avLst/>
              <a:gdLst/>
              <a:ahLst/>
              <a:cxnLst/>
              <a:rect l="l" t="t" r="r" b="b"/>
              <a:pathLst>
                <a:path w="67306" h="352268">
                  <a:moveTo>
                    <a:pt x="63339" y="0"/>
                  </a:moveTo>
                  <a:lnTo>
                    <a:pt x="51125" y="9256"/>
                  </a:lnTo>
                  <a:lnTo>
                    <a:pt x="40218" y="19392"/>
                  </a:lnTo>
                  <a:lnTo>
                    <a:pt x="30617" y="30408"/>
                  </a:lnTo>
                  <a:lnTo>
                    <a:pt x="22323" y="42304"/>
                  </a:lnTo>
                  <a:lnTo>
                    <a:pt x="15336" y="55079"/>
                  </a:lnTo>
                  <a:lnTo>
                    <a:pt x="9655" y="68735"/>
                  </a:lnTo>
                  <a:lnTo>
                    <a:pt x="5282" y="83269"/>
                  </a:lnTo>
                  <a:lnTo>
                    <a:pt x="2214" y="98684"/>
                  </a:lnTo>
                  <a:lnTo>
                    <a:pt x="454" y="114978"/>
                  </a:lnTo>
                  <a:lnTo>
                    <a:pt x="0" y="132152"/>
                  </a:lnTo>
                  <a:lnTo>
                    <a:pt x="852" y="150205"/>
                  </a:lnTo>
                  <a:lnTo>
                    <a:pt x="3010" y="169138"/>
                  </a:lnTo>
                  <a:lnTo>
                    <a:pt x="6476" y="188951"/>
                  </a:lnTo>
                  <a:lnTo>
                    <a:pt x="11247" y="209643"/>
                  </a:lnTo>
                  <a:lnTo>
                    <a:pt x="17325" y="231215"/>
                  </a:lnTo>
                  <a:lnTo>
                    <a:pt x="24709" y="253666"/>
                  </a:lnTo>
                  <a:lnTo>
                    <a:pt x="33399" y="276997"/>
                  </a:lnTo>
                  <a:lnTo>
                    <a:pt x="43395" y="301208"/>
                  </a:lnTo>
                  <a:lnTo>
                    <a:pt x="54697" y="326298"/>
                  </a:lnTo>
                  <a:lnTo>
                    <a:pt x="67306" y="352268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6" name="object 586"/>
            <p:cNvSpPr/>
            <p:nvPr/>
          </p:nvSpPr>
          <p:spPr>
            <a:xfrm>
              <a:off x="4398366" y="2438850"/>
              <a:ext cx="5403" cy="3111"/>
            </a:xfrm>
            <a:custGeom>
              <a:avLst/>
              <a:gdLst/>
              <a:ahLst/>
              <a:cxnLst/>
              <a:rect l="l" t="t" r="r" b="b"/>
              <a:pathLst>
                <a:path w="5403" h="3111">
                  <a:moveTo>
                    <a:pt x="5403" y="0"/>
                  </a:moveTo>
                  <a:lnTo>
                    <a:pt x="0" y="3111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7" name="object 587"/>
            <p:cNvSpPr/>
            <p:nvPr/>
          </p:nvSpPr>
          <p:spPr>
            <a:xfrm>
              <a:off x="4316392" y="2441962"/>
              <a:ext cx="81974" cy="270429"/>
            </a:xfrm>
            <a:custGeom>
              <a:avLst/>
              <a:gdLst/>
              <a:ahLst/>
              <a:cxnLst/>
              <a:rect l="l" t="t" r="r" b="b"/>
              <a:pathLst>
                <a:path w="81974" h="270429">
                  <a:moveTo>
                    <a:pt x="81974" y="0"/>
                  </a:moveTo>
                  <a:lnTo>
                    <a:pt x="69024" y="8086"/>
                  </a:lnTo>
                  <a:lnTo>
                    <a:pt x="57187" y="16745"/>
                  </a:lnTo>
                  <a:lnTo>
                    <a:pt x="46463" y="25975"/>
                  </a:lnTo>
                  <a:lnTo>
                    <a:pt x="36851" y="35777"/>
                  </a:lnTo>
                  <a:lnTo>
                    <a:pt x="28351" y="46152"/>
                  </a:lnTo>
                  <a:lnTo>
                    <a:pt x="20963" y="57098"/>
                  </a:lnTo>
                  <a:lnTo>
                    <a:pt x="14688" y="68617"/>
                  </a:lnTo>
                  <a:lnTo>
                    <a:pt x="9525" y="80707"/>
                  </a:lnTo>
                  <a:lnTo>
                    <a:pt x="5475" y="93370"/>
                  </a:lnTo>
                  <a:lnTo>
                    <a:pt x="2537" y="106605"/>
                  </a:lnTo>
                  <a:lnTo>
                    <a:pt x="712" y="120412"/>
                  </a:lnTo>
                  <a:lnTo>
                    <a:pt x="0" y="134791"/>
                  </a:lnTo>
                  <a:lnTo>
                    <a:pt x="399" y="149742"/>
                  </a:lnTo>
                  <a:lnTo>
                    <a:pt x="1912" y="165266"/>
                  </a:lnTo>
                  <a:lnTo>
                    <a:pt x="4537" y="181362"/>
                  </a:lnTo>
                  <a:lnTo>
                    <a:pt x="8274" y="198031"/>
                  </a:lnTo>
                  <a:lnTo>
                    <a:pt x="13124" y="215272"/>
                  </a:lnTo>
                  <a:lnTo>
                    <a:pt x="19087" y="233085"/>
                  </a:lnTo>
                  <a:lnTo>
                    <a:pt x="26162" y="251471"/>
                  </a:lnTo>
                  <a:lnTo>
                    <a:pt x="34350" y="270429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8" name="object 588"/>
            <p:cNvSpPr/>
            <p:nvPr/>
          </p:nvSpPr>
          <p:spPr>
            <a:xfrm>
              <a:off x="4443460" y="2524865"/>
              <a:ext cx="5610" cy="2738"/>
            </a:xfrm>
            <a:custGeom>
              <a:avLst/>
              <a:gdLst/>
              <a:ahLst/>
              <a:cxnLst/>
              <a:rect l="l" t="t" r="r" b="b"/>
              <a:pathLst>
                <a:path w="5610" h="2738">
                  <a:moveTo>
                    <a:pt x="5610" y="0"/>
                  </a:moveTo>
                  <a:lnTo>
                    <a:pt x="0" y="2738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9" name="object 589"/>
            <p:cNvSpPr/>
            <p:nvPr/>
          </p:nvSpPr>
          <p:spPr>
            <a:xfrm>
              <a:off x="4338582" y="2527603"/>
              <a:ext cx="104878" cy="184788"/>
            </a:xfrm>
            <a:custGeom>
              <a:avLst/>
              <a:gdLst/>
              <a:ahLst/>
              <a:cxnLst/>
              <a:rect l="l" t="t" r="r" b="b"/>
              <a:pathLst>
                <a:path w="104878" h="184788">
                  <a:moveTo>
                    <a:pt x="104878" y="0"/>
                  </a:moveTo>
                  <a:lnTo>
                    <a:pt x="90729" y="7145"/>
                  </a:lnTo>
                  <a:lnTo>
                    <a:pt x="77603" y="14563"/>
                  </a:lnTo>
                  <a:lnTo>
                    <a:pt x="65502" y="22254"/>
                  </a:lnTo>
                  <a:lnTo>
                    <a:pt x="54426" y="30218"/>
                  </a:lnTo>
                  <a:lnTo>
                    <a:pt x="44373" y="38455"/>
                  </a:lnTo>
                  <a:lnTo>
                    <a:pt x="35346" y="46965"/>
                  </a:lnTo>
                  <a:lnTo>
                    <a:pt x="27342" y="55747"/>
                  </a:lnTo>
                  <a:lnTo>
                    <a:pt x="20363" y="64802"/>
                  </a:lnTo>
                  <a:lnTo>
                    <a:pt x="14408" y="74130"/>
                  </a:lnTo>
                  <a:lnTo>
                    <a:pt x="9477" y="83730"/>
                  </a:lnTo>
                  <a:lnTo>
                    <a:pt x="5571" y="93603"/>
                  </a:lnTo>
                  <a:lnTo>
                    <a:pt x="2690" y="103749"/>
                  </a:lnTo>
                  <a:lnTo>
                    <a:pt x="832" y="114167"/>
                  </a:lnTo>
                  <a:lnTo>
                    <a:pt x="0" y="124858"/>
                  </a:lnTo>
                  <a:lnTo>
                    <a:pt x="191" y="135822"/>
                  </a:lnTo>
                  <a:lnTo>
                    <a:pt x="1407" y="147058"/>
                  </a:lnTo>
                  <a:lnTo>
                    <a:pt x="3648" y="158567"/>
                  </a:lnTo>
                  <a:lnTo>
                    <a:pt x="6913" y="170348"/>
                  </a:lnTo>
                  <a:lnTo>
                    <a:pt x="11202" y="182402"/>
                  </a:lnTo>
                  <a:lnTo>
                    <a:pt x="12160" y="184788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0" name="object 590"/>
            <p:cNvSpPr/>
            <p:nvPr/>
          </p:nvSpPr>
          <p:spPr>
            <a:xfrm>
              <a:off x="4481759" y="2614159"/>
              <a:ext cx="5859" cy="2289"/>
            </a:xfrm>
            <a:custGeom>
              <a:avLst/>
              <a:gdLst/>
              <a:ahLst/>
              <a:cxnLst/>
              <a:rect l="l" t="t" r="r" b="b"/>
              <a:pathLst>
                <a:path w="5859" h="2289">
                  <a:moveTo>
                    <a:pt x="5859" y="0"/>
                  </a:moveTo>
                  <a:lnTo>
                    <a:pt x="0" y="2289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1" name="object 591"/>
            <p:cNvSpPr/>
            <p:nvPr/>
          </p:nvSpPr>
          <p:spPr>
            <a:xfrm>
              <a:off x="4349463" y="2616449"/>
              <a:ext cx="132296" cy="95942"/>
            </a:xfrm>
            <a:custGeom>
              <a:avLst/>
              <a:gdLst/>
              <a:ahLst/>
              <a:cxnLst/>
              <a:rect l="l" t="t" r="r" b="b"/>
              <a:pathLst>
                <a:path w="132296" h="95942">
                  <a:moveTo>
                    <a:pt x="132296" y="0"/>
                  </a:moveTo>
                  <a:lnTo>
                    <a:pt x="112983" y="7673"/>
                  </a:lnTo>
                  <a:lnTo>
                    <a:pt x="95193" y="15191"/>
                  </a:lnTo>
                  <a:lnTo>
                    <a:pt x="78927" y="22553"/>
                  </a:lnTo>
                  <a:lnTo>
                    <a:pt x="64183" y="29759"/>
                  </a:lnTo>
                  <a:lnTo>
                    <a:pt x="50962" y="36808"/>
                  </a:lnTo>
                  <a:lnTo>
                    <a:pt x="39263" y="43702"/>
                  </a:lnTo>
                  <a:lnTo>
                    <a:pt x="29087" y="50438"/>
                  </a:lnTo>
                  <a:lnTo>
                    <a:pt x="20434" y="57019"/>
                  </a:lnTo>
                  <a:lnTo>
                    <a:pt x="13303" y="63442"/>
                  </a:lnTo>
                  <a:lnTo>
                    <a:pt x="7694" y="69709"/>
                  </a:lnTo>
                  <a:lnTo>
                    <a:pt x="3607" y="75819"/>
                  </a:lnTo>
                  <a:lnTo>
                    <a:pt x="1042" y="81772"/>
                  </a:lnTo>
                  <a:lnTo>
                    <a:pt x="0" y="87568"/>
                  </a:lnTo>
                  <a:lnTo>
                    <a:pt x="478" y="93207"/>
                  </a:lnTo>
                  <a:lnTo>
                    <a:pt x="1279" y="95942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2" name="object 592"/>
            <p:cNvSpPr/>
            <p:nvPr/>
          </p:nvSpPr>
          <p:spPr>
            <a:xfrm>
              <a:off x="4513111" y="2706194"/>
              <a:ext cx="5954" cy="1777"/>
            </a:xfrm>
            <a:custGeom>
              <a:avLst/>
              <a:gdLst/>
              <a:ahLst/>
              <a:cxnLst/>
              <a:rect l="l" t="t" r="r" b="b"/>
              <a:pathLst>
                <a:path w="5954" h="1777">
                  <a:moveTo>
                    <a:pt x="5954" y="0"/>
                  </a:moveTo>
                  <a:lnTo>
                    <a:pt x="0" y="1777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3" name="object 593"/>
            <p:cNvSpPr/>
            <p:nvPr/>
          </p:nvSpPr>
          <p:spPr>
            <a:xfrm>
              <a:off x="4350742" y="2707972"/>
              <a:ext cx="162368" cy="23487"/>
            </a:xfrm>
            <a:custGeom>
              <a:avLst/>
              <a:gdLst/>
              <a:ahLst/>
              <a:cxnLst/>
              <a:rect l="l" t="t" r="r" b="b"/>
              <a:pathLst>
                <a:path w="162368" h="23487">
                  <a:moveTo>
                    <a:pt x="162368" y="0"/>
                  </a:moveTo>
                  <a:lnTo>
                    <a:pt x="142510" y="5735"/>
                  </a:lnTo>
                  <a:lnTo>
                    <a:pt x="123937" y="10671"/>
                  </a:lnTo>
                  <a:lnTo>
                    <a:pt x="106648" y="14808"/>
                  </a:lnTo>
                  <a:lnTo>
                    <a:pt x="90643" y="18144"/>
                  </a:lnTo>
                  <a:lnTo>
                    <a:pt x="75923" y="20680"/>
                  </a:lnTo>
                  <a:lnTo>
                    <a:pt x="62486" y="22416"/>
                  </a:lnTo>
                  <a:lnTo>
                    <a:pt x="50334" y="23352"/>
                  </a:lnTo>
                  <a:lnTo>
                    <a:pt x="39467" y="23487"/>
                  </a:lnTo>
                  <a:lnTo>
                    <a:pt x="29884" y="22822"/>
                  </a:lnTo>
                  <a:lnTo>
                    <a:pt x="21585" y="21356"/>
                  </a:lnTo>
                  <a:lnTo>
                    <a:pt x="14572" y="19089"/>
                  </a:lnTo>
                  <a:lnTo>
                    <a:pt x="8843" y="16021"/>
                  </a:lnTo>
                  <a:lnTo>
                    <a:pt x="4398" y="12152"/>
                  </a:lnTo>
                  <a:lnTo>
                    <a:pt x="1239" y="7482"/>
                  </a:lnTo>
                  <a:lnTo>
                    <a:pt x="0" y="4419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4" name="object 594"/>
            <p:cNvSpPr/>
            <p:nvPr/>
          </p:nvSpPr>
          <p:spPr>
            <a:xfrm>
              <a:off x="4537222" y="2800400"/>
              <a:ext cx="6108" cy="1282"/>
            </a:xfrm>
            <a:custGeom>
              <a:avLst/>
              <a:gdLst/>
              <a:ahLst/>
              <a:cxnLst/>
              <a:rect l="l" t="t" r="r" b="b"/>
              <a:pathLst>
                <a:path w="6108" h="1282">
                  <a:moveTo>
                    <a:pt x="6108" y="0"/>
                  </a:moveTo>
                  <a:lnTo>
                    <a:pt x="0" y="1282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5" name="object 595"/>
            <p:cNvSpPr/>
            <p:nvPr/>
          </p:nvSpPr>
          <p:spPr>
            <a:xfrm>
              <a:off x="4350742" y="2712391"/>
              <a:ext cx="186479" cy="96312"/>
            </a:xfrm>
            <a:custGeom>
              <a:avLst/>
              <a:gdLst/>
              <a:ahLst/>
              <a:cxnLst/>
              <a:rect l="l" t="t" r="r" b="b"/>
              <a:pathLst>
                <a:path w="186479" h="96312">
                  <a:moveTo>
                    <a:pt x="186479" y="89291"/>
                  </a:moveTo>
                  <a:lnTo>
                    <a:pt x="171066" y="92287"/>
                  </a:lnTo>
                  <a:lnTo>
                    <a:pt x="156283" y="94456"/>
                  </a:lnTo>
                  <a:lnTo>
                    <a:pt x="142129" y="95797"/>
                  </a:lnTo>
                  <a:lnTo>
                    <a:pt x="128606" y="96312"/>
                  </a:lnTo>
                  <a:lnTo>
                    <a:pt x="115713" y="95998"/>
                  </a:lnTo>
                  <a:lnTo>
                    <a:pt x="103450" y="94857"/>
                  </a:lnTo>
                  <a:lnTo>
                    <a:pt x="91818" y="92889"/>
                  </a:lnTo>
                  <a:lnTo>
                    <a:pt x="80815" y="90094"/>
                  </a:lnTo>
                  <a:lnTo>
                    <a:pt x="70442" y="86471"/>
                  </a:lnTo>
                  <a:lnTo>
                    <a:pt x="60700" y="82020"/>
                  </a:lnTo>
                  <a:lnTo>
                    <a:pt x="51588" y="76742"/>
                  </a:lnTo>
                  <a:lnTo>
                    <a:pt x="43106" y="70637"/>
                  </a:lnTo>
                  <a:lnTo>
                    <a:pt x="35254" y="63704"/>
                  </a:lnTo>
                  <a:lnTo>
                    <a:pt x="28033" y="55943"/>
                  </a:lnTo>
                  <a:lnTo>
                    <a:pt x="21441" y="47356"/>
                  </a:lnTo>
                  <a:lnTo>
                    <a:pt x="15480" y="37940"/>
                  </a:lnTo>
                  <a:lnTo>
                    <a:pt x="10149" y="27698"/>
                  </a:lnTo>
                  <a:lnTo>
                    <a:pt x="5449" y="16627"/>
                  </a:lnTo>
                  <a:lnTo>
                    <a:pt x="1379" y="4730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6" name="object 596"/>
            <p:cNvSpPr/>
            <p:nvPr/>
          </p:nvSpPr>
          <p:spPr>
            <a:xfrm>
              <a:off x="4554043" y="2896149"/>
              <a:ext cx="6193" cy="843"/>
            </a:xfrm>
            <a:custGeom>
              <a:avLst/>
              <a:gdLst/>
              <a:ahLst/>
              <a:cxnLst/>
              <a:rect l="l" t="t" r="r" b="b"/>
              <a:pathLst>
                <a:path w="6193" h="843">
                  <a:moveTo>
                    <a:pt x="6193" y="0"/>
                  </a:moveTo>
                  <a:lnTo>
                    <a:pt x="0" y="843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7" name="object 597"/>
            <p:cNvSpPr/>
            <p:nvPr/>
          </p:nvSpPr>
          <p:spPr>
            <a:xfrm>
              <a:off x="4350742" y="2712391"/>
              <a:ext cx="203300" cy="186556"/>
            </a:xfrm>
            <a:custGeom>
              <a:avLst/>
              <a:gdLst/>
              <a:ahLst/>
              <a:cxnLst/>
              <a:rect l="l" t="t" r="r" b="b"/>
              <a:pathLst>
                <a:path w="203300" h="186556">
                  <a:moveTo>
                    <a:pt x="203300" y="184600"/>
                  </a:moveTo>
                  <a:lnTo>
                    <a:pt x="188108" y="186146"/>
                  </a:lnTo>
                  <a:lnTo>
                    <a:pt x="173446" y="186556"/>
                  </a:lnTo>
                  <a:lnTo>
                    <a:pt x="159312" y="185832"/>
                  </a:lnTo>
                  <a:lnTo>
                    <a:pt x="145708" y="183974"/>
                  </a:lnTo>
                  <a:lnTo>
                    <a:pt x="132632" y="180981"/>
                  </a:lnTo>
                  <a:lnTo>
                    <a:pt x="120086" y="176854"/>
                  </a:lnTo>
                  <a:lnTo>
                    <a:pt x="108069" y="171592"/>
                  </a:lnTo>
                  <a:lnTo>
                    <a:pt x="96581" y="165196"/>
                  </a:lnTo>
                  <a:lnTo>
                    <a:pt x="85622" y="157666"/>
                  </a:lnTo>
                  <a:lnTo>
                    <a:pt x="75193" y="149002"/>
                  </a:lnTo>
                  <a:lnTo>
                    <a:pt x="65292" y="139204"/>
                  </a:lnTo>
                  <a:lnTo>
                    <a:pt x="55921" y="128272"/>
                  </a:lnTo>
                  <a:lnTo>
                    <a:pt x="47079" y="116206"/>
                  </a:lnTo>
                  <a:lnTo>
                    <a:pt x="38766" y="103006"/>
                  </a:lnTo>
                  <a:lnTo>
                    <a:pt x="30982" y="88672"/>
                  </a:lnTo>
                  <a:lnTo>
                    <a:pt x="23727" y="73205"/>
                  </a:lnTo>
                  <a:lnTo>
                    <a:pt x="17001" y="56604"/>
                  </a:lnTo>
                  <a:lnTo>
                    <a:pt x="10805" y="38869"/>
                  </a:lnTo>
                  <a:lnTo>
                    <a:pt x="5138" y="20001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8" name="object 598"/>
            <p:cNvSpPr/>
            <p:nvPr/>
          </p:nvSpPr>
          <p:spPr>
            <a:xfrm>
              <a:off x="4563420" y="2992937"/>
              <a:ext cx="6196" cy="350"/>
            </a:xfrm>
            <a:custGeom>
              <a:avLst/>
              <a:gdLst/>
              <a:ahLst/>
              <a:cxnLst/>
              <a:rect l="l" t="t" r="r" b="b"/>
              <a:pathLst>
                <a:path w="6196" h="350">
                  <a:moveTo>
                    <a:pt x="6196" y="0"/>
                  </a:moveTo>
                  <a:lnTo>
                    <a:pt x="0" y="35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9" name="object 599"/>
            <p:cNvSpPr/>
            <p:nvPr/>
          </p:nvSpPr>
          <p:spPr>
            <a:xfrm>
              <a:off x="4350742" y="2712391"/>
              <a:ext cx="212677" cy="281054"/>
            </a:xfrm>
            <a:custGeom>
              <a:avLst/>
              <a:gdLst/>
              <a:ahLst/>
              <a:cxnLst/>
              <a:rect l="l" t="t" r="r" b="b"/>
              <a:pathLst>
                <a:path w="212677" h="281054">
                  <a:moveTo>
                    <a:pt x="212677" y="280896"/>
                  </a:moveTo>
                  <a:lnTo>
                    <a:pt x="197350" y="281054"/>
                  </a:lnTo>
                  <a:lnTo>
                    <a:pt x="182517" y="279718"/>
                  </a:lnTo>
                  <a:lnTo>
                    <a:pt x="168179" y="276887"/>
                  </a:lnTo>
                  <a:lnTo>
                    <a:pt x="154335" y="272561"/>
                  </a:lnTo>
                  <a:lnTo>
                    <a:pt x="140986" y="266740"/>
                  </a:lnTo>
                  <a:lnTo>
                    <a:pt x="128131" y="259424"/>
                  </a:lnTo>
                  <a:lnTo>
                    <a:pt x="115771" y="250613"/>
                  </a:lnTo>
                  <a:lnTo>
                    <a:pt x="103904" y="240307"/>
                  </a:lnTo>
                  <a:lnTo>
                    <a:pt x="92532" y="228506"/>
                  </a:lnTo>
                  <a:lnTo>
                    <a:pt x="81653" y="215210"/>
                  </a:lnTo>
                  <a:lnTo>
                    <a:pt x="71268" y="200418"/>
                  </a:lnTo>
                  <a:lnTo>
                    <a:pt x="61377" y="184131"/>
                  </a:lnTo>
                  <a:lnTo>
                    <a:pt x="51979" y="166349"/>
                  </a:lnTo>
                  <a:lnTo>
                    <a:pt x="43074" y="147071"/>
                  </a:lnTo>
                  <a:lnTo>
                    <a:pt x="34663" y="126298"/>
                  </a:lnTo>
                  <a:lnTo>
                    <a:pt x="26744" y="104029"/>
                  </a:lnTo>
                  <a:lnTo>
                    <a:pt x="19319" y="80265"/>
                  </a:lnTo>
                  <a:lnTo>
                    <a:pt x="12387" y="55006"/>
                  </a:lnTo>
                  <a:lnTo>
                    <a:pt x="5947" y="28250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0" name="object 600"/>
            <p:cNvSpPr/>
            <p:nvPr/>
          </p:nvSpPr>
          <p:spPr>
            <a:xfrm>
              <a:off x="4565305" y="3090066"/>
              <a:ext cx="6189" cy="102"/>
            </a:xfrm>
            <a:custGeom>
              <a:avLst/>
              <a:gdLst/>
              <a:ahLst/>
              <a:cxnLst/>
              <a:rect l="l" t="t" r="r" b="b"/>
              <a:pathLst>
                <a:path w="6189" h="102">
                  <a:moveTo>
                    <a:pt x="6189" y="102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1" name="object 601"/>
            <p:cNvSpPr/>
            <p:nvPr/>
          </p:nvSpPr>
          <p:spPr>
            <a:xfrm>
              <a:off x="4350742" y="2712391"/>
              <a:ext cx="214562" cy="377674"/>
            </a:xfrm>
            <a:custGeom>
              <a:avLst/>
              <a:gdLst/>
              <a:ahLst/>
              <a:cxnLst/>
              <a:rect l="l" t="t" r="r" b="b"/>
              <a:pathLst>
                <a:path w="214562" h="377674">
                  <a:moveTo>
                    <a:pt x="214562" y="377674"/>
                  </a:moveTo>
                  <a:lnTo>
                    <a:pt x="199209" y="376440"/>
                  </a:lnTo>
                  <a:lnTo>
                    <a:pt x="184342" y="373348"/>
                  </a:lnTo>
                  <a:lnTo>
                    <a:pt x="169964" y="368399"/>
                  </a:lnTo>
                  <a:lnTo>
                    <a:pt x="156072" y="361593"/>
                  </a:lnTo>
                  <a:lnTo>
                    <a:pt x="142667" y="352929"/>
                  </a:lnTo>
                  <a:lnTo>
                    <a:pt x="129750" y="342407"/>
                  </a:lnTo>
                  <a:lnTo>
                    <a:pt x="117319" y="330027"/>
                  </a:lnTo>
                  <a:lnTo>
                    <a:pt x="105375" y="315790"/>
                  </a:lnTo>
                  <a:lnTo>
                    <a:pt x="93918" y="299694"/>
                  </a:lnTo>
                  <a:lnTo>
                    <a:pt x="82948" y="281741"/>
                  </a:lnTo>
                  <a:lnTo>
                    <a:pt x="72464" y="261930"/>
                  </a:lnTo>
                  <a:lnTo>
                    <a:pt x="62467" y="240260"/>
                  </a:lnTo>
                  <a:lnTo>
                    <a:pt x="52956" y="216732"/>
                  </a:lnTo>
                  <a:lnTo>
                    <a:pt x="43932" y="191346"/>
                  </a:lnTo>
                  <a:lnTo>
                    <a:pt x="35395" y="164101"/>
                  </a:lnTo>
                  <a:lnTo>
                    <a:pt x="27343" y="134998"/>
                  </a:lnTo>
                  <a:lnTo>
                    <a:pt x="19778" y="104037"/>
                  </a:lnTo>
                  <a:lnTo>
                    <a:pt x="12699" y="71216"/>
                  </a:lnTo>
                  <a:lnTo>
                    <a:pt x="6106" y="36537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2" name="object 602"/>
            <p:cNvSpPr/>
            <p:nvPr/>
          </p:nvSpPr>
          <p:spPr>
            <a:xfrm>
              <a:off x="4559645" y="3186654"/>
              <a:ext cx="6205" cy="602"/>
            </a:xfrm>
            <a:custGeom>
              <a:avLst/>
              <a:gdLst/>
              <a:ahLst/>
              <a:cxnLst/>
              <a:rect l="l" t="t" r="r" b="b"/>
              <a:pathLst>
                <a:path w="6205" h="602">
                  <a:moveTo>
                    <a:pt x="6205" y="602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3" name="object 603"/>
            <p:cNvSpPr/>
            <p:nvPr/>
          </p:nvSpPr>
          <p:spPr>
            <a:xfrm>
              <a:off x="4350742" y="2712391"/>
              <a:ext cx="208902" cy="474262"/>
            </a:xfrm>
            <a:custGeom>
              <a:avLst/>
              <a:gdLst/>
              <a:ahLst/>
              <a:cxnLst/>
              <a:rect l="l" t="t" r="r" b="b"/>
              <a:pathLst>
                <a:path w="208902" h="474262">
                  <a:moveTo>
                    <a:pt x="208902" y="474262"/>
                  </a:moveTo>
                  <a:lnTo>
                    <a:pt x="193633" y="471642"/>
                  </a:lnTo>
                  <a:lnTo>
                    <a:pt x="178870" y="466801"/>
                  </a:lnTo>
                  <a:lnTo>
                    <a:pt x="164616" y="459740"/>
                  </a:lnTo>
                  <a:lnTo>
                    <a:pt x="150870" y="450458"/>
                  </a:lnTo>
                  <a:lnTo>
                    <a:pt x="137631" y="438956"/>
                  </a:lnTo>
                  <a:lnTo>
                    <a:pt x="124900" y="425234"/>
                  </a:lnTo>
                  <a:lnTo>
                    <a:pt x="112677" y="409291"/>
                  </a:lnTo>
                  <a:lnTo>
                    <a:pt x="100962" y="391128"/>
                  </a:lnTo>
                  <a:lnTo>
                    <a:pt x="89755" y="370745"/>
                  </a:lnTo>
                  <a:lnTo>
                    <a:pt x="79056" y="348142"/>
                  </a:lnTo>
                  <a:lnTo>
                    <a:pt x="68864" y="323318"/>
                  </a:lnTo>
                  <a:lnTo>
                    <a:pt x="59181" y="296274"/>
                  </a:lnTo>
                  <a:lnTo>
                    <a:pt x="50005" y="267010"/>
                  </a:lnTo>
                  <a:lnTo>
                    <a:pt x="41338" y="235526"/>
                  </a:lnTo>
                  <a:lnTo>
                    <a:pt x="33178" y="201822"/>
                  </a:lnTo>
                  <a:lnTo>
                    <a:pt x="25526" y="165898"/>
                  </a:lnTo>
                  <a:lnTo>
                    <a:pt x="18383" y="127753"/>
                  </a:lnTo>
                  <a:lnTo>
                    <a:pt x="11747" y="87389"/>
                  </a:lnTo>
                  <a:lnTo>
                    <a:pt x="5619" y="44804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4" name="object 604"/>
            <p:cNvSpPr/>
            <p:nvPr/>
          </p:nvSpPr>
          <p:spPr>
            <a:xfrm>
              <a:off x="4546544" y="3282553"/>
              <a:ext cx="6159" cy="1033"/>
            </a:xfrm>
            <a:custGeom>
              <a:avLst/>
              <a:gdLst/>
              <a:ahLst/>
              <a:cxnLst/>
              <a:rect l="l" t="t" r="r" b="b"/>
              <a:pathLst>
                <a:path w="6159" h="1033">
                  <a:moveTo>
                    <a:pt x="6159" y="1033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5" name="object 605"/>
            <p:cNvSpPr/>
            <p:nvPr/>
          </p:nvSpPr>
          <p:spPr>
            <a:xfrm>
              <a:off x="4350742" y="2712391"/>
              <a:ext cx="195801" cy="570161"/>
            </a:xfrm>
            <a:custGeom>
              <a:avLst/>
              <a:gdLst/>
              <a:ahLst/>
              <a:cxnLst/>
              <a:rect l="l" t="t" r="r" b="b"/>
              <a:pathLst>
                <a:path w="195801" h="570161">
                  <a:moveTo>
                    <a:pt x="195801" y="570161"/>
                  </a:moveTo>
                  <a:lnTo>
                    <a:pt x="166199" y="559582"/>
                  </a:lnTo>
                  <a:lnTo>
                    <a:pt x="138823" y="538684"/>
                  </a:lnTo>
                  <a:lnTo>
                    <a:pt x="125970" y="524366"/>
                  </a:lnTo>
                  <a:lnTo>
                    <a:pt x="113673" y="507467"/>
                  </a:lnTo>
                  <a:lnTo>
                    <a:pt x="101933" y="487989"/>
                  </a:lnTo>
                  <a:lnTo>
                    <a:pt x="90749" y="465931"/>
                  </a:lnTo>
                  <a:lnTo>
                    <a:pt x="80123" y="441293"/>
                  </a:lnTo>
                  <a:lnTo>
                    <a:pt x="70053" y="414075"/>
                  </a:lnTo>
                  <a:lnTo>
                    <a:pt x="60540" y="384277"/>
                  </a:lnTo>
                  <a:lnTo>
                    <a:pt x="51585" y="351899"/>
                  </a:lnTo>
                  <a:lnTo>
                    <a:pt x="43186" y="316941"/>
                  </a:lnTo>
                  <a:lnTo>
                    <a:pt x="35345" y="279404"/>
                  </a:lnTo>
                  <a:lnTo>
                    <a:pt x="28060" y="239286"/>
                  </a:lnTo>
                  <a:lnTo>
                    <a:pt x="21333" y="196589"/>
                  </a:lnTo>
                  <a:lnTo>
                    <a:pt x="15164" y="151312"/>
                  </a:lnTo>
                  <a:lnTo>
                    <a:pt x="9551" y="103454"/>
                  </a:lnTo>
                  <a:lnTo>
                    <a:pt x="4497" y="53017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6" name="object 606"/>
            <p:cNvSpPr/>
            <p:nvPr/>
          </p:nvSpPr>
          <p:spPr>
            <a:xfrm>
              <a:off x="4203203" y="2712391"/>
              <a:ext cx="147539" cy="50504"/>
            </a:xfrm>
            <a:custGeom>
              <a:avLst/>
              <a:gdLst/>
              <a:ahLst/>
              <a:cxnLst/>
              <a:rect l="l" t="t" r="r" b="b"/>
              <a:pathLst>
                <a:path w="147539" h="50504">
                  <a:moveTo>
                    <a:pt x="147539" y="0"/>
                  </a:moveTo>
                  <a:lnTo>
                    <a:pt x="124484" y="7893"/>
                  </a:lnTo>
                  <a:lnTo>
                    <a:pt x="103387" y="15115"/>
                  </a:lnTo>
                  <a:lnTo>
                    <a:pt x="84248" y="21667"/>
                  </a:lnTo>
                  <a:lnTo>
                    <a:pt x="67067" y="27549"/>
                  </a:lnTo>
                  <a:lnTo>
                    <a:pt x="51842" y="32760"/>
                  </a:lnTo>
                  <a:lnTo>
                    <a:pt x="38576" y="37301"/>
                  </a:lnTo>
                  <a:lnTo>
                    <a:pt x="27267" y="41172"/>
                  </a:lnTo>
                  <a:lnTo>
                    <a:pt x="17914" y="44373"/>
                  </a:lnTo>
                  <a:lnTo>
                    <a:pt x="10519" y="46904"/>
                  </a:lnTo>
                  <a:lnTo>
                    <a:pt x="5081" y="48765"/>
                  </a:lnTo>
                  <a:lnTo>
                    <a:pt x="1600" y="49956"/>
                  </a:lnTo>
                  <a:lnTo>
                    <a:pt x="0" y="50504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7" name="object 607"/>
            <p:cNvSpPr/>
            <p:nvPr/>
          </p:nvSpPr>
          <p:spPr>
            <a:xfrm>
              <a:off x="3758849" y="2422715"/>
              <a:ext cx="444353" cy="345873"/>
            </a:xfrm>
            <a:custGeom>
              <a:avLst/>
              <a:gdLst/>
              <a:ahLst/>
              <a:cxnLst/>
              <a:rect l="l" t="t" r="r" b="b"/>
              <a:pathLst>
                <a:path w="444353" h="345873">
                  <a:moveTo>
                    <a:pt x="444353" y="340181"/>
                  </a:moveTo>
                  <a:lnTo>
                    <a:pt x="429217" y="344130"/>
                  </a:lnTo>
                  <a:lnTo>
                    <a:pt x="413336" y="345873"/>
                  </a:lnTo>
                  <a:lnTo>
                    <a:pt x="396710" y="345410"/>
                  </a:lnTo>
                  <a:lnTo>
                    <a:pt x="379338" y="342740"/>
                  </a:lnTo>
                  <a:lnTo>
                    <a:pt x="361221" y="337865"/>
                  </a:lnTo>
                  <a:lnTo>
                    <a:pt x="342360" y="330783"/>
                  </a:lnTo>
                  <a:lnTo>
                    <a:pt x="322752" y="321495"/>
                  </a:lnTo>
                  <a:lnTo>
                    <a:pt x="302399" y="310001"/>
                  </a:lnTo>
                  <a:lnTo>
                    <a:pt x="281301" y="296300"/>
                  </a:lnTo>
                  <a:lnTo>
                    <a:pt x="259457" y="280394"/>
                  </a:lnTo>
                  <a:lnTo>
                    <a:pt x="236868" y="262281"/>
                  </a:lnTo>
                  <a:lnTo>
                    <a:pt x="213533" y="241963"/>
                  </a:lnTo>
                  <a:lnTo>
                    <a:pt x="189452" y="219438"/>
                  </a:lnTo>
                  <a:lnTo>
                    <a:pt x="164625" y="194707"/>
                  </a:lnTo>
                  <a:lnTo>
                    <a:pt x="139053" y="167771"/>
                  </a:lnTo>
                  <a:lnTo>
                    <a:pt x="112734" y="138628"/>
                  </a:lnTo>
                  <a:lnTo>
                    <a:pt x="85670" y="107280"/>
                  </a:lnTo>
                  <a:lnTo>
                    <a:pt x="57859" y="73726"/>
                  </a:lnTo>
                  <a:lnTo>
                    <a:pt x="29302" y="37966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8" name="object 608"/>
            <p:cNvSpPr/>
            <p:nvPr/>
          </p:nvSpPr>
          <p:spPr>
            <a:xfrm>
              <a:off x="3834110" y="1924245"/>
              <a:ext cx="2573" cy="5660"/>
            </a:xfrm>
            <a:custGeom>
              <a:avLst/>
              <a:gdLst/>
              <a:ahLst/>
              <a:cxnLst/>
              <a:rect l="l" t="t" r="r" b="b"/>
              <a:pathLst>
                <a:path w="2573" h="5660">
                  <a:moveTo>
                    <a:pt x="2573" y="0"/>
                  </a:moveTo>
                  <a:lnTo>
                    <a:pt x="0" y="566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9" name="object 609"/>
            <p:cNvSpPr/>
            <p:nvPr/>
          </p:nvSpPr>
          <p:spPr>
            <a:xfrm>
              <a:off x="3810536" y="1929906"/>
              <a:ext cx="71346" cy="201164"/>
            </a:xfrm>
            <a:custGeom>
              <a:avLst/>
              <a:gdLst/>
              <a:ahLst/>
              <a:cxnLst/>
              <a:rect l="l" t="t" r="r" b="b"/>
              <a:pathLst>
                <a:path w="71346" h="201164">
                  <a:moveTo>
                    <a:pt x="23574" y="0"/>
                  </a:moveTo>
                  <a:lnTo>
                    <a:pt x="16458" y="16752"/>
                  </a:lnTo>
                  <a:lnTo>
                    <a:pt x="10617" y="32906"/>
                  </a:lnTo>
                  <a:lnTo>
                    <a:pt x="6050" y="48463"/>
                  </a:lnTo>
                  <a:lnTo>
                    <a:pt x="2759" y="63421"/>
                  </a:lnTo>
                  <a:lnTo>
                    <a:pt x="742" y="77781"/>
                  </a:lnTo>
                  <a:lnTo>
                    <a:pt x="0" y="91544"/>
                  </a:lnTo>
                  <a:lnTo>
                    <a:pt x="532" y="104709"/>
                  </a:lnTo>
                  <a:lnTo>
                    <a:pt x="2340" y="117277"/>
                  </a:lnTo>
                  <a:lnTo>
                    <a:pt x="5422" y="129248"/>
                  </a:lnTo>
                  <a:lnTo>
                    <a:pt x="9779" y="140622"/>
                  </a:lnTo>
                  <a:lnTo>
                    <a:pt x="15412" y="151398"/>
                  </a:lnTo>
                  <a:lnTo>
                    <a:pt x="22319" y="161578"/>
                  </a:lnTo>
                  <a:lnTo>
                    <a:pt x="30501" y="171162"/>
                  </a:lnTo>
                  <a:lnTo>
                    <a:pt x="39958" y="180148"/>
                  </a:lnTo>
                  <a:lnTo>
                    <a:pt x="50690" y="188539"/>
                  </a:lnTo>
                  <a:lnTo>
                    <a:pt x="62698" y="196333"/>
                  </a:lnTo>
                  <a:lnTo>
                    <a:pt x="71346" y="201164"/>
                  </a:lnTo>
                </a:path>
              </a:pathLst>
            </a:custGeom>
            <a:ln w="7486">
              <a:solidFill>
                <a:srgbClr val="EFC30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0" name="object 610"/>
            <p:cNvSpPr/>
            <p:nvPr/>
          </p:nvSpPr>
          <p:spPr>
            <a:xfrm>
              <a:off x="3920452" y="1967901"/>
              <a:ext cx="2981" cy="5458"/>
            </a:xfrm>
            <a:custGeom>
              <a:avLst/>
              <a:gdLst/>
              <a:ahLst/>
              <a:cxnLst/>
              <a:rect l="l" t="t" r="r" b="b"/>
              <a:pathLst>
                <a:path w="2981" h="5458">
                  <a:moveTo>
                    <a:pt x="3108" y="0"/>
                  </a:moveTo>
                  <a:lnTo>
                    <a:pt x="126" y="5458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1" name="object 611"/>
            <p:cNvSpPr/>
            <p:nvPr/>
          </p:nvSpPr>
          <p:spPr>
            <a:xfrm>
              <a:off x="3869979" y="1973360"/>
              <a:ext cx="50599" cy="157710"/>
            </a:xfrm>
            <a:custGeom>
              <a:avLst/>
              <a:gdLst/>
              <a:ahLst/>
              <a:cxnLst/>
              <a:rect l="l" t="t" r="r" b="b"/>
              <a:pathLst>
                <a:path w="50599" h="157710">
                  <a:moveTo>
                    <a:pt x="50599" y="0"/>
                  </a:moveTo>
                  <a:lnTo>
                    <a:pt x="39498" y="20644"/>
                  </a:lnTo>
                  <a:lnTo>
                    <a:pt x="29766" y="39880"/>
                  </a:lnTo>
                  <a:lnTo>
                    <a:pt x="21404" y="57705"/>
                  </a:lnTo>
                  <a:lnTo>
                    <a:pt x="14412" y="74120"/>
                  </a:lnTo>
                  <a:lnTo>
                    <a:pt x="8790" y="89125"/>
                  </a:lnTo>
                  <a:lnTo>
                    <a:pt x="4537" y="102720"/>
                  </a:lnTo>
                  <a:lnTo>
                    <a:pt x="1654" y="114903"/>
                  </a:lnTo>
                  <a:lnTo>
                    <a:pt x="142" y="125676"/>
                  </a:lnTo>
                  <a:lnTo>
                    <a:pt x="0" y="135038"/>
                  </a:lnTo>
                  <a:lnTo>
                    <a:pt x="1227" y="142989"/>
                  </a:lnTo>
                  <a:lnTo>
                    <a:pt x="3825" y="149528"/>
                  </a:lnTo>
                  <a:lnTo>
                    <a:pt x="7794" y="154655"/>
                  </a:lnTo>
                  <a:lnTo>
                    <a:pt x="11903" y="157710"/>
                  </a:lnTo>
                </a:path>
              </a:pathLst>
            </a:custGeom>
            <a:ln w="7486">
              <a:solidFill>
                <a:srgbClr val="EFC30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2" name="object 612"/>
            <p:cNvSpPr/>
            <p:nvPr/>
          </p:nvSpPr>
          <p:spPr>
            <a:xfrm>
              <a:off x="4003435" y="2018155"/>
              <a:ext cx="3413" cy="5208"/>
            </a:xfrm>
            <a:custGeom>
              <a:avLst/>
              <a:gdLst/>
              <a:ahLst/>
              <a:cxnLst/>
              <a:rect l="l" t="t" r="r" b="b"/>
              <a:pathLst>
                <a:path w="3413" h="5208">
                  <a:moveTo>
                    <a:pt x="3413" y="0"/>
                  </a:moveTo>
                  <a:lnTo>
                    <a:pt x="0" y="5208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3" name="object 613"/>
            <p:cNvSpPr/>
            <p:nvPr/>
          </p:nvSpPr>
          <p:spPr>
            <a:xfrm>
              <a:off x="3881883" y="2023364"/>
              <a:ext cx="121552" cy="111048"/>
            </a:xfrm>
            <a:custGeom>
              <a:avLst/>
              <a:gdLst/>
              <a:ahLst/>
              <a:cxnLst/>
              <a:rect l="l" t="t" r="r" b="b"/>
              <a:pathLst>
                <a:path w="121552" h="111048">
                  <a:moveTo>
                    <a:pt x="121552" y="0"/>
                  </a:moveTo>
                  <a:lnTo>
                    <a:pt x="108614" y="19202"/>
                  </a:lnTo>
                  <a:lnTo>
                    <a:pt x="96270" y="36584"/>
                  </a:lnTo>
                  <a:lnTo>
                    <a:pt x="84520" y="52145"/>
                  </a:lnTo>
                  <a:lnTo>
                    <a:pt x="73366" y="65884"/>
                  </a:lnTo>
                  <a:lnTo>
                    <a:pt x="62806" y="77801"/>
                  </a:lnTo>
                  <a:lnTo>
                    <a:pt x="52842" y="87897"/>
                  </a:lnTo>
                  <a:lnTo>
                    <a:pt x="43473" y="96171"/>
                  </a:lnTo>
                  <a:lnTo>
                    <a:pt x="34698" y="102624"/>
                  </a:lnTo>
                  <a:lnTo>
                    <a:pt x="26520" y="107254"/>
                  </a:lnTo>
                  <a:lnTo>
                    <a:pt x="18936" y="110062"/>
                  </a:lnTo>
                  <a:lnTo>
                    <a:pt x="11949" y="111048"/>
                  </a:lnTo>
                  <a:lnTo>
                    <a:pt x="5557" y="110212"/>
                  </a:lnTo>
                  <a:lnTo>
                    <a:pt x="0" y="107706"/>
                  </a:lnTo>
                </a:path>
              </a:pathLst>
            </a:custGeom>
            <a:ln w="7486">
              <a:solidFill>
                <a:srgbClr val="EFC30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4" name="object 614"/>
            <p:cNvSpPr/>
            <p:nvPr/>
          </p:nvSpPr>
          <p:spPr>
            <a:xfrm>
              <a:off x="4082158" y="2074709"/>
              <a:ext cx="3816" cy="4908"/>
            </a:xfrm>
            <a:custGeom>
              <a:avLst/>
              <a:gdLst/>
              <a:ahLst/>
              <a:cxnLst/>
              <a:rect l="l" t="t" r="r" b="b"/>
              <a:pathLst>
                <a:path w="3816" h="4908">
                  <a:moveTo>
                    <a:pt x="3816" y="0"/>
                  </a:moveTo>
                  <a:lnTo>
                    <a:pt x="0" y="4908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5" name="object 615"/>
            <p:cNvSpPr/>
            <p:nvPr/>
          </p:nvSpPr>
          <p:spPr>
            <a:xfrm>
              <a:off x="3881883" y="2079618"/>
              <a:ext cx="200275" cy="77852"/>
            </a:xfrm>
            <a:custGeom>
              <a:avLst/>
              <a:gdLst/>
              <a:ahLst/>
              <a:cxnLst/>
              <a:rect l="l" t="t" r="r" b="b"/>
              <a:pathLst>
                <a:path w="200275" h="77852">
                  <a:moveTo>
                    <a:pt x="200275" y="0"/>
                  </a:moveTo>
                  <a:lnTo>
                    <a:pt x="189015" y="13816"/>
                  </a:lnTo>
                  <a:lnTo>
                    <a:pt x="177691" y="26284"/>
                  </a:lnTo>
                  <a:lnTo>
                    <a:pt x="166303" y="37404"/>
                  </a:lnTo>
                  <a:lnTo>
                    <a:pt x="154853" y="47176"/>
                  </a:lnTo>
                  <a:lnTo>
                    <a:pt x="143339" y="55601"/>
                  </a:lnTo>
                  <a:lnTo>
                    <a:pt x="131761" y="62678"/>
                  </a:lnTo>
                  <a:lnTo>
                    <a:pt x="120121" y="68407"/>
                  </a:lnTo>
                  <a:lnTo>
                    <a:pt x="108417" y="72789"/>
                  </a:lnTo>
                  <a:lnTo>
                    <a:pt x="96650" y="75823"/>
                  </a:lnTo>
                  <a:lnTo>
                    <a:pt x="84820" y="77511"/>
                  </a:lnTo>
                  <a:lnTo>
                    <a:pt x="72927" y="77852"/>
                  </a:lnTo>
                  <a:lnTo>
                    <a:pt x="60971" y="76846"/>
                  </a:lnTo>
                  <a:lnTo>
                    <a:pt x="48952" y="74494"/>
                  </a:lnTo>
                  <a:lnTo>
                    <a:pt x="36870" y="70795"/>
                  </a:lnTo>
                  <a:lnTo>
                    <a:pt x="24725" y="65750"/>
                  </a:lnTo>
                  <a:lnTo>
                    <a:pt x="12518" y="59359"/>
                  </a:lnTo>
                  <a:lnTo>
                    <a:pt x="248" y="51622"/>
                  </a:lnTo>
                  <a:lnTo>
                    <a:pt x="0" y="51452"/>
                  </a:lnTo>
                </a:path>
              </a:pathLst>
            </a:custGeom>
            <a:ln w="7486">
              <a:solidFill>
                <a:srgbClr val="EFC30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6" name="object 616"/>
            <p:cNvSpPr/>
            <p:nvPr/>
          </p:nvSpPr>
          <p:spPr>
            <a:xfrm>
              <a:off x="3801274" y="2131070"/>
              <a:ext cx="80608" cy="133546"/>
            </a:xfrm>
            <a:custGeom>
              <a:avLst/>
              <a:gdLst/>
              <a:ahLst/>
              <a:cxnLst/>
              <a:rect l="l" t="t" r="r" b="b"/>
              <a:pathLst>
                <a:path w="80608" h="133546">
                  <a:moveTo>
                    <a:pt x="80608" y="0"/>
                  </a:moveTo>
                  <a:lnTo>
                    <a:pt x="68019" y="20862"/>
                  </a:lnTo>
                  <a:lnTo>
                    <a:pt x="56498" y="39953"/>
                  </a:lnTo>
                  <a:lnTo>
                    <a:pt x="46045" y="57273"/>
                  </a:lnTo>
                  <a:lnTo>
                    <a:pt x="36660" y="72822"/>
                  </a:lnTo>
                  <a:lnTo>
                    <a:pt x="28343" y="86601"/>
                  </a:lnTo>
                  <a:lnTo>
                    <a:pt x="21094" y="98609"/>
                  </a:lnTo>
                  <a:lnTo>
                    <a:pt x="14914" y="108846"/>
                  </a:lnTo>
                  <a:lnTo>
                    <a:pt x="9802" y="117313"/>
                  </a:lnTo>
                  <a:lnTo>
                    <a:pt x="5759" y="124009"/>
                  </a:lnTo>
                  <a:lnTo>
                    <a:pt x="2784" y="128935"/>
                  </a:lnTo>
                  <a:lnTo>
                    <a:pt x="879" y="132090"/>
                  </a:lnTo>
                  <a:lnTo>
                    <a:pt x="0" y="133546"/>
                  </a:lnTo>
                </a:path>
              </a:pathLst>
            </a:custGeom>
            <a:ln w="7486">
              <a:solidFill>
                <a:srgbClr val="EFC30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7" name="object 617"/>
            <p:cNvSpPr/>
            <p:nvPr/>
          </p:nvSpPr>
          <p:spPr>
            <a:xfrm>
              <a:off x="3746607" y="2264617"/>
              <a:ext cx="54667" cy="158097"/>
            </a:xfrm>
            <a:custGeom>
              <a:avLst/>
              <a:gdLst/>
              <a:ahLst/>
              <a:cxnLst/>
              <a:rect l="l" t="t" r="r" b="b"/>
              <a:pathLst>
                <a:path w="54667" h="158097">
                  <a:moveTo>
                    <a:pt x="54667" y="0"/>
                  </a:moveTo>
                  <a:lnTo>
                    <a:pt x="42948" y="19942"/>
                  </a:lnTo>
                  <a:lnTo>
                    <a:pt x="32640" y="38588"/>
                  </a:lnTo>
                  <a:lnTo>
                    <a:pt x="23744" y="55938"/>
                  </a:lnTo>
                  <a:lnTo>
                    <a:pt x="16259" y="71993"/>
                  </a:lnTo>
                  <a:lnTo>
                    <a:pt x="10184" y="86751"/>
                  </a:lnTo>
                  <a:lnTo>
                    <a:pt x="5521" y="100214"/>
                  </a:lnTo>
                  <a:lnTo>
                    <a:pt x="2270" y="112382"/>
                  </a:lnTo>
                  <a:lnTo>
                    <a:pt x="429" y="123254"/>
                  </a:lnTo>
                  <a:lnTo>
                    <a:pt x="0" y="132831"/>
                  </a:lnTo>
                  <a:lnTo>
                    <a:pt x="981" y="141114"/>
                  </a:lnTo>
                  <a:lnTo>
                    <a:pt x="3374" y="148101"/>
                  </a:lnTo>
                  <a:lnTo>
                    <a:pt x="7178" y="153795"/>
                  </a:lnTo>
                  <a:lnTo>
                    <a:pt x="12242" y="158097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8" name="object 618"/>
            <p:cNvSpPr/>
            <p:nvPr/>
          </p:nvSpPr>
          <p:spPr>
            <a:xfrm>
              <a:off x="3317721" y="618381"/>
              <a:ext cx="189662" cy="1203474"/>
            </a:xfrm>
            <a:custGeom>
              <a:avLst/>
              <a:gdLst/>
              <a:ahLst/>
              <a:cxnLst/>
              <a:rect l="l" t="t" r="r" b="b"/>
              <a:pathLst>
                <a:path w="189662" h="1203474">
                  <a:moveTo>
                    <a:pt x="8" y="0"/>
                  </a:moveTo>
                  <a:lnTo>
                    <a:pt x="50127" y="518"/>
                  </a:lnTo>
                  <a:lnTo>
                    <a:pt x="88227" y="1602"/>
                  </a:lnTo>
                  <a:lnTo>
                    <a:pt x="126301" y="3280"/>
                  </a:lnTo>
                  <a:lnTo>
                    <a:pt x="164335" y="5549"/>
                  </a:lnTo>
                  <a:lnTo>
                    <a:pt x="189662" y="7389"/>
                  </a:lnTo>
                  <a:lnTo>
                    <a:pt x="96747" y="1203474"/>
                  </a:lnTo>
                  <a:lnTo>
                    <a:pt x="88843" y="1202878"/>
                  </a:lnTo>
                  <a:lnTo>
                    <a:pt x="76166" y="1202030"/>
                  </a:lnTo>
                  <a:lnTo>
                    <a:pt x="63484" y="1201315"/>
                  </a:lnTo>
                  <a:lnTo>
                    <a:pt x="50796" y="1200733"/>
                  </a:lnTo>
                  <a:lnTo>
                    <a:pt x="38103" y="1200281"/>
                  </a:lnTo>
                  <a:lnTo>
                    <a:pt x="25406" y="1199960"/>
                  </a:lnTo>
                  <a:lnTo>
                    <a:pt x="12705" y="1199768"/>
                  </a:lnTo>
                  <a:lnTo>
                    <a:pt x="0" y="119970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9" name="object 619"/>
            <p:cNvSpPr/>
            <p:nvPr/>
          </p:nvSpPr>
          <p:spPr>
            <a:xfrm>
              <a:off x="3317721" y="618381"/>
              <a:ext cx="189662" cy="1203474"/>
            </a:xfrm>
            <a:custGeom>
              <a:avLst/>
              <a:gdLst/>
              <a:ahLst/>
              <a:cxnLst/>
              <a:rect l="l" t="t" r="r" b="b"/>
              <a:pathLst>
                <a:path w="189662" h="1203474">
                  <a:moveTo>
                    <a:pt x="96747" y="1203474"/>
                  </a:moveTo>
                  <a:lnTo>
                    <a:pt x="189662" y="7389"/>
                  </a:lnTo>
                  <a:lnTo>
                    <a:pt x="177002" y="6436"/>
                  </a:lnTo>
                  <a:lnTo>
                    <a:pt x="164335" y="5549"/>
                  </a:lnTo>
                  <a:lnTo>
                    <a:pt x="126301" y="3280"/>
                  </a:lnTo>
                  <a:lnTo>
                    <a:pt x="88227" y="1602"/>
                  </a:lnTo>
                  <a:lnTo>
                    <a:pt x="50127" y="518"/>
                  </a:lnTo>
                  <a:lnTo>
                    <a:pt x="12012" y="30"/>
                  </a:lnTo>
                  <a:lnTo>
                    <a:pt x="8" y="0"/>
                  </a:lnTo>
                  <a:lnTo>
                    <a:pt x="0" y="1199704"/>
                  </a:lnTo>
                  <a:lnTo>
                    <a:pt x="12705" y="1199768"/>
                  </a:lnTo>
                  <a:lnTo>
                    <a:pt x="25406" y="1199960"/>
                  </a:lnTo>
                  <a:lnTo>
                    <a:pt x="38103" y="1200281"/>
                  </a:lnTo>
                  <a:lnTo>
                    <a:pt x="50796" y="1200733"/>
                  </a:lnTo>
                  <a:lnTo>
                    <a:pt x="63484" y="1201315"/>
                  </a:lnTo>
                  <a:lnTo>
                    <a:pt x="76166" y="1202030"/>
                  </a:lnTo>
                  <a:lnTo>
                    <a:pt x="88843" y="1202878"/>
                  </a:lnTo>
                  <a:lnTo>
                    <a:pt x="96747" y="1203474"/>
                  </a:lnTo>
                </a:path>
              </a:pathLst>
            </a:custGeom>
            <a:ln w="1247">
              <a:solidFill>
                <a:srgbClr val="00B5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0" name="object 620"/>
            <p:cNvSpPr/>
            <p:nvPr/>
          </p:nvSpPr>
          <p:spPr>
            <a:xfrm>
              <a:off x="3462577" y="1820315"/>
              <a:ext cx="753" cy="6202"/>
            </a:xfrm>
            <a:custGeom>
              <a:avLst/>
              <a:gdLst/>
              <a:ahLst/>
              <a:cxnLst/>
              <a:rect l="l" t="t" r="r" b="b"/>
              <a:pathLst>
                <a:path w="753" h="6202">
                  <a:moveTo>
                    <a:pt x="753" y="0"/>
                  </a:moveTo>
                  <a:lnTo>
                    <a:pt x="0" y="6202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1" name="object 621"/>
            <p:cNvSpPr/>
            <p:nvPr/>
          </p:nvSpPr>
          <p:spPr>
            <a:xfrm>
              <a:off x="3444488" y="1826517"/>
              <a:ext cx="18089" cy="154926"/>
            </a:xfrm>
            <a:custGeom>
              <a:avLst/>
              <a:gdLst/>
              <a:ahLst/>
              <a:cxnLst/>
              <a:rect l="l" t="t" r="r" b="b"/>
              <a:pathLst>
                <a:path w="18089" h="154926">
                  <a:moveTo>
                    <a:pt x="18089" y="0"/>
                  </a:moveTo>
                  <a:lnTo>
                    <a:pt x="15266" y="24200"/>
                  </a:lnTo>
                  <a:lnTo>
                    <a:pt x="12682" y="46347"/>
                  </a:lnTo>
                  <a:lnTo>
                    <a:pt x="10337" y="66440"/>
                  </a:lnTo>
                  <a:lnTo>
                    <a:pt x="8231" y="84479"/>
                  </a:lnTo>
                  <a:lnTo>
                    <a:pt x="6364" y="100464"/>
                  </a:lnTo>
                  <a:lnTo>
                    <a:pt x="4737" y="114395"/>
                  </a:lnTo>
                  <a:lnTo>
                    <a:pt x="3349" y="126272"/>
                  </a:lnTo>
                  <a:lnTo>
                    <a:pt x="2201" y="136095"/>
                  </a:lnTo>
                  <a:lnTo>
                    <a:pt x="1293" y="143864"/>
                  </a:lnTo>
                  <a:lnTo>
                    <a:pt x="625" y="149578"/>
                  </a:lnTo>
                  <a:lnTo>
                    <a:pt x="197" y="153239"/>
                  </a:lnTo>
                  <a:lnTo>
                    <a:pt x="0" y="154926"/>
                  </a:lnTo>
                </a:path>
              </a:pathLst>
            </a:custGeom>
            <a:ln w="7486">
              <a:solidFill>
                <a:srgbClr val="F74B0A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2" name="object 622"/>
            <p:cNvSpPr/>
            <p:nvPr/>
          </p:nvSpPr>
          <p:spPr>
            <a:xfrm>
              <a:off x="3366152" y="1812774"/>
              <a:ext cx="236" cy="6247"/>
            </a:xfrm>
            <a:custGeom>
              <a:avLst/>
              <a:gdLst/>
              <a:ahLst/>
              <a:cxnLst/>
              <a:rect l="l" t="t" r="r" b="b"/>
              <a:pathLst>
                <a:path w="236" h="6247">
                  <a:moveTo>
                    <a:pt x="236" y="0"/>
                  </a:moveTo>
                  <a:lnTo>
                    <a:pt x="0" y="6247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3" name="object 623"/>
            <p:cNvSpPr/>
            <p:nvPr/>
          </p:nvSpPr>
          <p:spPr>
            <a:xfrm>
              <a:off x="3360090" y="1819021"/>
              <a:ext cx="6061" cy="155826"/>
            </a:xfrm>
            <a:custGeom>
              <a:avLst/>
              <a:gdLst/>
              <a:ahLst/>
              <a:cxnLst/>
              <a:rect l="l" t="t" r="r" b="b"/>
              <a:pathLst>
                <a:path w="6061" h="155826">
                  <a:moveTo>
                    <a:pt x="6061" y="0"/>
                  </a:moveTo>
                  <a:lnTo>
                    <a:pt x="5106" y="24347"/>
                  </a:lnTo>
                  <a:lnTo>
                    <a:pt x="4234" y="46627"/>
                  </a:lnTo>
                  <a:lnTo>
                    <a:pt x="3444" y="66840"/>
                  </a:lnTo>
                  <a:lnTo>
                    <a:pt x="2738" y="84987"/>
                  </a:lnTo>
                  <a:lnTo>
                    <a:pt x="2113" y="101066"/>
                  </a:lnTo>
                  <a:lnTo>
                    <a:pt x="1569" y="115078"/>
                  </a:lnTo>
                  <a:lnTo>
                    <a:pt x="1107" y="127024"/>
                  </a:lnTo>
                  <a:lnTo>
                    <a:pt x="726" y="136902"/>
                  </a:lnTo>
                  <a:lnTo>
                    <a:pt x="426" y="144713"/>
                  </a:lnTo>
                  <a:lnTo>
                    <a:pt x="205" y="150457"/>
                  </a:lnTo>
                  <a:lnTo>
                    <a:pt x="64" y="154135"/>
                  </a:lnTo>
                  <a:lnTo>
                    <a:pt x="0" y="155826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4" name="object 624"/>
            <p:cNvSpPr/>
            <p:nvPr/>
          </p:nvSpPr>
          <p:spPr>
            <a:xfrm>
              <a:off x="3462577" y="1820315"/>
              <a:ext cx="753" cy="6202"/>
            </a:xfrm>
            <a:custGeom>
              <a:avLst/>
              <a:gdLst/>
              <a:ahLst/>
              <a:cxnLst/>
              <a:rect l="l" t="t" r="r" b="b"/>
              <a:pathLst>
                <a:path w="753" h="6202">
                  <a:moveTo>
                    <a:pt x="753" y="0"/>
                  </a:moveTo>
                  <a:lnTo>
                    <a:pt x="0" y="6202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5" name="object 625"/>
            <p:cNvSpPr/>
            <p:nvPr/>
          </p:nvSpPr>
          <p:spPr>
            <a:xfrm>
              <a:off x="3444488" y="1826517"/>
              <a:ext cx="18089" cy="154926"/>
            </a:xfrm>
            <a:custGeom>
              <a:avLst/>
              <a:gdLst/>
              <a:ahLst/>
              <a:cxnLst/>
              <a:rect l="l" t="t" r="r" b="b"/>
              <a:pathLst>
                <a:path w="18089" h="154926">
                  <a:moveTo>
                    <a:pt x="18089" y="0"/>
                  </a:moveTo>
                  <a:lnTo>
                    <a:pt x="15266" y="24200"/>
                  </a:lnTo>
                  <a:lnTo>
                    <a:pt x="12682" y="46347"/>
                  </a:lnTo>
                  <a:lnTo>
                    <a:pt x="10337" y="66440"/>
                  </a:lnTo>
                  <a:lnTo>
                    <a:pt x="8231" y="84479"/>
                  </a:lnTo>
                  <a:lnTo>
                    <a:pt x="6364" y="100464"/>
                  </a:lnTo>
                  <a:lnTo>
                    <a:pt x="4737" y="114395"/>
                  </a:lnTo>
                  <a:lnTo>
                    <a:pt x="3349" y="126272"/>
                  </a:lnTo>
                  <a:lnTo>
                    <a:pt x="2201" y="136095"/>
                  </a:lnTo>
                  <a:lnTo>
                    <a:pt x="1293" y="143864"/>
                  </a:lnTo>
                  <a:lnTo>
                    <a:pt x="625" y="149578"/>
                  </a:lnTo>
                  <a:lnTo>
                    <a:pt x="197" y="153239"/>
                  </a:lnTo>
                  <a:lnTo>
                    <a:pt x="0" y="154926"/>
                  </a:lnTo>
                </a:path>
              </a:pathLst>
            </a:custGeom>
            <a:ln w="7486">
              <a:solidFill>
                <a:srgbClr val="F74B0A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6" name="object 626"/>
            <p:cNvSpPr/>
            <p:nvPr/>
          </p:nvSpPr>
          <p:spPr>
            <a:xfrm>
              <a:off x="3744515" y="1887489"/>
              <a:ext cx="2137" cy="5843"/>
            </a:xfrm>
            <a:custGeom>
              <a:avLst/>
              <a:gdLst/>
              <a:ahLst/>
              <a:cxnLst/>
              <a:rect l="l" t="t" r="r" b="b"/>
              <a:pathLst>
                <a:path w="2137" h="5843">
                  <a:moveTo>
                    <a:pt x="2137" y="0"/>
                  </a:moveTo>
                  <a:lnTo>
                    <a:pt x="0" y="5843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7" name="object 627"/>
            <p:cNvSpPr/>
            <p:nvPr/>
          </p:nvSpPr>
          <p:spPr>
            <a:xfrm>
              <a:off x="3651097" y="1893333"/>
              <a:ext cx="93417" cy="133989"/>
            </a:xfrm>
            <a:custGeom>
              <a:avLst/>
              <a:gdLst/>
              <a:ahLst/>
              <a:cxnLst/>
              <a:rect l="l" t="t" r="r" b="b"/>
              <a:pathLst>
                <a:path w="93417" h="133989">
                  <a:moveTo>
                    <a:pt x="93417" y="0"/>
                  </a:moveTo>
                  <a:lnTo>
                    <a:pt x="85495" y="21061"/>
                  </a:lnTo>
                  <a:lnTo>
                    <a:pt x="77722" y="40324"/>
                  </a:lnTo>
                  <a:lnTo>
                    <a:pt x="70098" y="57788"/>
                  </a:lnTo>
                  <a:lnTo>
                    <a:pt x="62623" y="73453"/>
                  </a:lnTo>
                  <a:lnTo>
                    <a:pt x="55298" y="87318"/>
                  </a:lnTo>
                  <a:lnTo>
                    <a:pt x="48122" y="99384"/>
                  </a:lnTo>
                  <a:lnTo>
                    <a:pt x="41095" y="109651"/>
                  </a:lnTo>
                  <a:lnTo>
                    <a:pt x="34218" y="118118"/>
                  </a:lnTo>
                  <a:lnTo>
                    <a:pt x="27491" y="124785"/>
                  </a:lnTo>
                  <a:lnTo>
                    <a:pt x="20913" y="129653"/>
                  </a:lnTo>
                  <a:lnTo>
                    <a:pt x="14485" y="132721"/>
                  </a:lnTo>
                  <a:lnTo>
                    <a:pt x="8207" y="133989"/>
                  </a:lnTo>
                  <a:lnTo>
                    <a:pt x="2078" y="133457"/>
                  </a:lnTo>
                  <a:lnTo>
                    <a:pt x="0" y="132856"/>
                  </a:lnTo>
                </a:path>
              </a:pathLst>
            </a:custGeom>
            <a:ln w="7486">
              <a:solidFill>
                <a:srgbClr val="F74B0A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8" name="object 628"/>
            <p:cNvSpPr/>
            <p:nvPr/>
          </p:nvSpPr>
          <p:spPr>
            <a:xfrm>
              <a:off x="3652397" y="1857772"/>
              <a:ext cx="1634" cy="5998"/>
            </a:xfrm>
            <a:custGeom>
              <a:avLst/>
              <a:gdLst/>
              <a:ahLst/>
              <a:cxnLst/>
              <a:rect l="l" t="t" r="r" b="b"/>
              <a:pathLst>
                <a:path w="1634" h="5998">
                  <a:moveTo>
                    <a:pt x="1634" y="0"/>
                  </a:moveTo>
                  <a:lnTo>
                    <a:pt x="0" y="5998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9" name="object 629"/>
            <p:cNvSpPr/>
            <p:nvPr/>
          </p:nvSpPr>
          <p:spPr>
            <a:xfrm>
              <a:off x="3631129" y="1863771"/>
              <a:ext cx="21268" cy="162419"/>
            </a:xfrm>
            <a:custGeom>
              <a:avLst/>
              <a:gdLst/>
              <a:ahLst/>
              <a:cxnLst/>
              <a:rect l="l" t="t" r="r" b="b"/>
              <a:pathLst>
                <a:path w="21268" h="162419">
                  <a:moveTo>
                    <a:pt x="21268" y="0"/>
                  </a:moveTo>
                  <a:lnTo>
                    <a:pt x="15586" y="21212"/>
                  </a:lnTo>
                  <a:lnTo>
                    <a:pt x="10786" y="40952"/>
                  </a:lnTo>
                  <a:lnTo>
                    <a:pt x="6867" y="59219"/>
                  </a:lnTo>
                  <a:lnTo>
                    <a:pt x="3829" y="76013"/>
                  </a:lnTo>
                  <a:lnTo>
                    <a:pt x="1672" y="91334"/>
                  </a:lnTo>
                  <a:lnTo>
                    <a:pt x="396" y="105181"/>
                  </a:lnTo>
                  <a:lnTo>
                    <a:pt x="0" y="117555"/>
                  </a:lnTo>
                  <a:lnTo>
                    <a:pt x="483" y="128455"/>
                  </a:lnTo>
                  <a:lnTo>
                    <a:pt x="1846" y="137882"/>
                  </a:lnTo>
                  <a:lnTo>
                    <a:pt x="4088" y="145834"/>
                  </a:lnTo>
                  <a:lnTo>
                    <a:pt x="7209" y="152311"/>
                  </a:lnTo>
                  <a:lnTo>
                    <a:pt x="11209" y="157314"/>
                  </a:lnTo>
                  <a:lnTo>
                    <a:pt x="16086" y="160843"/>
                  </a:lnTo>
                  <a:lnTo>
                    <a:pt x="19968" y="162419"/>
                  </a:lnTo>
                </a:path>
              </a:pathLst>
            </a:custGeom>
            <a:ln w="7486">
              <a:solidFill>
                <a:srgbClr val="F74B0A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0" name="object 630"/>
            <p:cNvSpPr/>
            <p:nvPr/>
          </p:nvSpPr>
          <p:spPr>
            <a:xfrm>
              <a:off x="3652397" y="1857772"/>
              <a:ext cx="1634" cy="5998"/>
            </a:xfrm>
            <a:custGeom>
              <a:avLst/>
              <a:gdLst/>
              <a:ahLst/>
              <a:cxnLst/>
              <a:rect l="l" t="t" r="r" b="b"/>
              <a:pathLst>
                <a:path w="1634" h="5998">
                  <a:moveTo>
                    <a:pt x="1634" y="0"/>
                  </a:moveTo>
                  <a:lnTo>
                    <a:pt x="0" y="5998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1" name="object 631"/>
            <p:cNvSpPr/>
            <p:nvPr/>
          </p:nvSpPr>
          <p:spPr>
            <a:xfrm>
              <a:off x="3631129" y="1863771"/>
              <a:ext cx="21268" cy="162419"/>
            </a:xfrm>
            <a:custGeom>
              <a:avLst/>
              <a:gdLst/>
              <a:ahLst/>
              <a:cxnLst/>
              <a:rect l="l" t="t" r="r" b="b"/>
              <a:pathLst>
                <a:path w="21268" h="162419">
                  <a:moveTo>
                    <a:pt x="21268" y="0"/>
                  </a:moveTo>
                  <a:lnTo>
                    <a:pt x="15586" y="21212"/>
                  </a:lnTo>
                  <a:lnTo>
                    <a:pt x="10786" y="40952"/>
                  </a:lnTo>
                  <a:lnTo>
                    <a:pt x="6867" y="59219"/>
                  </a:lnTo>
                  <a:lnTo>
                    <a:pt x="3829" y="76013"/>
                  </a:lnTo>
                  <a:lnTo>
                    <a:pt x="1672" y="91334"/>
                  </a:lnTo>
                  <a:lnTo>
                    <a:pt x="396" y="105181"/>
                  </a:lnTo>
                  <a:lnTo>
                    <a:pt x="0" y="117555"/>
                  </a:lnTo>
                  <a:lnTo>
                    <a:pt x="483" y="128455"/>
                  </a:lnTo>
                  <a:lnTo>
                    <a:pt x="1846" y="137882"/>
                  </a:lnTo>
                  <a:lnTo>
                    <a:pt x="4088" y="145834"/>
                  </a:lnTo>
                  <a:lnTo>
                    <a:pt x="7209" y="152311"/>
                  </a:lnTo>
                  <a:lnTo>
                    <a:pt x="11209" y="157314"/>
                  </a:lnTo>
                  <a:lnTo>
                    <a:pt x="16086" y="160843"/>
                  </a:lnTo>
                  <a:lnTo>
                    <a:pt x="19968" y="162419"/>
                  </a:lnTo>
                </a:path>
              </a:pathLst>
            </a:custGeom>
            <a:ln w="7486">
              <a:solidFill>
                <a:srgbClr val="F74B0A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2" name="object 632"/>
            <p:cNvSpPr/>
            <p:nvPr/>
          </p:nvSpPr>
          <p:spPr>
            <a:xfrm>
              <a:off x="3744515" y="1887489"/>
              <a:ext cx="2137" cy="5843"/>
            </a:xfrm>
            <a:custGeom>
              <a:avLst/>
              <a:gdLst/>
              <a:ahLst/>
              <a:cxnLst/>
              <a:rect l="l" t="t" r="r" b="b"/>
              <a:pathLst>
                <a:path w="2137" h="5843">
                  <a:moveTo>
                    <a:pt x="2137" y="0"/>
                  </a:moveTo>
                  <a:lnTo>
                    <a:pt x="0" y="5843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3" name="object 633"/>
            <p:cNvSpPr/>
            <p:nvPr/>
          </p:nvSpPr>
          <p:spPr>
            <a:xfrm>
              <a:off x="3651097" y="1893333"/>
              <a:ext cx="93417" cy="133989"/>
            </a:xfrm>
            <a:custGeom>
              <a:avLst/>
              <a:gdLst/>
              <a:ahLst/>
              <a:cxnLst/>
              <a:rect l="l" t="t" r="r" b="b"/>
              <a:pathLst>
                <a:path w="93417" h="133989">
                  <a:moveTo>
                    <a:pt x="93417" y="0"/>
                  </a:moveTo>
                  <a:lnTo>
                    <a:pt x="85495" y="21061"/>
                  </a:lnTo>
                  <a:lnTo>
                    <a:pt x="77722" y="40324"/>
                  </a:lnTo>
                  <a:lnTo>
                    <a:pt x="70098" y="57788"/>
                  </a:lnTo>
                  <a:lnTo>
                    <a:pt x="62623" y="73453"/>
                  </a:lnTo>
                  <a:lnTo>
                    <a:pt x="55298" y="87318"/>
                  </a:lnTo>
                  <a:lnTo>
                    <a:pt x="48122" y="99384"/>
                  </a:lnTo>
                  <a:lnTo>
                    <a:pt x="41095" y="109651"/>
                  </a:lnTo>
                  <a:lnTo>
                    <a:pt x="34218" y="118118"/>
                  </a:lnTo>
                  <a:lnTo>
                    <a:pt x="27491" y="124785"/>
                  </a:lnTo>
                  <a:lnTo>
                    <a:pt x="20913" y="129653"/>
                  </a:lnTo>
                  <a:lnTo>
                    <a:pt x="14485" y="132721"/>
                  </a:lnTo>
                  <a:lnTo>
                    <a:pt x="8207" y="133989"/>
                  </a:lnTo>
                  <a:lnTo>
                    <a:pt x="2078" y="133457"/>
                  </a:lnTo>
                  <a:lnTo>
                    <a:pt x="0" y="132856"/>
                  </a:lnTo>
                </a:path>
              </a:pathLst>
            </a:custGeom>
            <a:ln w="7486">
              <a:solidFill>
                <a:srgbClr val="F74B0A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4" name="object 634"/>
            <p:cNvSpPr/>
            <p:nvPr/>
          </p:nvSpPr>
          <p:spPr>
            <a:xfrm>
              <a:off x="3558235" y="1835339"/>
              <a:ext cx="1187" cy="6104"/>
            </a:xfrm>
            <a:custGeom>
              <a:avLst/>
              <a:gdLst/>
              <a:ahLst/>
              <a:cxnLst/>
              <a:rect l="l" t="t" r="r" b="b"/>
              <a:pathLst>
                <a:path w="1187" h="6104">
                  <a:moveTo>
                    <a:pt x="1187" y="0"/>
                  </a:moveTo>
                  <a:lnTo>
                    <a:pt x="0" y="6104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5" name="object 635"/>
            <p:cNvSpPr/>
            <p:nvPr/>
          </p:nvSpPr>
          <p:spPr>
            <a:xfrm>
              <a:off x="3528168" y="1841444"/>
              <a:ext cx="30066" cy="153058"/>
            </a:xfrm>
            <a:custGeom>
              <a:avLst/>
              <a:gdLst/>
              <a:ahLst/>
              <a:cxnLst/>
              <a:rect l="l" t="t" r="r" b="b"/>
              <a:pathLst>
                <a:path w="30066" h="153058">
                  <a:moveTo>
                    <a:pt x="30066" y="0"/>
                  </a:moveTo>
                  <a:lnTo>
                    <a:pt x="25370" y="23911"/>
                  </a:lnTo>
                  <a:lnTo>
                    <a:pt x="21073" y="45793"/>
                  </a:lnTo>
                  <a:lnTo>
                    <a:pt x="17173" y="65644"/>
                  </a:lnTo>
                  <a:lnTo>
                    <a:pt x="13673" y="83466"/>
                  </a:lnTo>
                  <a:lnTo>
                    <a:pt x="10571" y="99258"/>
                  </a:lnTo>
                  <a:lnTo>
                    <a:pt x="7867" y="113020"/>
                  </a:lnTo>
                  <a:lnTo>
                    <a:pt x="5562" y="124753"/>
                  </a:lnTo>
                  <a:lnTo>
                    <a:pt x="3655" y="134456"/>
                  </a:lnTo>
                  <a:lnTo>
                    <a:pt x="2147" y="142130"/>
                  </a:lnTo>
                  <a:lnTo>
                    <a:pt x="1038" y="147774"/>
                  </a:lnTo>
                  <a:lnTo>
                    <a:pt x="327" y="151390"/>
                  </a:lnTo>
                  <a:lnTo>
                    <a:pt x="0" y="153058"/>
                  </a:lnTo>
                </a:path>
              </a:pathLst>
            </a:custGeom>
            <a:ln w="7486">
              <a:solidFill>
                <a:srgbClr val="F74B0A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6" name="object 636"/>
            <p:cNvSpPr/>
            <p:nvPr/>
          </p:nvSpPr>
          <p:spPr>
            <a:xfrm>
              <a:off x="3515862" y="2026190"/>
              <a:ext cx="135235" cy="128211"/>
            </a:xfrm>
            <a:custGeom>
              <a:avLst/>
              <a:gdLst/>
              <a:ahLst/>
              <a:cxnLst/>
              <a:rect l="l" t="t" r="r" b="b"/>
              <a:pathLst>
                <a:path w="135235" h="128211">
                  <a:moveTo>
                    <a:pt x="135235" y="0"/>
                  </a:moveTo>
                  <a:lnTo>
                    <a:pt x="129078" y="18023"/>
                  </a:lnTo>
                  <a:lnTo>
                    <a:pt x="122604" y="34682"/>
                  </a:lnTo>
                  <a:lnTo>
                    <a:pt x="115812" y="49978"/>
                  </a:lnTo>
                  <a:lnTo>
                    <a:pt x="108704" y="63909"/>
                  </a:lnTo>
                  <a:lnTo>
                    <a:pt x="101278" y="76476"/>
                  </a:lnTo>
                  <a:lnTo>
                    <a:pt x="93534" y="87680"/>
                  </a:lnTo>
                  <a:lnTo>
                    <a:pt x="85474" y="97519"/>
                  </a:lnTo>
                  <a:lnTo>
                    <a:pt x="77097" y="105995"/>
                  </a:lnTo>
                  <a:lnTo>
                    <a:pt x="68403" y="113107"/>
                  </a:lnTo>
                  <a:lnTo>
                    <a:pt x="59392" y="118855"/>
                  </a:lnTo>
                  <a:lnTo>
                    <a:pt x="50064" y="123239"/>
                  </a:lnTo>
                  <a:lnTo>
                    <a:pt x="40420" y="126260"/>
                  </a:lnTo>
                  <a:lnTo>
                    <a:pt x="30459" y="127917"/>
                  </a:lnTo>
                  <a:lnTo>
                    <a:pt x="20182" y="128211"/>
                  </a:lnTo>
                  <a:lnTo>
                    <a:pt x="9588" y="127141"/>
                  </a:lnTo>
                  <a:lnTo>
                    <a:pt x="0" y="125070"/>
                  </a:lnTo>
                </a:path>
              </a:pathLst>
            </a:custGeom>
            <a:ln w="7486">
              <a:solidFill>
                <a:srgbClr val="F74B0A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7" name="object 637"/>
            <p:cNvSpPr/>
            <p:nvPr/>
          </p:nvSpPr>
          <p:spPr>
            <a:xfrm>
              <a:off x="3558235" y="1835339"/>
              <a:ext cx="1187" cy="6104"/>
            </a:xfrm>
            <a:custGeom>
              <a:avLst/>
              <a:gdLst/>
              <a:ahLst/>
              <a:cxnLst/>
              <a:rect l="l" t="t" r="r" b="b"/>
              <a:pathLst>
                <a:path w="1187" h="6104">
                  <a:moveTo>
                    <a:pt x="1187" y="0"/>
                  </a:moveTo>
                  <a:lnTo>
                    <a:pt x="0" y="6104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8" name="object 638"/>
            <p:cNvSpPr/>
            <p:nvPr/>
          </p:nvSpPr>
          <p:spPr>
            <a:xfrm>
              <a:off x="3528168" y="1841444"/>
              <a:ext cx="30066" cy="153058"/>
            </a:xfrm>
            <a:custGeom>
              <a:avLst/>
              <a:gdLst/>
              <a:ahLst/>
              <a:cxnLst/>
              <a:rect l="l" t="t" r="r" b="b"/>
              <a:pathLst>
                <a:path w="30066" h="153058">
                  <a:moveTo>
                    <a:pt x="30066" y="0"/>
                  </a:moveTo>
                  <a:lnTo>
                    <a:pt x="25370" y="23911"/>
                  </a:lnTo>
                  <a:lnTo>
                    <a:pt x="21073" y="45793"/>
                  </a:lnTo>
                  <a:lnTo>
                    <a:pt x="17173" y="65644"/>
                  </a:lnTo>
                  <a:lnTo>
                    <a:pt x="13673" y="83466"/>
                  </a:lnTo>
                  <a:lnTo>
                    <a:pt x="10571" y="99258"/>
                  </a:lnTo>
                  <a:lnTo>
                    <a:pt x="7867" y="113020"/>
                  </a:lnTo>
                  <a:lnTo>
                    <a:pt x="5562" y="124753"/>
                  </a:lnTo>
                  <a:lnTo>
                    <a:pt x="3655" y="134456"/>
                  </a:lnTo>
                  <a:lnTo>
                    <a:pt x="2147" y="142130"/>
                  </a:lnTo>
                  <a:lnTo>
                    <a:pt x="1038" y="147774"/>
                  </a:lnTo>
                  <a:lnTo>
                    <a:pt x="327" y="151390"/>
                  </a:lnTo>
                  <a:lnTo>
                    <a:pt x="0" y="153058"/>
                  </a:lnTo>
                </a:path>
              </a:pathLst>
            </a:custGeom>
            <a:ln w="7486">
              <a:solidFill>
                <a:srgbClr val="F74B0A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9" name="object 639"/>
            <p:cNvSpPr/>
            <p:nvPr/>
          </p:nvSpPr>
          <p:spPr>
            <a:xfrm>
              <a:off x="3509261" y="1994502"/>
              <a:ext cx="18907" cy="156758"/>
            </a:xfrm>
            <a:custGeom>
              <a:avLst/>
              <a:gdLst/>
              <a:ahLst/>
              <a:cxnLst/>
              <a:rect l="l" t="t" r="r" b="b"/>
              <a:pathLst>
                <a:path w="18907" h="156758">
                  <a:moveTo>
                    <a:pt x="18907" y="0"/>
                  </a:moveTo>
                  <a:lnTo>
                    <a:pt x="14538" y="22794"/>
                  </a:lnTo>
                  <a:lnTo>
                    <a:pt x="10743" y="43799"/>
                  </a:lnTo>
                  <a:lnTo>
                    <a:pt x="7520" y="63016"/>
                  </a:lnTo>
                  <a:lnTo>
                    <a:pt x="4870" y="80443"/>
                  </a:lnTo>
                  <a:lnTo>
                    <a:pt x="2792" y="96082"/>
                  </a:lnTo>
                  <a:lnTo>
                    <a:pt x="1288" y="109932"/>
                  </a:lnTo>
                  <a:lnTo>
                    <a:pt x="357" y="121993"/>
                  </a:lnTo>
                  <a:lnTo>
                    <a:pt x="0" y="132265"/>
                  </a:lnTo>
                  <a:lnTo>
                    <a:pt x="215" y="140749"/>
                  </a:lnTo>
                  <a:lnTo>
                    <a:pt x="1005" y="147444"/>
                  </a:lnTo>
                  <a:lnTo>
                    <a:pt x="2369" y="152351"/>
                  </a:lnTo>
                  <a:lnTo>
                    <a:pt x="4306" y="155468"/>
                  </a:lnTo>
                  <a:lnTo>
                    <a:pt x="6600" y="156758"/>
                  </a:lnTo>
                </a:path>
              </a:pathLst>
            </a:custGeom>
            <a:ln w="7486">
              <a:solidFill>
                <a:srgbClr val="F74B0A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0" name="object 640"/>
            <p:cNvSpPr/>
            <p:nvPr/>
          </p:nvSpPr>
          <p:spPr>
            <a:xfrm>
              <a:off x="3441456" y="1981444"/>
              <a:ext cx="74405" cy="169816"/>
            </a:xfrm>
            <a:custGeom>
              <a:avLst/>
              <a:gdLst/>
              <a:ahLst/>
              <a:cxnLst/>
              <a:rect l="l" t="t" r="r" b="b"/>
              <a:pathLst>
                <a:path w="74405" h="169816">
                  <a:moveTo>
                    <a:pt x="3031" y="0"/>
                  </a:moveTo>
                  <a:lnTo>
                    <a:pt x="1252" y="18012"/>
                  </a:lnTo>
                  <a:lnTo>
                    <a:pt x="242" y="35025"/>
                  </a:lnTo>
                  <a:lnTo>
                    <a:pt x="0" y="51038"/>
                  </a:lnTo>
                  <a:lnTo>
                    <a:pt x="525" y="66051"/>
                  </a:lnTo>
                  <a:lnTo>
                    <a:pt x="1820" y="80064"/>
                  </a:lnTo>
                  <a:lnTo>
                    <a:pt x="3882" y="93078"/>
                  </a:lnTo>
                  <a:lnTo>
                    <a:pt x="6712" y="105092"/>
                  </a:lnTo>
                  <a:lnTo>
                    <a:pt x="10309" y="116106"/>
                  </a:lnTo>
                  <a:lnTo>
                    <a:pt x="14675" y="126121"/>
                  </a:lnTo>
                  <a:lnTo>
                    <a:pt x="19808" y="135136"/>
                  </a:lnTo>
                  <a:lnTo>
                    <a:pt x="25709" y="143151"/>
                  </a:lnTo>
                  <a:lnTo>
                    <a:pt x="32378" y="150166"/>
                  </a:lnTo>
                  <a:lnTo>
                    <a:pt x="39814" y="156182"/>
                  </a:lnTo>
                  <a:lnTo>
                    <a:pt x="48017" y="161198"/>
                  </a:lnTo>
                  <a:lnTo>
                    <a:pt x="56988" y="165214"/>
                  </a:lnTo>
                  <a:lnTo>
                    <a:pt x="66727" y="168231"/>
                  </a:lnTo>
                  <a:lnTo>
                    <a:pt x="74405" y="169816"/>
                  </a:lnTo>
                </a:path>
              </a:pathLst>
            </a:custGeom>
            <a:ln w="7486">
              <a:solidFill>
                <a:srgbClr val="F74B0A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1" name="object 641"/>
            <p:cNvSpPr/>
            <p:nvPr/>
          </p:nvSpPr>
          <p:spPr>
            <a:xfrm>
              <a:off x="3512344" y="2151261"/>
              <a:ext cx="246504" cy="271454"/>
            </a:xfrm>
            <a:custGeom>
              <a:avLst/>
              <a:gdLst/>
              <a:ahLst/>
              <a:cxnLst/>
              <a:rect l="l" t="t" r="r" b="b"/>
              <a:pathLst>
                <a:path w="246504" h="271454">
                  <a:moveTo>
                    <a:pt x="3517" y="0"/>
                  </a:moveTo>
                  <a:lnTo>
                    <a:pt x="985" y="15156"/>
                  </a:lnTo>
                  <a:lnTo>
                    <a:pt x="0" y="30145"/>
                  </a:lnTo>
                  <a:lnTo>
                    <a:pt x="559" y="44968"/>
                  </a:lnTo>
                  <a:lnTo>
                    <a:pt x="2665" y="59624"/>
                  </a:lnTo>
                  <a:lnTo>
                    <a:pt x="6316" y="74114"/>
                  </a:lnTo>
                  <a:lnTo>
                    <a:pt x="11512" y="88437"/>
                  </a:lnTo>
                  <a:lnTo>
                    <a:pt x="18254" y="102593"/>
                  </a:lnTo>
                  <a:lnTo>
                    <a:pt x="26541" y="116582"/>
                  </a:lnTo>
                  <a:lnTo>
                    <a:pt x="36374" y="130405"/>
                  </a:lnTo>
                  <a:lnTo>
                    <a:pt x="47752" y="144061"/>
                  </a:lnTo>
                  <a:lnTo>
                    <a:pt x="60675" y="157550"/>
                  </a:lnTo>
                  <a:lnTo>
                    <a:pt x="75143" y="170873"/>
                  </a:lnTo>
                  <a:lnTo>
                    <a:pt x="91156" y="184029"/>
                  </a:lnTo>
                  <a:lnTo>
                    <a:pt x="108714" y="197018"/>
                  </a:lnTo>
                  <a:lnTo>
                    <a:pt x="127817" y="209841"/>
                  </a:lnTo>
                  <a:lnTo>
                    <a:pt x="148465" y="222497"/>
                  </a:lnTo>
                  <a:lnTo>
                    <a:pt x="170658" y="234986"/>
                  </a:lnTo>
                  <a:lnTo>
                    <a:pt x="194395" y="247309"/>
                  </a:lnTo>
                  <a:lnTo>
                    <a:pt x="219678" y="259465"/>
                  </a:lnTo>
                  <a:lnTo>
                    <a:pt x="246504" y="271454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2" name="object 642"/>
            <p:cNvSpPr/>
            <p:nvPr/>
          </p:nvSpPr>
          <p:spPr>
            <a:xfrm>
              <a:off x="3366152" y="1812774"/>
              <a:ext cx="236" cy="6247"/>
            </a:xfrm>
            <a:custGeom>
              <a:avLst/>
              <a:gdLst/>
              <a:ahLst/>
              <a:cxnLst/>
              <a:rect l="l" t="t" r="r" b="b"/>
              <a:pathLst>
                <a:path w="236" h="6247">
                  <a:moveTo>
                    <a:pt x="236" y="0"/>
                  </a:moveTo>
                  <a:lnTo>
                    <a:pt x="0" y="6247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3" name="object 643"/>
            <p:cNvSpPr/>
            <p:nvPr/>
          </p:nvSpPr>
          <p:spPr>
            <a:xfrm>
              <a:off x="3360090" y="1819021"/>
              <a:ext cx="6061" cy="155826"/>
            </a:xfrm>
            <a:custGeom>
              <a:avLst/>
              <a:gdLst/>
              <a:ahLst/>
              <a:cxnLst/>
              <a:rect l="l" t="t" r="r" b="b"/>
              <a:pathLst>
                <a:path w="6061" h="155826">
                  <a:moveTo>
                    <a:pt x="6061" y="0"/>
                  </a:moveTo>
                  <a:lnTo>
                    <a:pt x="5106" y="24347"/>
                  </a:lnTo>
                  <a:lnTo>
                    <a:pt x="4234" y="46627"/>
                  </a:lnTo>
                  <a:lnTo>
                    <a:pt x="3444" y="66840"/>
                  </a:lnTo>
                  <a:lnTo>
                    <a:pt x="2738" y="84987"/>
                  </a:lnTo>
                  <a:lnTo>
                    <a:pt x="2113" y="101066"/>
                  </a:lnTo>
                  <a:lnTo>
                    <a:pt x="1569" y="115078"/>
                  </a:lnTo>
                  <a:lnTo>
                    <a:pt x="1107" y="127024"/>
                  </a:lnTo>
                  <a:lnTo>
                    <a:pt x="726" y="136902"/>
                  </a:lnTo>
                  <a:lnTo>
                    <a:pt x="426" y="144713"/>
                  </a:lnTo>
                  <a:lnTo>
                    <a:pt x="205" y="150457"/>
                  </a:lnTo>
                  <a:lnTo>
                    <a:pt x="64" y="154135"/>
                  </a:lnTo>
                  <a:lnTo>
                    <a:pt x="0" y="155826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4" name="object 644"/>
            <p:cNvSpPr/>
            <p:nvPr/>
          </p:nvSpPr>
          <p:spPr>
            <a:xfrm>
              <a:off x="3354040" y="1974848"/>
              <a:ext cx="6050" cy="155866"/>
            </a:xfrm>
            <a:custGeom>
              <a:avLst/>
              <a:gdLst/>
              <a:ahLst/>
              <a:cxnLst/>
              <a:rect l="l" t="t" r="r" b="b"/>
              <a:pathLst>
                <a:path w="6050" h="155866">
                  <a:moveTo>
                    <a:pt x="6050" y="0"/>
                  </a:moveTo>
                  <a:lnTo>
                    <a:pt x="5107" y="24352"/>
                  </a:lnTo>
                  <a:lnTo>
                    <a:pt x="4243" y="46636"/>
                  </a:lnTo>
                  <a:lnTo>
                    <a:pt x="3459" y="66852"/>
                  </a:lnTo>
                  <a:lnTo>
                    <a:pt x="2755" y="85001"/>
                  </a:lnTo>
                  <a:lnTo>
                    <a:pt x="2131" y="101083"/>
                  </a:lnTo>
                  <a:lnTo>
                    <a:pt x="1586" y="115097"/>
                  </a:lnTo>
                  <a:lnTo>
                    <a:pt x="1122" y="127044"/>
                  </a:lnTo>
                  <a:lnTo>
                    <a:pt x="737" y="136924"/>
                  </a:lnTo>
                  <a:lnTo>
                    <a:pt x="433" y="144738"/>
                  </a:lnTo>
                  <a:lnTo>
                    <a:pt x="209" y="150486"/>
                  </a:lnTo>
                  <a:lnTo>
                    <a:pt x="66" y="154168"/>
                  </a:lnTo>
                  <a:lnTo>
                    <a:pt x="0" y="155866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5" name="object 645"/>
            <p:cNvSpPr/>
            <p:nvPr/>
          </p:nvSpPr>
          <p:spPr>
            <a:xfrm>
              <a:off x="3354040" y="2130714"/>
              <a:ext cx="404809" cy="292001"/>
            </a:xfrm>
            <a:custGeom>
              <a:avLst/>
              <a:gdLst/>
              <a:ahLst/>
              <a:cxnLst/>
              <a:rect l="l" t="t" r="r" b="b"/>
              <a:pathLst>
                <a:path w="404809" h="292001">
                  <a:moveTo>
                    <a:pt x="0" y="0"/>
                  </a:moveTo>
                  <a:lnTo>
                    <a:pt x="440" y="15541"/>
                  </a:lnTo>
                  <a:lnTo>
                    <a:pt x="2964" y="30983"/>
                  </a:lnTo>
                  <a:lnTo>
                    <a:pt x="7573" y="46326"/>
                  </a:lnTo>
                  <a:lnTo>
                    <a:pt x="14266" y="61570"/>
                  </a:lnTo>
                  <a:lnTo>
                    <a:pt x="23043" y="76715"/>
                  </a:lnTo>
                  <a:lnTo>
                    <a:pt x="33905" y="91761"/>
                  </a:lnTo>
                  <a:lnTo>
                    <a:pt x="46850" y="106707"/>
                  </a:lnTo>
                  <a:lnTo>
                    <a:pt x="61880" y="121555"/>
                  </a:lnTo>
                  <a:lnTo>
                    <a:pt x="78994" y="136303"/>
                  </a:lnTo>
                  <a:lnTo>
                    <a:pt x="98193" y="150953"/>
                  </a:lnTo>
                  <a:lnTo>
                    <a:pt x="119475" y="165503"/>
                  </a:lnTo>
                  <a:lnTo>
                    <a:pt x="142842" y="179954"/>
                  </a:lnTo>
                  <a:lnTo>
                    <a:pt x="168293" y="194307"/>
                  </a:lnTo>
                  <a:lnTo>
                    <a:pt x="195828" y="208560"/>
                  </a:lnTo>
                  <a:lnTo>
                    <a:pt x="225448" y="222714"/>
                  </a:lnTo>
                  <a:lnTo>
                    <a:pt x="257151" y="236769"/>
                  </a:lnTo>
                  <a:lnTo>
                    <a:pt x="290939" y="250726"/>
                  </a:lnTo>
                  <a:lnTo>
                    <a:pt x="326812" y="264583"/>
                  </a:lnTo>
                  <a:lnTo>
                    <a:pt x="364768" y="278341"/>
                  </a:lnTo>
                  <a:lnTo>
                    <a:pt x="404809" y="292001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6" name="object 646"/>
            <p:cNvSpPr/>
            <p:nvPr/>
          </p:nvSpPr>
          <p:spPr>
            <a:xfrm>
              <a:off x="3269106" y="1812776"/>
              <a:ext cx="248" cy="6256"/>
            </a:xfrm>
            <a:custGeom>
              <a:avLst/>
              <a:gdLst/>
              <a:ahLst/>
              <a:cxnLst/>
              <a:rect l="l" t="t" r="r" b="b"/>
              <a:pathLst>
                <a:path w="248" h="6256">
                  <a:moveTo>
                    <a:pt x="0" y="0"/>
                  </a:moveTo>
                  <a:lnTo>
                    <a:pt x="248" y="6256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7" name="object 647"/>
            <p:cNvSpPr/>
            <p:nvPr/>
          </p:nvSpPr>
          <p:spPr>
            <a:xfrm>
              <a:off x="3269355" y="1819032"/>
              <a:ext cx="6054" cy="155810"/>
            </a:xfrm>
            <a:custGeom>
              <a:avLst/>
              <a:gdLst/>
              <a:ahLst/>
              <a:cxnLst/>
              <a:rect l="l" t="t" r="r" b="b"/>
              <a:pathLst>
                <a:path w="6054" h="155810">
                  <a:moveTo>
                    <a:pt x="0" y="0"/>
                  </a:moveTo>
                  <a:lnTo>
                    <a:pt x="942" y="24346"/>
                  </a:lnTo>
                  <a:lnTo>
                    <a:pt x="1806" y="46626"/>
                  </a:lnTo>
                  <a:lnTo>
                    <a:pt x="2590" y="66838"/>
                  </a:lnTo>
                  <a:lnTo>
                    <a:pt x="3295" y="84984"/>
                  </a:lnTo>
                  <a:lnTo>
                    <a:pt x="3920" y="101062"/>
                  </a:lnTo>
                  <a:lnTo>
                    <a:pt x="4465" y="115074"/>
                  </a:lnTo>
                  <a:lnTo>
                    <a:pt x="4930" y="127018"/>
                  </a:lnTo>
                  <a:lnTo>
                    <a:pt x="5315" y="136895"/>
                  </a:lnTo>
                  <a:lnTo>
                    <a:pt x="5620" y="144705"/>
                  </a:lnTo>
                  <a:lnTo>
                    <a:pt x="5844" y="150447"/>
                  </a:lnTo>
                  <a:lnTo>
                    <a:pt x="5988" y="154123"/>
                  </a:lnTo>
                  <a:lnTo>
                    <a:pt x="6054" y="15581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8" name="object 648"/>
            <p:cNvSpPr/>
            <p:nvPr/>
          </p:nvSpPr>
          <p:spPr>
            <a:xfrm>
              <a:off x="3269106" y="1812776"/>
              <a:ext cx="248" cy="6256"/>
            </a:xfrm>
            <a:custGeom>
              <a:avLst/>
              <a:gdLst/>
              <a:ahLst/>
              <a:cxnLst/>
              <a:rect l="l" t="t" r="r" b="b"/>
              <a:pathLst>
                <a:path w="248" h="6256">
                  <a:moveTo>
                    <a:pt x="0" y="0"/>
                  </a:moveTo>
                  <a:lnTo>
                    <a:pt x="248" y="6256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9" name="object 649"/>
            <p:cNvSpPr/>
            <p:nvPr/>
          </p:nvSpPr>
          <p:spPr>
            <a:xfrm>
              <a:off x="3269355" y="1819032"/>
              <a:ext cx="6054" cy="155810"/>
            </a:xfrm>
            <a:custGeom>
              <a:avLst/>
              <a:gdLst/>
              <a:ahLst/>
              <a:cxnLst/>
              <a:rect l="l" t="t" r="r" b="b"/>
              <a:pathLst>
                <a:path w="6054" h="155810">
                  <a:moveTo>
                    <a:pt x="0" y="0"/>
                  </a:moveTo>
                  <a:lnTo>
                    <a:pt x="942" y="24346"/>
                  </a:lnTo>
                  <a:lnTo>
                    <a:pt x="1806" y="46626"/>
                  </a:lnTo>
                  <a:lnTo>
                    <a:pt x="2590" y="66838"/>
                  </a:lnTo>
                  <a:lnTo>
                    <a:pt x="3295" y="84984"/>
                  </a:lnTo>
                  <a:lnTo>
                    <a:pt x="3920" y="101062"/>
                  </a:lnTo>
                  <a:lnTo>
                    <a:pt x="4465" y="115074"/>
                  </a:lnTo>
                  <a:lnTo>
                    <a:pt x="4930" y="127018"/>
                  </a:lnTo>
                  <a:lnTo>
                    <a:pt x="5315" y="136895"/>
                  </a:lnTo>
                  <a:lnTo>
                    <a:pt x="5620" y="144705"/>
                  </a:lnTo>
                  <a:lnTo>
                    <a:pt x="5844" y="150447"/>
                  </a:lnTo>
                  <a:lnTo>
                    <a:pt x="5988" y="154123"/>
                  </a:lnTo>
                  <a:lnTo>
                    <a:pt x="6054" y="15581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0" name="object 650"/>
            <p:cNvSpPr/>
            <p:nvPr/>
          </p:nvSpPr>
          <p:spPr>
            <a:xfrm>
              <a:off x="3275409" y="1974843"/>
              <a:ext cx="6050" cy="155876"/>
            </a:xfrm>
            <a:custGeom>
              <a:avLst/>
              <a:gdLst/>
              <a:ahLst/>
              <a:cxnLst/>
              <a:rect l="l" t="t" r="r" b="b"/>
              <a:pathLst>
                <a:path w="6050" h="155876">
                  <a:moveTo>
                    <a:pt x="0" y="0"/>
                  </a:moveTo>
                  <a:lnTo>
                    <a:pt x="941" y="24351"/>
                  </a:lnTo>
                  <a:lnTo>
                    <a:pt x="1804" y="46635"/>
                  </a:lnTo>
                  <a:lnTo>
                    <a:pt x="2587" y="66851"/>
                  </a:lnTo>
                  <a:lnTo>
                    <a:pt x="3291" y="85001"/>
                  </a:lnTo>
                  <a:lnTo>
                    <a:pt x="3916" y="101083"/>
                  </a:lnTo>
                  <a:lnTo>
                    <a:pt x="4461" y="115098"/>
                  </a:lnTo>
                  <a:lnTo>
                    <a:pt x="4926" y="127046"/>
                  </a:lnTo>
                  <a:lnTo>
                    <a:pt x="5311" y="136928"/>
                  </a:lnTo>
                  <a:lnTo>
                    <a:pt x="5615" y="144743"/>
                  </a:lnTo>
                  <a:lnTo>
                    <a:pt x="5840" y="150493"/>
                  </a:lnTo>
                  <a:lnTo>
                    <a:pt x="5984" y="154176"/>
                  </a:lnTo>
                  <a:lnTo>
                    <a:pt x="6050" y="155876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1" name="object 651"/>
            <p:cNvSpPr/>
            <p:nvPr/>
          </p:nvSpPr>
          <p:spPr>
            <a:xfrm>
              <a:off x="3281460" y="2130720"/>
              <a:ext cx="477389" cy="291995"/>
            </a:xfrm>
            <a:custGeom>
              <a:avLst/>
              <a:gdLst/>
              <a:ahLst/>
              <a:cxnLst/>
              <a:rect l="l" t="t" r="r" b="b"/>
              <a:pathLst>
                <a:path w="477389" h="291995">
                  <a:moveTo>
                    <a:pt x="0" y="0"/>
                  </a:moveTo>
                  <a:lnTo>
                    <a:pt x="1766" y="15540"/>
                  </a:lnTo>
                  <a:lnTo>
                    <a:pt x="5858" y="30982"/>
                  </a:lnTo>
                  <a:lnTo>
                    <a:pt x="12278" y="46325"/>
                  </a:lnTo>
                  <a:lnTo>
                    <a:pt x="21025" y="61569"/>
                  </a:lnTo>
                  <a:lnTo>
                    <a:pt x="32098" y="76714"/>
                  </a:lnTo>
                  <a:lnTo>
                    <a:pt x="45498" y="91760"/>
                  </a:lnTo>
                  <a:lnTo>
                    <a:pt x="61225" y="106706"/>
                  </a:lnTo>
                  <a:lnTo>
                    <a:pt x="79279" y="121554"/>
                  </a:lnTo>
                  <a:lnTo>
                    <a:pt x="99659" y="136302"/>
                  </a:lnTo>
                  <a:lnTo>
                    <a:pt x="122365" y="150952"/>
                  </a:lnTo>
                  <a:lnTo>
                    <a:pt x="147399" y="165502"/>
                  </a:lnTo>
                  <a:lnTo>
                    <a:pt x="174759" y="179953"/>
                  </a:lnTo>
                  <a:lnTo>
                    <a:pt x="204445" y="194305"/>
                  </a:lnTo>
                  <a:lnTo>
                    <a:pt x="236458" y="208558"/>
                  </a:lnTo>
                  <a:lnTo>
                    <a:pt x="270797" y="222712"/>
                  </a:lnTo>
                  <a:lnTo>
                    <a:pt x="307463" y="236767"/>
                  </a:lnTo>
                  <a:lnTo>
                    <a:pt x="346455" y="250723"/>
                  </a:lnTo>
                  <a:lnTo>
                    <a:pt x="387773" y="264579"/>
                  </a:lnTo>
                  <a:lnTo>
                    <a:pt x="431418" y="278337"/>
                  </a:lnTo>
                  <a:lnTo>
                    <a:pt x="477389" y="291995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2" name="object 652"/>
            <p:cNvSpPr/>
            <p:nvPr/>
          </p:nvSpPr>
          <p:spPr>
            <a:xfrm>
              <a:off x="3670592" y="2422715"/>
              <a:ext cx="88257" cy="128639"/>
            </a:xfrm>
            <a:custGeom>
              <a:avLst/>
              <a:gdLst/>
              <a:ahLst/>
              <a:cxnLst/>
              <a:rect l="l" t="t" r="r" b="b"/>
              <a:pathLst>
                <a:path w="88257" h="128639">
                  <a:moveTo>
                    <a:pt x="88257" y="0"/>
                  </a:moveTo>
                  <a:lnTo>
                    <a:pt x="74472" y="20096"/>
                  </a:lnTo>
                  <a:lnTo>
                    <a:pt x="61856" y="38486"/>
                  </a:lnTo>
                  <a:lnTo>
                    <a:pt x="50411" y="55170"/>
                  </a:lnTo>
                  <a:lnTo>
                    <a:pt x="40136" y="70147"/>
                  </a:lnTo>
                  <a:lnTo>
                    <a:pt x="31030" y="83418"/>
                  </a:lnTo>
                  <a:lnTo>
                    <a:pt x="23095" y="94984"/>
                  </a:lnTo>
                  <a:lnTo>
                    <a:pt x="16329" y="104845"/>
                  </a:lnTo>
                  <a:lnTo>
                    <a:pt x="10733" y="112999"/>
                  </a:lnTo>
                  <a:lnTo>
                    <a:pt x="6307" y="119449"/>
                  </a:lnTo>
                  <a:lnTo>
                    <a:pt x="3050" y="124194"/>
                  </a:lnTo>
                  <a:lnTo>
                    <a:pt x="964" y="127235"/>
                  </a:lnTo>
                  <a:lnTo>
                    <a:pt x="0" y="128639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3" name="object 653"/>
            <p:cNvSpPr/>
            <p:nvPr/>
          </p:nvSpPr>
          <p:spPr>
            <a:xfrm>
              <a:off x="3582388" y="2551355"/>
              <a:ext cx="88204" cy="128636"/>
            </a:xfrm>
            <a:custGeom>
              <a:avLst/>
              <a:gdLst/>
              <a:ahLst/>
              <a:cxnLst/>
              <a:rect l="l" t="t" r="r" b="b"/>
              <a:pathLst>
                <a:path w="88204" h="128636">
                  <a:moveTo>
                    <a:pt x="88204" y="0"/>
                  </a:moveTo>
                  <a:lnTo>
                    <a:pt x="74430" y="20090"/>
                  </a:lnTo>
                  <a:lnTo>
                    <a:pt x="61824" y="38476"/>
                  </a:lnTo>
                  <a:lnTo>
                    <a:pt x="50386" y="55159"/>
                  </a:lnTo>
                  <a:lnTo>
                    <a:pt x="40116" y="70136"/>
                  </a:lnTo>
                  <a:lnTo>
                    <a:pt x="31014" y="83409"/>
                  </a:lnTo>
                  <a:lnTo>
                    <a:pt x="23082" y="94977"/>
                  </a:lnTo>
                  <a:lnTo>
                    <a:pt x="16319" y="104840"/>
                  </a:lnTo>
                  <a:lnTo>
                    <a:pt x="10724" y="112998"/>
                  </a:lnTo>
                  <a:lnTo>
                    <a:pt x="6300" y="119449"/>
                  </a:lnTo>
                  <a:lnTo>
                    <a:pt x="3045" y="124195"/>
                  </a:lnTo>
                  <a:lnTo>
                    <a:pt x="960" y="127235"/>
                  </a:lnTo>
                  <a:lnTo>
                    <a:pt x="0" y="128636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4" name="object 654"/>
            <p:cNvSpPr/>
            <p:nvPr/>
          </p:nvSpPr>
          <p:spPr>
            <a:xfrm>
              <a:off x="3528488" y="2679991"/>
              <a:ext cx="53899" cy="177895"/>
            </a:xfrm>
            <a:custGeom>
              <a:avLst/>
              <a:gdLst/>
              <a:ahLst/>
              <a:cxnLst/>
              <a:rect l="l" t="t" r="r" b="b"/>
              <a:pathLst>
                <a:path w="53899" h="177895">
                  <a:moveTo>
                    <a:pt x="53899" y="0"/>
                  </a:moveTo>
                  <a:lnTo>
                    <a:pt x="42579" y="17118"/>
                  </a:lnTo>
                  <a:lnTo>
                    <a:pt x="32591" y="33504"/>
                  </a:lnTo>
                  <a:lnTo>
                    <a:pt x="23936" y="49157"/>
                  </a:lnTo>
                  <a:lnTo>
                    <a:pt x="16613" y="64078"/>
                  </a:lnTo>
                  <a:lnTo>
                    <a:pt x="10624" y="78266"/>
                  </a:lnTo>
                  <a:lnTo>
                    <a:pt x="5968" y="91722"/>
                  </a:lnTo>
                  <a:lnTo>
                    <a:pt x="2645" y="104444"/>
                  </a:lnTo>
                  <a:lnTo>
                    <a:pt x="656" y="116432"/>
                  </a:lnTo>
                  <a:lnTo>
                    <a:pt x="0" y="127687"/>
                  </a:lnTo>
                  <a:lnTo>
                    <a:pt x="677" y="138209"/>
                  </a:lnTo>
                  <a:lnTo>
                    <a:pt x="2688" y="147996"/>
                  </a:lnTo>
                  <a:lnTo>
                    <a:pt x="6033" y="157050"/>
                  </a:lnTo>
                  <a:lnTo>
                    <a:pt x="10711" y="165370"/>
                  </a:lnTo>
                  <a:lnTo>
                    <a:pt x="16724" y="172955"/>
                  </a:lnTo>
                  <a:lnTo>
                    <a:pt x="21803" y="177895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5" name="object 655"/>
            <p:cNvSpPr/>
            <p:nvPr/>
          </p:nvSpPr>
          <p:spPr>
            <a:xfrm>
              <a:off x="3076077" y="1835341"/>
              <a:ext cx="1196" cy="6109"/>
            </a:xfrm>
            <a:custGeom>
              <a:avLst/>
              <a:gdLst/>
              <a:ahLst/>
              <a:cxnLst/>
              <a:rect l="l" t="t" r="r" b="b"/>
              <a:pathLst>
                <a:path w="1196" h="6109">
                  <a:moveTo>
                    <a:pt x="0" y="0"/>
                  </a:moveTo>
                  <a:lnTo>
                    <a:pt x="1196" y="6109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6" name="object 656"/>
            <p:cNvSpPr/>
            <p:nvPr/>
          </p:nvSpPr>
          <p:spPr>
            <a:xfrm>
              <a:off x="3077274" y="1841451"/>
              <a:ext cx="30057" cy="153040"/>
            </a:xfrm>
            <a:custGeom>
              <a:avLst/>
              <a:gdLst/>
              <a:ahLst/>
              <a:cxnLst/>
              <a:rect l="l" t="t" r="r" b="b"/>
              <a:pathLst>
                <a:path w="30057" h="153040">
                  <a:moveTo>
                    <a:pt x="0" y="0"/>
                  </a:moveTo>
                  <a:lnTo>
                    <a:pt x="4696" y="23913"/>
                  </a:lnTo>
                  <a:lnTo>
                    <a:pt x="8994" y="45795"/>
                  </a:lnTo>
                  <a:lnTo>
                    <a:pt x="12893" y="65647"/>
                  </a:lnTo>
                  <a:lnTo>
                    <a:pt x="16393" y="83468"/>
                  </a:lnTo>
                  <a:lnTo>
                    <a:pt x="19494" y="99258"/>
                  </a:lnTo>
                  <a:lnTo>
                    <a:pt x="22197" y="113019"/>
                  </a:lnTo>
                  <a:lnTo>
                    <a:pt x="24501" y="124749"/>
                  </a:lnTo>
                  <a:lnTo>
                    <a:pt x="26406" y="134450"/>
                  </a:lnTo>
                  <a:lnTo>
                    <a:pt x="27912" y="142121"/>
                  </a:lnTo>
                  <a:lnTo>
                    <a:pt x="29020" y="147763"/>
                  </a:lnTo>
                  <a:lnTo>
                    <a:pt x="29730" y="151376"/>
                  </a:lnTo>
                  <a:lnTo>
                    <a:pt x="30057" y="153040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7" name="object 657"/>
            <p:cNvSpPr/>
            <p:nvPr/>
          </p:nvSpPr>
          <p:spPr>
            <a:xfrm>
              <a:off x="3107331" y="1994491"/>
              <a:ext cx="30060" cy="153092"/>
            </a:xfrm>
            <a:custGeom>
              <a:avLst/>
              <a:gdLst/>
              <a:ahLst/>
              <a:cxnLst/>
              <a:rect l="l" t="t" r="r" b="b"/>
              <a:pathLst>
                <a:path w="30060" h="153092">
                  <a:moveTo>
                    <a:pt x="0" y="0"/>
                  </a:moveTo>
                  <a:lnTo>
                    <a:pt x="4695" y="23906"/>
                  </a:lnTo>
                  <a:lnTo>
                    <a:pt x="8992" y="45785"/>
                  </a:lnTo>
                  <a:lnTo>
                    <a:pt x="12890" y="65635"/>
                  </a:lnTo>
                  <a:lnTo>
                    <a:pt x="16390" y="83458"/>
                  </a:lnTo>
                  <a:lnTo>
                    <a:pt x="19491" y="99253"/>
                  </a:lnTo>
                  <a:lnTo>
                    <a:pt x="22194" y="113019"/>
                  </a:lnTo>
                  <a:lnTo>
                    <a:pt x="24498" y="124756"/>
                  </a:lnTo>
                  <a:lnTo>
                    <a:pt x="26404" y="134465"/>
                  </a:lnTo>
                  <a:lnTo>
                    <a:pt x="27911" y="142145"/>
                  </a:lnTo>
                  <a:lnTo>
                    <a:pt x="29020" y="147796"/>
                  </a:lnTo>
                  <a:lnTo>
                    <a:pt x="29731" y="151418"/>
                  </a:lnTo>
                  <a:lnTo>
                    <a:pt x="30060" y="153092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8" name="object 658"/>
            <p:cNvSpPr/>
            <p:nvPr/>
          </p:nvSpPr>
          <p:spPr>
            <a:xfrm>
              <a:off x="3137391" y="2147584"/>
              <a:ext cx="30069" cy="153047"/>
            </a:xfrm>
            <a:custGeom>
              <a:avLst/>
              <a:gdLst/>
              <a:ahLst/>
              <a:cxnLst/>
              <a:rect l="l" t="t" r="r" b="b"/>
              <a:pathLst>
                <a:path w="30069" h="153047">
                  <a:moveTo>
                    <a:pt x="0" y="0"/>
                  </a:moveTo>
                  <a:lnTo>
                    <a:pt x="4698" y="23902"/>
                  </a:lnTo>
                  <a:lnTo>
                    <a:pt x="8998" y="45777"/>
                  </a:lnTo>
                  <a:lnTo>
                    <a:pt x="12898" y="65625"/>
                  </a:lnTo>
                  <a:lnTo>
                    <a:pt x="16400" y="83445"/>
                  </a:lnTo>
                  <a:lnTo>
                    <a:pt x="19502" y="99237"/>
                  </a:lnTo>
                  <a:lnTo>
                    <a:pt x="22206" y="113000"/>
                  </a:lnTo>
                  <a:lnTo>
                    <a:pt x="24510" y="124735"/>
                  </a:lnTo>
                  <a:lnTo>
                    <a:pt x="26416" y="134440"/>
                  </a:lnTo>
                  <a:lnTo>
                    <a:pt x="27924" y="142117"/>
                  </a:lnTo>
                  <a:lnTo>
                    <a:pt x="29032" y="147763"/>
                  </a:lnTo>
                  <a:lnTo>
                    <a:pt x="29742" y="151380"/>
                  </a:lnTo>
                  <a:lnTo>
                    <a:pt x="30069" y="153047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9" name="object 659"/>
            <p:cNvSpPr/>
            <p:nvPr/>
          </p:nvSpPr>
          <p:spPr>
            <a:xfrm>
              <a:off x="3167461" y="2300631"/>
              <a:ext cx="53876" cy="148899"/>
            </a:xfrm>
            <a:custGeom>
              <a:avLst/>
              <a:gdLst/>
              <a:ahLst/>
              <a:cxnLst/>
              <a:rect l="l" t="t" r="r" b="b"/>
              <a:pathLst>
                <a:path w="53876" h="148899">
                  <a:moveTo>
                    <a:pt x="0" y="0"/>
                  </a:moveTo>
                  <a:lnTo>
                    <a:pt x="4396" y="21694"/>
                  </a:lnTo>
                  <a:lnTo>
                    <a:pt x="8724" y="41682"/>
                  </a:lnTo>
                  <a:lnTo>
                    <a:pt x="12984" y="59963"/>
                  </a:lnTo>
                  <a:lnTo>
                    <a:pt x="17177" y="76538"/>
                  </a:lnTo>
                  <a:lnTo>
                    <a:pt x="21302" y="91406"/>
                  </a:lnTo>
                  <a:lnTo>
                    <a:pt x="25359" y="104567"/>
                  </a:lnTo>
                  <a:lnTo>
                    <a:pt x="29348" y="116021"/>
                  </a:lnTo>
                  <a:lnTo>
                    <a:pt x="33269" y="125768"/>
                  </a:lnTo>
                  <a:lnTo>
                    <a:pt x="37123" y="133809"/>
                  </a:lnTo>
                  <a:lnTo>
                    <a:pt x="40909" y="140142"/>
                  </a:lnTo>
                  <a:lnTo>
                    <a:pt x="44628" y="144768"/>
                  </a:lnTo>
                  <a:lnTo>
                    <a:pt x="51862" y="148899"/>
                  </a:lnTo>
                  <a:lnTo>
                    <a:pt x="53876" y="148826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0" name="object 660"/>
            <p:cNvSpPr/>
            <p:nvPr/>
          </p:nvSpPr>
          <p:spPr>
            <a:xfrm>
              <a:off x="3172179" y="1820315"/>
              <a:ext cx="685" cy="6203"/>
            </a:xfrm>
            <a:custGeom>
              <a:avLst/>
              <a:gdLst/>
              <a:ahLst/>
              <a:cxnLst/>
              <a:rect l="l" t="t" r="r" b="b"/>
              <a:pathLst>
                <a:path w="685" h="6203">
                  <a:moveTo>
                    <a:pt x="0" y="0"/>
                  </a:moveTo>
                  <a:lnTo>
                    <a:pt x="685" y="6203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1" name="object 661"/>
            <p:cNvSpPr/>
            <p:nvPr/>
          </p:nvSpPr>
          <p:spPr>
            <a:xfrm>
              <a:off x="3172864" y="1826519"/>
              <a:ext cx="18110" cy="154931"/>
            </a:xfrm>
            <a:custGeom>
              <a:avLst/>
              <a:gdLst/>
              <a:ahLst/>
              <a:cxnLst/>
              <a:rect l="l" t="t" r="r" b="b"/>
              <a:pathLst>
                <a:path w="18110" h="154931">
                  <a:moveTo>
                    <a:pt x="0" y="0"/>
                  </a:moveTo>
                  <a:lnTo>
                    <a:pt x="2836" y="24202"/>
                  </a:lnTo>
                  <a:lnTo>
                    <a:pt x="5430" y="46349"/>
                  </a:lnTo>
                  <a:lnTo>
                    <a:pt x="7782" y="66443"/>
                  </a:lnTo>
                  <a:lnTo>
                    <a:pt x="9891" y="84482"/>
                  </a:lnTo>
                  <a:lnTo>
                    <a:pt x="11759" y="100467"/>
                  </a:lnTo>
                  <a:lnTo>
                    <a:pt x="13386" y="114398"/>
                  </a:lnTo>
                  <a:lnTo>
                    <a:pt x="14772" y="126275"/>
                  </a:lnTo>
                  <a:lnTo>
                    <a:pt x="15917" y="136098"/>
                  </a:lnTo>
                  <a:lnTo>
                    <a:pt x="16823" y="143867"/>
                  </a:lnTo>
                  <a:lnTo>
                    <a:pt x="17488" y="149581"/>
                  </a:lnTo>
                  <a:lnTo>
                    <a:pt x="17914" y="153242"/>
                  </a:lnTo>
                  <a:lnTo>
                    <a:pt x="18110" y="154931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2" name="object 662"/>
            <p:cNvSpPr/>
            <p:nvPr/>
          </p:nvSpPr>
          <p:spPr>
            <a:xfrm>
              <a:off x="3172179" y="1820315"/>
              <a:ext cx="685" cy="6203"/>
            </a:xfrm>
            <a:custGeom>
              <a:avLst/>
              <a:gdLst/>
              <a:ahLst/>
              <a:cxnLst/>
              <a:rect l="l" t="t" r="r" b="b"/>
              <a:pathLst>
                <a:path w="685" h="6203">
                  <a:moveTo>
                    <a:pt x="0" y="0"/>
                  </a:moveTo>
                  <a:lnTo>
                    <a:pt x="685" y="6203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3" name="object 663"/>
            <p:cNvSpPr/>
            <p:nvPr/>
          </p:nvSpPr>
          <p:spPr>
            <a:xfrm>
              <a:off x="3172864" y="1826519"/>
              <a:ext cx="18110" cy="154931"/>
            </a:xfrm>
            <a:custGeom>
              <a:avLst/>
              <a:gdLst/>
              <a:ahLst/>
              <a:cxnLst/>
              <a:rect l="l" t="t" r="r" b="b"/>
              <a:pathLst>
                <a:path w="18110" h="154931">
                  <a:moveTo>
                    <a:pt x="0" y="0"/>
                  </a:moveTo>
                  <a:lnTo>
                    <a:pt x="2836" y="24202"/>
                  </a:lnTo>
                  <a:lnTo>
                    <a:pt x="5430" y="46349"/>
                  </a:lnTo>
                  <a:lnTo>
                    <a:pt x="7782" y="66443"/>
                  </a:lnTo>
                  <a:lnTo>
                    <a:pt x="9891" y="84482"/>
                  </a:lnTo>
                  <a:lnTo>
                    <a:pt x="11759" y="100467"/>
                  </a:lnTo>
                  <a:lnTo>
                    <a:pt x="13386" y="114398"/>
                  </a:lnTo>
                  <a:lnTo>
                    <a:pt x="14772" y="126275"/>
                  </a:lnTo>
                  <a:lnTo>
                    <a:pt x="15917" y="136098"/>
                  </a:lnTo>
                  <a:lnTo>
                    <a:pt x="16823" y="143867"/>
                  </a:lnTo>
                  <a:lnTo>
                    <a:pt x="17488" y="149581"/>
                  </a:lnTo>
                  <a:lnTo>
                    <a:pt x="17914" y="153242"/>
                  </a:lnTo>
                  <a:lnTo>
                    <a:pt x="18110" y="154931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4" name="object 664"/>
            <p:cNvSpPr/>
            <p:nvPr/>
          </p:nvSpPr>
          <p:spPr>
            <a:xfrm>
              <a:off x="3190975" y="1981450"/>
              <a:ext cx="18107" cy="154878"/>
            </a:xfrm>
            <a:custGeom>
              <a:avLst/>
              <a:gdLst/>
              <a:ahLst/>
              <a:cxnLst/>
              <a:rect l="l" t="t" r="r" b="b"/>
              <a:pathLst>
                <a:path w="18107" h="154878">
                  <a:moveTo>
                    <a:pt x="0" y="0"/>
                  </a:moveTo>
                  <a:lnTo>
                    <a:pt x="2834" y="24207"/>
                  </a:lnTo>
                  <a:lnTo>
                    <a:pt x="5427" y="46357"/>
                  </a:lnTo>
                  <a:lnTo>
                    <a:pt x="7778" y="66451"/>
                  </a:lnTo>
                  <a:lnTo>
                    <a:pt x="9888" y="84489"/>
                  </a:lnTo>
                  <a:lnTo>
                    <a:pt x="11756" y="100470"/>
                  </a:lnTo>
                  <a:lnTo>
                    <a:pt x="13383" y="114396"/>
                  </a:lnTo>
                  <a:lnTo>
                    <a:pt x="14769" y="126267"/>
                  </a:lnTo>
                  <a:lnTo>
                    <a:pt x="15915" y="136082"/>
                  </a:lnTo>
                  <a:lnTo>
                    <a:pt x="16820" y="143842"/>
                  </a:lnTo>
                  <a:lnTo>
                    <a:pt x="17486" y="149549"/>
                  </a:lnTo>
                  <a:lnTo>
                    <a:pt x="17911" y="153201"/>
                  </a:lnTo>
                  <a:lnTo>
                    <a:pt x="18107" y="154878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5" name="object 665"/>
            <p:cNvSpPr/>
            <p:nvPr/>
          </p:nvSpPr>
          <p:spPr>
            <a:xfrm>
              <a:off x="3209082" y="2136329"/>
              <a:ext cx="18110" cy="154931"/>
            </a:xfrm>
            <a:custGeom>
              <a:avLst/>
              <a:gdLst/>
              <a:ahLst/>
              <a:cxnLst/>
              <a:rect l="l" t="t" r="r" b="b"/>
              <a:pathLst>
                <a:path w="18110" h="154931">
                  <a:moveTo>
                    <a:pt x="0" y="0"/>
                  </a:moveTo>
                  <a:lnTo>
                    <a:pt x="2834" y="24200"/>
                  </a:lnTo>
                  <a:lnTo>
                    <a:pt x="5426" y="46347"/>
                  </a:lnTo>
                  <a:lnTo>
                    <a:pt x="7776" y="66440"/>
                  </a:lnTo>
                  <a:lnTo>
                    <a:pt x="9886" y="84479"/>
                  </a:lnTo>
                  <a:lnTo>
                    <a:pt x="11754" y="100464"/>
                  </a:lnTo>
                  <a:lnTo>
                    <a:pt x="13381" y="114395"/>
                  </a:lnTo>
                  <a:lnTo>
                    <a:pt x="14768" y="126273"/>
                  </a:lnTo>
                  <a:lnTo>
                    <a:pt x="15914" y="136096"/>
                  </a:lnTo>
                  <a:lnTo>
                    <a:pt x="16821" y="143865"/>
                  </a:lnTo>
                  <a:lnTo>
                    <a:pt x="17487" y="149581"/>
                  </a:lnTo>
                  <a:lnTo>
                    <a:pt x="17914" y="153242"/>
                  </a:lnTo>
                  <a:lnTo>
                    <a:pt x="18110" y="154931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6" name="object 666"/>
            <p:cNvSpPr/>
            <p:nvPr/>
          </p:nvSpPr>
          <p:spPr>
            <a:xfrm>
              <a:off x="3221338" y="2291261"/>
              <a:ext cx="13651" cy="158197"/>
            </a:xfrm>
            <a:custGeom>
              <a:avLst/>
              <a:gdLst/>
              <a:ahLst/>
              <a:cxnLst/>
              <a:rect l="l" t="t" r="r" b="b"/>
              <a:pathLst>
                <a:path w="13651" h="158197">
                  <a:moveTo>
                    <a:pt x="5855" y="0"/>
                  </a:moveTo>
                  <a:lnTo>
                    <a:pt x="8309" y="22088"/>
                  </a:lnTo>
                  <a:lnTo>
                    <a:pt x="10300" y="42517"/>
                  </a:lnTo>
                  <a:lnTo>
                    <a:pt x="11830" y="61286"/>
                  </a:lnTo>
                  <a:lnTo>
                    <a:pt x="12898" y="78397"/>
                  </a:lnTo>
                  <a:lnTo>
                    <a:pt x="13505" y="93848"/>
                  </a:lnTo>
                  <a:lnTo>
                    <a:pt x="13651" y="107640"/>
                  </a:lnTo>
                  <a:lnTo>
                    <a:pt x="13336" y="119773"/>
                  </a:lnTo>
                  <a:lnTo>
                    <a:pt x="12560" y="130246"/>
                  </a:lnTo>
                  <a:lnTo>
                    <a:pt x="11324" y="139060"/>
                  </a:lnTo>
                  <a:lnTo>
                    <a:pt x="9628" y="146214"/>
                  </a:lnTo>
                  <a:lnTo>
                    <a:pt x="7472" y="151709"/>
                  </a:lnTo>
                  <a:lnTo>
                    <a:pt x="1781" y="157721"/>
                  </a:lnTo>
                  <a:lnTo>
                    <a:pt x="0" y="158197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7" name="object 667"/>
            <p:cNvSpPr/>
            <p:nvPr/>
          </p:nvSpPr>
          <p:spPr>
            <a:xfrm>
              <a:off x="3183533" y="2449458"/>
              <a:ext cx="44498" cy="168131"/>
            </a:xfrm>
            <a:custGeom>
              <a:avLst/>
              <a:gdLst/>
              <a:ahLst/>
              <a:cxnLst/>
              <a:rect l="l" t="t" r="r" b="b"/>
              <a:pathLst>
                <a:path w="44498" h="168131">
                  <a:moveTo>
                    <a:pt x="37804" y="0"/>
                  </a:moveTo>
                  <a:lnTo>
                    <a:pt x="40519" y="19022"/>
                  </a:lnTo>
                  <a:lnTo>
                    <a:pt x="42540" y="36913"/>
                  </a:lnTo>
                  <a:lnTo>
                    <a:pt x="43867" y="53673"/>
                  </a:lnTo>
                  <a:lnTo>
                    <a:pt x="44498" y="69301"/>
                  </a:lnTo>
                  <a:lnTo>
                    <a:pt x="44435" y="83797"/>
                  </a:lnTo>
                  <a:lnTo>
                    <a:pt x="43678" y="97162"/>
                  </a:lnTo>
                  <a:lnTo>
                    <a:pt x="42226" y="109395"/>
                  </a:lnTo>
                  <a:lnTo>
                    <a:pt x="40079" y="120497"/>
                  </a:lnTo>
                  <a:lnTo>
                    <a:pt x="37238" y="130467"/>
                  </a:lnTo>
                  <a:lnTo>
                    <a:pt x="33702" y="139305"/>
                  </a:lnTo>
                  <a:lnTo>
                    <a:pt x="29471" y="147011"/>
                  </a:lnTo>
                  <a:lnTo>
                    <a:pt x="24546" y="153585"/>
                  </a:lnTo>
                  <a:lnTo>
                    <a:pt x="18926" y="159027"/>
                  </a:lnTo>
                  <a:lnTo>
                    <a:pt x="12612" y="163337"/>
                  </a:lnTo>
                  <a:lnTo>
                    <a:pt x="5603" y="166515"/>
                  </a:lnTo>
                  <a:lnTo>
                    <a:pt x="0" y="168131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8" name="object 668"/>
            <p:cNvSpPr/>
            <p:nvPr/>
          </p:nvSpPr>
          <p:spPr>
            <a:xfrm>
              <a:off x="2888848" y="1887484"/>
              <a:ext cx="2138" cy="5857"/>
            </a:xfrm>
            <a:custGeom>
              <a:avLst/>
              <a:gdLst/>
              <a:ahLst/>
              <a:cxnLst/>
              <a:rect l="l" t="t" r="r" b="b"/>
              <a:pathLst>
                <a:path w="2138" h="5857">
                  <a:moveTo>
                    <a:pt x="0" y="0"/>
                  </a:moveTo>
                  <a:lnTo>
                    <a:pt x="2138" y="5857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9" name="object 669"/>
            <p:cNvSpPr/>
            <p:nvPr/>
          </p:nvSpPr>
          <p:spPr>
            <a:xfrm>
              <a:off x="2890986" y="1893342"/>
              <a:ext cx="53330" cy="146546"/>
            </a:xfrm>
            <a:custGeom>
              <a:avLst/>
              <a:gdLst/>
              <a:ahLst/>
              <a:cxnLst/>
              <a:rect l="l" t="t" r="r" b="b"/>
              <a:pathLst>
                <a:path w="53330" h="146546">
                  <a:moveTo>
                    <a:pt x="0" y="0"/>
                  </a:moveTo>
                  <a:lnTo>
                    <a:pt x="8335" y="22893"/>
                  </a:lnTo>
                  <a:lnTo>
                    <a:pt x="15962" y="43844"/>
                  </a:lnTo>
                  <a:lnTo>
                    <a:pt x="22881" y="62852"/>
                  </a:lnTo>
                  <a:lnTo>
                    <a:pt x="29091" y="79917"/>
                  </a:lnTo>
                  <a:lnTo>
                    <a:pt x="34594" y="95039"/>
                  </a:lnTo>
                  <a:lnTo>
                    <a:pt x="39389" y="108217"/>
                  </a:lnTo>
                  <a:lnTo>
                    <a:pt x="43476" y="119452"/>
                  </a:lnTo>
                  <a:lnTo>
                    <a:pt x="46856" y="128744"/>
                  </a:lnTo>
                  <a:lnTo>
                    <a:pt x="49528" y="136091"/>
                  </a:lnTo>
                  <a:lnTo>
                    <a:pt x="51493" y="141495"/>
                  </a:lnTo>
                  <a:lnTo>
                    <a:pt x="52751" y="144955"/>
                  </a:lnTo>
                  <a:lnTo>
                    <a:pt x="53330" y="146546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0" name="object 670"/>
            <p:cNvSpPr/>
            <p:nvPr/>
          </p:nvSpPr>
          <p:spPr>
            <a:xfrm>
              <a:off x="2944316" y="2039888"/>
              <a:ext cx="53386" cy="146595"/>
            </a:xfrm>
            <a:custGeom>
              <a:avLst/>
              <a:gdLst/>
              <a:ahLst/>
              <a:cxnLst/>
              <a:rect l="l" t="t" r="r" b="b"/>
              <a:pathLst>
                <a:path w="53386" h="146595">
                  <a:moveTo>
                    <a:pt x="0" y="0"/>
                  </a:moveTo>
                  <a:lnTo>
                    <a:pt x="8333" y="22896"/>
                  </a:lnTo>
                  <a:lnTo>
                    <a:pt x="15961" y="43849"/>
                  </a:lnTo>
                  <a:lnTo>
                    <a:pt x="22882" y="62859"/>
                  </a:lnTo>
                  <a:lnTo>
                    <a:pt x="29097" y="79926"/>
                  </a:lnTo>
                  <a:lnTo>
                    <a:pt x="34605" y="95050"/>
                  </a:lnTo>
                  <a:lnTo>
                    <a:pt x="39406" y="108231"/>
                  </a:lnTo>
                  <a:lnTo>
                    <a:pt x="43500" y="119469"/>
                  </a:lnTo>
                  <a:lnTo>
                    <a:pt x="46887" y="128764"/>
                  </a:lnTo>
                  <a:lnTo>
                    <a:pt x="49566" y="136116"/>
                  </a:lnTo>
                  <a:lnTo>
                    <a:pt x="51538" y="141526"/>
                  </a:lnTo>
                  <a:lnTo>
                    <a:pt x="52802" y="144993"/>
                  </a:lnTo>
                  <a:lnTo>
                    <a:pt x="53386" y="146595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1" name="object 671"/>
            <p:cNvSpPr/>
            <p:nvPr/>
          </p:nvSpPr>
          <p:spPr>
            <a:xfrm>
              <a:off x="2997703" y="2186484"/>
              <a:ext cx="81951" cy="137380"/>
            </a:xfrm>
            <a:custGeom>
              <a:avLst/>
              <a:gdLst/>
              <a:ahLst/>
              <a:cxnLst/>
              <a:rect l="l" t="t" r="r" b="b"/>
              <a:pathLst>
                <a:path w="81951" h="137380">
                  <a:moveTo>
                    <a:pt x="0" y="0"/>
                  </a:moveTo>
                  <a:lnTo>
                    <a:pt x="7551" y="20310"/>
                  </a:lnTo>
                  <a:lnTo>
                    <a:pt x="14848" y="38996"/>
                  </a:lnTo>
                  <a:lnTo>
                    <a:pt x="21889" y="56059"/>
                  </a:lnTo>
                  <a:lnTo>
                    <a:pt x="28674" y="71497"/>
                  </a:lnTo>
                  <a:lnTo>
                    <a:pt x="35205" y="85312"/>
                  </a:lnTo>
                  <a:lnTo>
                    <a:pt x="41479" y="97503"/>
                  </a:lnTo>
                  <a:lnTo>
                    <a:pt x="47498" y="108070"/>
                  </a:lnTo>
                  <a:lnTo>
                    <a:pt x="53262" y="117014"/>
                  </a:lnTo>
                  <a:lnTo>
                    <a:pt x="58769" y="124334"/>
                  </a:lnTo>
                  <a:lnTo>
                    <a:pt x="64021" y="130030"/>
                  </a:lnTo>
                  <a:lnTo>
                    <a:pt x="69017" y="134104"/>
                  </a:lnTo>
                  <a:lnTo>
                    <a:pt x="73757" y="136554"/>
                  </a:lnTo>
                  <a:lnTo>
                    <a:pt x="78240" y="137380"/>
                  </a:lnTo>
                  <a:lnTo>
                    <a:pt x="81951" y="136773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2" name="object 672"/>
            <p:cNvSpPr/>
            <p:nvPr/>
          </p:nvSpPr>
          <p:spPr>
            <a:xfrm>
              <a:off x="2981475" y="1857769"/>
              <a:ext cx="1630" cy="6004"/>
            </a:xfrm>
            <a:custGeom>
              <a:avLst/>
              <a:gdLst/>
              <a:ahLst/>
              <a:cxnLst/>
              <a:rect l="l" t="t" r="r" b="b"/>
              <a:pathLst>
                <a:path w="1630" h="6004">
                  <a:moveTo>
                    <a:pt x="0" y="0"/>
                  </a:moveTo>
                  <a:lnTo>
                    <a:pt x="1630" y="6004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3" name="object 673"/>
            <p:cNvSpPr/>
            <p:nvPr/>
          </p:nvSpPr>
          <p:spPr>
            <a:xfrm>
              <a:off x="2983106" y="1863774"/>
              <a:ext cx="41819" cy="150264"/>
            </a:xfrm>
            <a:custGeom>
              <a:avLst/>
              <a:gdLst/>
              <a:ahLst/>
              <a:cxnLst/>
              <a:rect l="l" t="t" r="r" b="b"/>
              <a:pathLst>
                <a:path w="41819" h="150264">
                  <a:moveTo>
                    <a:pt x="0" y="0"/>
                  </a:moveTo>
                  <a:lnTo>
                    <a:pt x="6534" y="23470"/>
                  </a:lnTo>
                  <a:lnTo>
                    <a:pt x="12514" y="44949"/>
                  </a:lnTo>
                  <a:lnTo>
                    <a:pt x="17939" y="64436"/>
                  </a:lnTo>
                  <a:lnTo>
                    <a:pt x="22809" y="81933"/>
                  </a:lnTo>
                  <a:lnTo>
                    <a:pt x="27123" y="97437"/>
                  </a:lnTo>
                  <a:lnTo>
                    <a:pt x="30883" y="110949"/>
                  </a:lnTo>
                  <a:lnTo>
                    <a:pt x="34089" y="122470"/>
                  </a:lnTo>
                  <a:lnTo>
                    <a:pt x="36739" y="131998"/>
                  </a:lnTo>
                  <a:lnTo>
                    <a:pt x="38835" y="139533"/>
                  </a:lnTo>
                  <a:lnTo>
                    <a:pt x="40377" y="145077"/>
                  </a:lnTo>
                  <a:lnTo>
                    <a:pt x="41364" y="148627"/>
                  </a:lnTo>
                  <a:lnTo>
                    <a:pt x="41819" y="150264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4" name="object 674"/>
            <p:cNvSpPr/>
            <p:nvPr/>
          </p:nvSpPr>
          <p:spPr>
            <a:xfrm>
              <a:off x="3024925" y="2014038"/>
              <a:ext cx="41872" cy="150260"/>
            </a:xfrm>
            <a:custGeom>
              <a:avLst/>
              <a:gdLst/>
              <a:ahLst/>
              <a:cxnLst/>
              <a:rect l="l" t="t" r="r" b="b"/>
              <a:pathLst>
                <a:path w="41872" h="150260">
                  <a:moveTo>
                    <a:pt x="0" y="0"/>
                  </a:moveTo>
                  <a:lnTo>
                    <a:pt x="6544" y="23470"/>
                  </a:lnTo>
                  <a:lnTo>
                    <a:pt x="12533" y="44949"/>
                  </a:lnTo>
                  <a:lnTo>
                    <a:pt x="17965" y="64436"/>
                  </a:lnTo>
                  <a:lnTo>
                    <a:pt x="22841" y="81931"/>
                  </a:lnTo>
                  <a:lnTo>
                    <a:pt x="27161" y="97435"/>
                  </a:lnTo>
                  <a:lnTo>
                    <a:pt x="30925" y="110946"/>
                  </a:lnTo>
                  <a:lnTo>
                    <a:pt x="34133" y="122465"/>
                  </a:lnTo>
                  <a:lnTo>
                    <a:pt x="36787" y="131993"/>
                  </a:lnTo>
                  <a:lnTo>
                    <a:pt x="38885" y="139528"/>
                  </a:lnTo>
                  <a:lnTo>
                    <a:pt x="40428" y="145071"/>
                  </a:lnTo>
                  <a:lnTo>
                    <a:pt x="41416" y="148622"/>
                  </a:lnTo>
                  <a:lnTo>
                    <a:pt x="41872" y="150260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5" name="object 675"/>
            <p:cNvSpPr/>
            <p:nvPr/>
          </p:nvSpPr>
          <p:spPr>
            <a:xfrm>
              <a:off x="3066798" y="2164299"/>
              <a:ext cx="24683" cy="158958"/>
            </a:xfrm>
            <a:custGeom>
              <a:avLst/>
              <a:gdLst/>
              <a:ahLst/>
              <a:cxnLst/>
              <a:rect l="l" t="t" r="r" b="b"/>
              <a:pathLst>
                <a:path w="24683" h="158958">
                  <a:moveTo>
                    <a:pt x="0" y="0"/>
                  </a:moveTo>
                  <a:lnTo>
                    <a:pt x="5648" y="20876"/>
                  </a:lnTo>
                  <a:lnTo>
                    <a:pt x="10563" y="40288"/>
                  </a:lnTo>
                  <a:lnTo>
                    <a:pt x="14747" y="58236"/>
                  </a:lnTo>
                  <a:lnTo>
                    <a:pt x="18198" y="74720"/>
                  </a:lnTo>
                  <a:lnTo>
                    <a:pt x="20917" y="89741"/>
                  </a:lnTo>
                  <a:lnTo>
                    <a:pt x="22904" y="103297"/>
                  </a:lnTo>
                  <a:lnTo>
                    <a:pt x="24159" y="115390"/>
                  </a:lnTo>
                  <a:lnTo>
                    <a:pt x="24683" y="126020"/>
                  </a:lnTo>
                  <a:lnTo>
                    <a:pt x="24475" y="135186"/>
                  </a:lnTo>
                  <a:lnTo>
                    <a:pt x="23536" y="142889"/>
                  </a:lnTo>
                  <a:lnTo>
                    <a:pt x="21865" y="149129"/>
                  </a:lnTo>
                  <a:lnTo>
                    <a:pt x="19464" y="153905"/>
                  </a:lnTo>
                  <a:lnTo>
                    <a:pt x="16331" y="157218"/>
                  </a:lnTo>
                  <a:lnTo>
                    <a:pt x="12856" y="158958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6" name="object 676"/>
            <p:cNvSpPr/>
            <p:nvPr/>
          </p:nvSpPr>
          <p:spPr>
            <a:xfrm>
              <a:off x="3079654" y="2323257"/>
              <a:ext cx="47622" cy="148483"/>
            </a:xfrm>
            <a:custGeom>
              <a:avLst/>
              <a:gdLst/>
              <a:ahLst/>
              <a:cxnLst/>
              <a:rect l="l" t="t" r="r" b="b"/>
              <a:pathLst>
                <a:path w="47622" h="148483">
                  <a:moveTo>
                    <a:pt x="0" y="0"/>
                  </a:moveTo>
                  <a:lnTo>
                    <a:pt x="7441" y="23207"/>
                  </a:lnTo>
                  <a:lnTo>
                    <a:pt x="14251" y="44442"/>
                  </a:lnTo>
                  <a:lnTo>
                    <a:pt x="20428" y="63706"/>
                  </a:lnTo>
                  <a:lnTo>
                    <a:pt x="25974" y="80999"/>
                  </a:lnTo>
                  <a:lnTo>
                    <a:pt x="30889" y="96321"/>
                  </a:lnTo>
                  <a:lnTo>
                    <a:pt x="35171" y="109672"/>
                  </a:lnTo>
                  <a:lnTo>
                    <a:pt x="38822" y="121052"/>
                  </a:lnTo>
                  <a:lnTo>
                    <a:pt x="41841" y="130462"/>
                  </a:lnTo>
                  <a:lnTo>
                    <a:pt x="44228" y="137903"/>
                  </a:lnTo>
                  <a:lnTo>
                    <a:pt x="45983" y="143373"/>
                  </a:lnTo>
                  <a:lnTo>
                    <a:pt x="47106" y="146875"/>
                  </a:lnTo>
                  <a:lnTo>
                    <a:pt x="47622" y="148483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7" name="object 677"/>
            <p:cNvSpPr/>
            <p:nvPr/>
          </p:nvSpPr>
          <p:spPr>
            <a:xfrm>
              <a:off x="3127277" y="2471741"/>
              <a:ext cx="56256" cy="145848"/>
            </a:xfrm>
            <a:custGeom>
              <a:avLst/>
              <a:gdLst/>
              <a:ahLst/>
              <a:cxnLst/>
              <a:rect l="l" t="t" r="r" b="b"/>
              <a:pathLst>
                <a:path w="56256" h="145848">
                  <a:moveTo>
                    <a:pt x="0" y="0"/>
                  </a:moveTo>
                  <a:lnTo>
                    <a:pt x="7225" y="22354"/>
                  </a:lnTo>
                  <a:lnTo>
                    <a:pt x="13972" y="42850"/>
                  </a:lnTo>
                  <a:lnTo>
                    <a:pt x="20240" y="61489"/>
                  </a:lnTo>
                  <a:lnTo>
                    <a:pt x="26028" y="78270"/>
                  </a:lnTo>
                  <a:lnTo>
                    <a:pt x="31338" y="93193"/>
                  </a:lnTo>
                  <a:lnTo>
                    <a:pt x="36168" y="106258"/>
                  </a:lnTo>
                  <a:lnTo>
                    <a:pt x="40519" y="117465"/>
                  </a:lnTo>
                  <a:lnTo>
                    <a:pt x="44392" y="126815"/>
                  </a:lnTo>
                  <a:lnTo>
                    <a:pt x="47785" y="134306"/>
                  </a:lnTo>
                  <a:lnTo>
                    <a:pt x="50700" y="139940"/>
                  </a:lnTo>
                  <a:lnTo>
                    <a:pt x="55091" y="145633"/>
                  </a:lnTo>
                  <a:lnTo>
                    <a:pt x="56256" y="145848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8" name="object 678"/>
            <p:cNvSpPr/>
            <p:nvPr/>
          </p:nvSpPr>
          <p:spPr>
            <a:xfrm>
              <a:off x="2798806" y="1924246"/>
              <a:ext cx="2590" cy="5661"/>
            </a:xfrm>
            <a:custGeom>
              <a:avLst/>
              <a:gdLst/>
              <a:ahLst/>
              <a:cxnLst/>
              <a:rect l="l" t="t" r="r" b="b"/>
              <a:pathLst>
                <a:path w="2590" h="5661">
                  <a:moveTo>
                    <a:pt x="0" y="0"/>
                  </a:moveTo>
                  <a:lnTo>
                    <a:pt x="2590" y="5661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9" name="object 679"/>
            <p:cNvSpPr/>
            <p:nvPr/>
          </p:nvSpPr>
          <p:spPr>
            <a:xfrm>
              <a:off x="2801396" y="1929907"/>
              <a:ext cx="64540" cy="142029"/>
            </a:xfrm>
            <a:custGeom>
              <a:avLst/>
              <a:gdLst/>
              <a:ahLst/>
              <a:cxnLst/>
              <a:rect l="l" t="t" r="r" b="b"/>
              <a:pathLst>
                <a:path w="64540" h="142029">
                  <a:moveTo>
                    <a:pt x="0" y="0"/>
                  </a:moveTo>
                  <a:lnTo>
                    <a:pt x="10085" y="22183"/>
                  </a:lnTo>
                  <a:lnTo>
                    <a:pt x="19314" y="42485"/>
                  </a:lnTo>
                  <a:lnTo>
                    <a:pt x="27685" y="60903"/>
                  </a:lnTo>
                  <a:lnTo>
                    <a:pt x="35200" y="77439"/>
                  </a:lnTo>
                  <a:lnTo>
                    <a:pt x="41858" y="92092"/>
                  </a:lnTo>
                  <a:lnTo>
                    <a:pt x="47660" y="104862"/>
                  </a:lnTo>
                  <a:lnTo>
                    <a:pt x="52607" y="115750"/>
                  </a:lnTo>
                  <a:lnTo>
                    <a:pt x="56697" y="124756"/>
                  </a:lnTo>
                  <a:lnTo>
                    <a:pt x="59932" y="131879"/>
                  </a:lnTo>
                  <a:lnTo>
                    <a:pt x="62311" y="137119"/>
                  </a:lnTo>
                  <a:lnTo>
                    <a:pt x="63836" y="140477"/>
                  </a:lnTo>
                  <a:lnTo>
                    <a:pt x="64540" y="142029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0" name="object 680"/>
            <p:cNvSpPr/>
            <p:nvPr/>
          </p:nvSpPr>
          <p:spPr>
            <a:xfrm>
              <a:off x="2865937" y="2071937"/>
              <a:ext cx="64537" cy="141976"/>
            </a:xfrm>
            <a:custGeom>
              <a:avLst/>
              <a:gdLst/>
              <a:ahLst/>
              <a:cxnLst/>
              <a:rect l="l" t="t" r="r" b="b"/>
              <a:pathLst>
                <a:path w="64537" h="141976">
                  <a:moveTo>
                    <a:pt x="0" y="0"/>
                  </a:moveTo>
                  <a:lnTo>
                    <a:pt x="10089" y="22182"/>
                  </a:lnTo>
                  <a:lnTo>
                    <a:pt x="19320" y="42482"/>
                  </a:lnTo>
                  <a:lnTo>
                    <a:pt x="27693" y="60898"/>
                  </a:lnTo>
                  <a:lnTo>
                    <a:pt x="35209" y="77431"/>
                  </a:lnTo>
                  <a:lnTo>
                    <a:pt x="41868" y="92081"/>
                  </a:lnTo>
                  <a:lnTo>
                    <a:pt x="47670" y="104847"/>
                  </a:lnTo>
                  <a:lnTo>
                    <a:pt x="52615" y="115730"/>
                  </a:lnTo>
                  <a:lnTo>
                    <a:pt x="56704" y="124730"/>
                  </a:lnTo>
                  <a:lnTo>
                    <a:pt x="59937" y="131848"/>
                  </a:lnTo>
                  <a:lnTo>
                    <a:pt x="62314" y="137082"/>
                  </a:lnTo>
                  <a:lnTo>
                    <a:pt x="63836" y="140433"/>
                  </a:lnTo>
                  <a:lnTo>
                    <a:pt x="64537" y="141976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1" name="object 681"/>
            <p:cNvSpPr/>
            <p:nvPr/>
          </p:nvSpPr>
          <p:spPr>
            <a:xfrm>
              <a:off x="2930474" y="2213913"/>
              <a:ext cx="64549" cy="141983"/>
            </a:xfrm>
            <a:custGeom>
              <a:avLst/>
              <a:gdLst/>
              <a:ahLst/>
              <a:cxnLst/>
              <a:rect l="l" t="t" r="r" b="b"/>
              <a:pathLst>
                <a:path w="64549" h="141983">
                  <a:moveTo>
                    <a:pt x="0" y="0"/>
                  </a:moveTo>
                  <a:lnTo>
                    <a:pt x="10088" y="22181"/>
                  </a:lnTo>
                  <a:lnTo>
                    <a:pt x="19319" y="42480"/>
                  </a:lnTo>
                  <a:lnTo>
                    <a:pt x="27693" y="60895"/>
                  </a:lnTo>
                  <a:lnTo>
                    <a:pt x="35210" y="77428"/>
                  </a:lnTo>
                  <a:lnTo>
                    <a:pt x="41870" y="92078"/>
                  </a:lnTo>
                  <a:lnTo>
                    <a:pt x="47673" y="104845"/>
                  </a:lnTo>
                  <a:lnTo>
                    <a:pt x="52620" y="115729"/>
                  </a:lnTo>
                  <a:lnTo>
                    <a:pt x="56711" y="124731"/>
                  </a:lnTo>
                  <a:lnTo>
                    <a:pt x="59946" y="131849"/>
                  </a:lnTo>
                  <a:lnTo>
                    <a:pt x="62325" y="137085"/>
                  </a:lnTo>
                  <a:lnTo>
                    <a:pt x="63848" y="140438"/>
                  </a:lnTo>
                  <a:lnTo>
                    <a:pt x="64549" y="141983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2" name="object 682"/>
            <p:cNvSpPr/>
            <p:nvPr/>
          </p:nvSpPr>
          <p:spPr>
            <a:xfrm>
              <a:off x="2995024" y="2355896"/>
              <a:ext cx="64529" cy="141988"/>
            </a:xfrm>
            <a:custGeom>
              <a:avLst/>
              <a:gdLst/>
              <a:ahLst/>
              <a:cxnLst/>
              <a:rect l="l" t="t" r="r" b="b"/>
              <a:pathLst>
                <a:path w="64529" h="141988">
                  <a:moveTo>
                    <a:pt x="0" y="0"/>
                  </a:moveTo>
                  <a:lnTo>
                    <a:pt x="10088" y="22182"/>
                  </a:lnTo>
                  <a:lnTo>
                    <a:pt x="19318" y="42481"/>
                  </a:lnTo>
                  <a:lnTo>
                    <a:pt x="27691" y="60897"/>
                  </a:lnTo>
                  <a:lnTo>
                    <a:pt x="35206" y="77431"/>
                  </a:lnTo>
                  <a:lnTo>
                    <a:pt x="41864" y="92081"/>
                  </a:lnTo>
                  <a:lnTo>
                    <a:pt x="47665" y="104849"/>
                  </a:lnTo>
                  <a:lnTo>
                    <a:pt x="52609" y="115734"/>
                  </a:lnTo>
                  <a:lnTo>
                    <a:pt x="56697" y="124736"/>
                  </a:lnTo>
                  <a:lnTo>
                    <a:pt x="59930" y="131855"/>
                  </a:lnTo>
                  <a:lnTo>
                    <a:pt x="62307" y="137091"/>
                  </a:lnTo>
                  <a:lnTo>
                    <a:pt x="63829" y="140444"/>
                  </a:lnTo>
                  <a:lnTo>
                    <a:pt x="64529" y="141988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3" name="object 683"/>
            <p:cNvSpPr/>
            <p:nvPr/>
          </p:nvSpPr>
          <p:spPr>
            <a:xfrm>
              <a:off x="3059554" y="2497885"/>
              <a:ext cx="123979" cy="122574"/>
            </a:xfrm>
            <a:custGeom>
              <a:avLst/>
              <a:gdLst/>
              <a:ahLst/>
              <a:cxnLst/>
              <a:rect l="l" t="t" r="r" b="b"/>
              <a:pathLst>
                <a:path w="123979" h="122574">
                  <a:moveTo>
                    <a:pt x="0" y="0"/>
                  </a:moveTo>
                  <a:lnTo>
                    <a:pt x="8241" y="17489"/>
                  </a:lnTo>
                  <a:lnTo>
                    <a:pt x="16440" y="33636"/>
                  </a:lnTo>
                  <a:lnTo>
                    <a:pt x="24597" y="48440"/>
                  </a:lnTo>
                  <a:lnTo>
                    <a:pt x="32710" y="61900"/>
                  </a:lnTo>
                  <a:lnTo>
                    <a:pt x="40781" y="74016"/>
                  </a:lnTo>
                  <a:lnTo>
                    <a:pt x="48810" y="84789"/>
                  </a:lnTo>
                  <a:lnTo>
                    <a:pt x="56795" y="94218"/>
                  </a:lnTo>
                  <a:lnTo>
                    <a:pt x="64739" y="102303"/>
                  </a:lnTo>
                  <a:lnTo>
                    <a:pt x="72639" y="109043"/>
                  </a:lnTo>
                  <a:lnTo>
                    <a:pt x="80498" y="114439"/>
                  </a:lnTo>
                  <a:lnTo>
                    <a:pt x="88313" y="118490"/>
                  </a:lnTo>
                  <a:lnTo>
                    <a:pt x="96087" y="121197"/>
                  </a:lnTo>
                  <a:lnTo>
                    <a:pt x="103818" y="122558"/>
                  </a:lnTo>
                  <a:lnTo>
                    <a:pt x="111506" y="122574"/>
                  </a:lnTo>
                  <a:lnTo>
                    <a:pt x="119153" y="121244"/>
                  </a:lnTo>
                  <a:lnTo>
                    <a:pt x="123979" y="119704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4" name="object 684"/>
            <p:cNvSpPr/>
            <p:nvPr/>
          </p:nvSpPr>
          <p:spPr>
            <a:xfrm>
              <a:off x="3183533" y="2617589"/>
              <a:ext cx="366758" cy="240297"/>
            </a:xfrm>
            <a:custGeom>
              <a:avLst/>
              <a:gdLst/>
              <a:ahLst/>
              <a:cxnLst/>
              <a:rect l="l" t="t" r="r" b="b"/>
              <a:pathLst>
                <a:path w="366758" h="240297">
                  <a:moveTo>
                    <a:pt x="0" y="0"/>
                  </a:moveTo>
                  <a:lnTo>
                    <a:pt x="5165" y="14795"/>
                  </a:lnTo>
                  <a:lnTo>
                    <a:pt x="11718" y="29298"/>
                  </a:lnTo>
                  <a:lnTo>
                    <a:pt x="19657" y="43508"/>
                  </a:lnTo>
                  <a:lnTo>
                    <a:pt x="28984" y="57426"/>
                  </a:lnTo>
                  <a:lnTo>
                    <a:pt x="39697" y="71052"/>
                  </a:lnTo>
                  <a:lnTo>
                    <a:pt x="51797" y="84384"/>
                  </a:lnTo>
                  <a:lnTo>
                    <a:pt x="65283" y="97425"/>
                  </a:lnTo>
                  <a:lnTo>
                    <a:pt x="80156" y="110172"/>
                  </a:lnTo>
                  <a:lnTo>
                    <a:pt x="96415" y="122627"/>
                  </a:lnTo>
                  <a:lnTo>
                    <a:pt x="114061" y="134789"/>
                  </a:lnTo>
                  <a:lnTo>
                    <a:pt x="133093" y="146658"/>
                  </a:lnTo>
                  <a:lnTo>
                    <a:pt x="153512" y="158234"/>
                  </a:lnTo>
                  <a:lnTo>
                    <a:pt x="175316" y="169517"/>
                  </a:lnTo>
                  <a:lnTo>
                    <a:pt x="198507" y="180508"/>
                  </a:lnTo>
                  <a:lnTo>
                    <a:pt x="223084" y="191205"/>
                  </a:lnTo>
                  <a:lnTo>
                    <a:pt x="249047" y="201610"/>
                  </a:lnTo>
                  <a:lnTo>
                    <a:pt x="276396" y="211721"/>
                  </a:lnTo>
                  <a:lnTo>
                    <a:pt x="305131" y="221540"/>
                  </a:lnTo>
                  <a:lnTo>
                    <a:pt x="335251" y="231065"/>
                  </a:lnTo>
                  <a:lnTo>
                    <a:pt x="366758" y="240297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5" name="object 685"/>
            <p:cNvSpPr/>
            <p:nvPr/>
          </p:nvSpPr>
          <p:spPr>
            <a:xfrm>
              <a:off x="2711899" y="1967898"/>
              <a:ext cx="3029" cy="5457"/>
            </a:xfrm>
            <a:custGeom>
              <a:avLst/>
              <a:gdLst/>
              <a:ahLst/>
              <a:cxnLst/>
              <a:rect l="l" t="t" r="r" b="b"/>
              <a:pathLst>
                <a:path w="3029" h="5457">
                  <a:moveTo>
                    <a:pt x="0" y="0"/>
                  </a:moveTo>
                  <a:lnTo>
                    <a:pt x="3029" y="5457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6" name="object 686"/>
            <p:cNvSpPr/>
            <p:nvPr/>
          </p:nvSpPr>
          <p:spPr>
            <a:xfrm>
              <a:off x="2714928" y="1973356"/>
              <a:ext cx="75352" cy="136587"/>
            </a:xfrm>
            <a:custGeom>
              <a:avLst/>
              <a:gdLst/>
              <a:ahLst/>
              <a:cxnLst/>
              <a:rect l="l" t="t" r="r" b="b"/>
              <a:pathLst>
                <a:path w="75352" h="136587">
                  <a:moveTo>
                    <a:pt x="0" y="0"/>
                  </a:moveTo>
                  <a:lnTo>
                    <a:pt x="11771" y="21329"/>
                  </a:lnTo>
                  <a:lnTo>
                    <a:pt x="22543" y="40850"/>
                  </a:lnTo>
                  <a:lnTo>
                    <a:pt x="32316" y="58562"/>
                  </a:lnTo>
                  <a:lnTo>
                    <a:pt x="41090" y="74464"/>
                  </a:lnTo>
                  <a:lnTo>
                    <a:pt x="48864" y="88557"/>
                  </a:lnTo>
                  <a:lnTo>
                    <a:pt x="55639" y="100839"/>
                  </a:lnTo>
                  <a:lnTo>
                    <a:pt x="61415" y="111312"/>
                  </a:lnTo>
                  <a:lnTo>
                    <a:pt x="66192" y="119974"/>
                  </a:lnTo>
                  <a:lnTo>
                    <a:pt x="69971" y="126826"/>
                  </a:lnTo>
                  <a:lnTo>
                    <a:pt x="72750" y="131866"/>
                  </a:lnTo>
                  <a:lnTo>
                    <a:pt x="74531" y="135096"/>
                  </a:lnTo>
                  <a:lnTo>
                    <a:pt x="75352" y="136587"/>
                  </a:lnTo>
                </a:path>
              </a:pathLst>
            </a:custGeom>
            <a:ln w="7486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7" name="object 687"/>
            <p:cNvSpPr/>
            <p:nvPr/>
          </p:nvSpPr>
          <p:spPr>
            <a:xfrm>
              <a:off x="2790281" y="2109943"/>
              <a:ext cx="41273" cy="174024"/>
            </a:xfrm>
            <a:custGeom>
              <a:avLst/>
              <a:gdLst/>
              <a:ahLst/>
              <a:cxnLst/>
              <a:rect l="l" t="t" r="r" b="b"/>
              <a:pathLst>
                <a:path w="41273" h="174024">
                  <a:moveTo>
                    <a:pt x="0" y="0"/>
                  </a:moveTo>
                  <a:lnTo>
                    <a:pt x="8829" y="16572"/>
                  </a:lnTo>
                  <a:lnTo>
                    <a:pt x="16597" y="32380"/>
                  </a:lnTo>
                  <a:lnTo>
                    <a:pt x="23304" y="47424"/>
                  </a:lnTo>
                  <a:lnTo>
                    <a:pt x="28950" y="61705"/>
                  </a:lnTo>
                  <a:lnTo>
                    <a:pt x="33535" y="75222"/>
                  </a:lnTo>
                  <a:lnTo>
                    <a:pt x="37060" y="87975"/>
                  </a:lnTo>
                  <a:lnTo>
                    <a:pt x="39525" y="99965"/>
                  </a:lnTo>
                  <a:lnTo>
                    <a:pt x="40929" y="111191"/>
                  </a:lnTo>
                  <a:lnTo>
                    <a:pt x="41273" y="121654"/>
                  </a:lnTo>
                  <a:lnTo>
                    <a:pt x="40557" y="131354"/>
                  </a:lnTo>
                  <a:lnTo>
                    <a:pt x="38782" y="140290"/>
                  </a:lnTo>
                  <a:lnTo>
                    <a:pt x="35947" y="148463"/>
                  </a:lnTo>
                  <a:lnTo>
                    <a:pt x="32052" y="155873"/>
                  </a:lnTo>
                  <a:lnTo>
                    <a:pt x="27099" y="162520"/>
                  </a:lnTo>
                  <a:lnTo>
                    <a:pt x="21086" y="168404"/>
                  </a:lnTo>
                  <a:lnTo>
                    <a:pt x="14014" y="173525"/>
                  </a:lnTo>
                  <a:lnTo>
                    <a:pt x="13200" y="174024"/>
                  </a:lnTo>
                </a:path>
              </a:pathLst>
            </a:custGeom>
            <a:ln w="7486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8" name="object 688"/>
            <p:cNvSpPr/>
            <p:nvPr/>
          </p:nvSpPr>
          <p:spPr>
            <a:xfrm>
              <a:off x="2628649" y="2018149"/>
              <a:ext cx="3425" cy="5211"/>
            </a:xfrm>
            <a:custGeom>
              <a:avLst/>
              <a:gdLst/>
              <a:ahLst/>
              <a:cxnLst/>
              <a:rect l="l" t="t" r="r" b="b"/>
              <a:pathLst>
                <a:path w="3425" h="5211">
                  <a:moveTo>
                    <a:pt x="0" y="0"/>
                  </a:moveTo>
                  <a:lnTo>
                    <a:pt x="3425" y="5211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9" name="object 689"/>
            <p:cNvSpPr/>
            <p:nvPr/>
          </p:nvSpPr>
          <p:spPr>
            <a:xfrm>
              <a:off x="2632074" y="2023361"/>
              <a:ext cx="85721" cy="130331"/>
            </a:xfrm>
            <a:custGeom>
              <a:avLst/>
              <a:gdLst/>
              <a:ahLst/>
              <a:cxnLst/>
              <a:rect l="l" t="t" r="r" b="b"/>
              <a:pathLst>
                <a:path w="85721" h="130331">
                  <a:moveTo>
                    <a:pt x="0" y="0"/>
                  </a:moveTo>
                  <a:lnTo>
                    <a:pt x="13389" y="20355"/>
                  </a:lnTo>
                  <a:lnTo>
                    <a:pt x="25642" y="38983"/>
                  </a:lnTo>
                  <a:lnTo>
                    <a:pt x="36759" y="55884"/>
                  </a:lnTo>
                  <a:lnTo>
                    <a:pt x="46740" y="71058"/>
                  </a:lnTo>
                  <a:lnTo>
                    <a:pt x="55584" y="84505"/>
                  </a:lnTo>
                  <a:lnTo>
                    <a:pt x="63292" y="96225"/>
                  </a:lnTo>
                  <a:lnTo>
                    <a:pt x="69863" y="106217"/>
                  </a:lnTo>
                  <a:lnTo>
                    <a:pt x="75298" y="114481"/>
                  </a:lnTo>
                  <a:lnTo>
                    <a:pt x="79597" y="121018"/>
                  </a:lnTo>
                  <a:lnTo>
                    <a:pt x="82760" y="125827"/>
                  </a:lnTo>
                  <a:lnTo>
                    <a:pt x="84786" y="128908"/>
                  </a:lnTo>
                  <a:lnTo>
                    <a:pt x="85721" y="130331"/>
                  </a:lnTo>
                </a:path>
              </a:pathLst>
            </a:custGeom>
            <a:ln w="7486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0" name="object 690"/>
            <p:cNvSpPr/>
            <p:nvPr/>
          </p:nvSpPr>
          <p:spPr>
            <a:xfrm>
              <a:off x="2717796" y="2153692"/>
              <a:ext cx="85685" cy="130276"/>
            </a:xfrm>
            <a:custGeom>
              <a:avLst/>
              <a:gdLst/>
              <a:ahLst/>
              <a:cxnLst/>
              <a:rect l="l" t="t" r="r" b="b"/>
              <a:pathLst>
                <a:path w="85685" h="130276">
                  <a:moveTo>
                    <a:pt x="0" y="0"/>
                  </a:moveTo>
                  <a:lnTo>
                    <a:pt x="13395" y="20359"/>
                  </a:lnTo>
                  <a:lnTo>
                    <a:pt x="25652" y="38990"/>
                  </a:lnTo>
                  <a:lnTo>
                    <a:pt x="36770" y="55891"/>
                  </a:lnTo>
                  <a:lnTo>
                    <a:pt x="46750" y="71063"/>
                  </a:lnTo>
                  <a:lnTo>
                    <a:pt x="55592" y="84506"/>
                  </a:lnTo>
                  <a:lnTo>
                    <a:pt x="63295" y="96221"/>
                  </a:lnTo>
                  <a:lnTo>
                    <a:pt x="69861" y="106206"/>
                  </a:lnTo>
                  <a:lnTo>
                    <a:pt x="75291" y="114464"/>
                  </a:lnTo>
                  <a:lnTo>
                    <a:pt x="79583" y="120992"/>
                  </a:lnTo>
                  <a:lnTo>
                    <a:pt x="82738" y="125793"/>
                  </a:lnTo>
                  <a:lnTo>
                    <a:pt x="84758" y="128865"/>
                  </a:lnTo>
                  <a:lnTo>
                    <a:pt x="85685" y="130276"/>
                  </a:lnTo>
                </a:path>
              </a:pathLst>
            </a:custGeom>
            <a:ln w="7486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1" name="object 691"/>
            <p:cNvSpPr/>
            <p:nvPr/>
          </p:nvSpPr>
          <p:spPr>
            <a:xfrm>
              <a:off x="2549527" y="2074711"/>
              <a:ext cx="3817" cy="4913"/>
            </a:xfrm>
            <a:custGeom>
              <a:avLst/>
              <a:gdLst/>
              <a:ahLst/>
              <a:cxnLst/>
              <a:rect l="l" t="t" r="r" b="b"/>
              <a:pathLst>
                <a:path w="3817" h="4913">
                  <a:moveTo>
                    <a:pt x="0" y="0"/>
                  </a:moveTo>
                  <a:lnTo>
                    <a:pt x="3817" y="4913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2" name="object 692"/>
            <p:cNvSpPr/>
            <p:nvPr/>
          </p:nvSpPr>
          <p:spPr>
            <a:xfrm>
              <a:off x="2553345" y="2079625"/>
              <a:ext cx="95553" cy="123273"/>
            </a:xfrm>
            <a:custGeom>
              <a:avLst/>
              <a:gdLst/>
              <a:ahLst/>
              <a:cxnLst/>
              <a:rect l="l" t="t" r="r" b="b"/>
              <a:pathLst>
                <a:path w="95553" h="123273">
                  <a:moveTo>
                    <a:pt x="0" y="0"/>
                  </a:moveTo>
                  <a:lnTo>
                    <a:pt x="14924" y="19262"/>
                  </a:lnTo>
                  <a:lnTo>
                    <a:pt x="28583" y="36888"/>
                  </a:lnTo>
                  <a:lnTo>
                    <a:pt x="40976" y="52878"/>
                  </a:lnTo>
                  <a:lnTo>
                    <a:pt x="52102" y="67233"/>
                  </a:lnTo>
                  <a:lnTo>
                    <a:pt x="61961" y="79952"/>
                  </a:lnTo>
                  <a:lnTo>
                    <a:pt x="70554" y="91036"/>
                  </a:lnTo>
                  <a:lnTo>
                    <a:pt x="77880" y="100484"/>
                  </a:lnTo>
                  <a:lnTo>
                    <a:pt x="83939" y="108298"/>
                  </a:lnTo>
                  <a:lnTo>
                    <a:pt x="88730" y="114477"/>
                  </a:lnTo>
                  <a:lnTo>
                    <a:pt x="92255" y="119022"/>
                  </a:lnTo>
                  <a:lnTo>
                    <a:pt x="94513" y="121932"/>
                  </a:lnTo>
                  <a:lnTo>
                    <a:pt x="95553" y="123273"/>
                  </a:lnTo>
                </a:path>
              </a:pathLst>
            </a:custGeom>
            <a:ln w="7486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3" name="object 693"/>
            <p:cNvSpPr/>
            <p:nvPr/>
          </p:nvSpPr>
          <p:spPr>
            <a:xfrm>
              <a:off x="2648899" y="2202899"/>
              <a:ext cx="154582" cy="91715"/>
            </a:xfrm>
            <a:custGeom>
              <a:avLst/>
              <a:gdLst/>
              <a:ahLst/>
              <a:cxnLst/>
              <a:rect l="l" t="t" r="r" b="b"/>
              <a:pathLst>
                <a:path w="154582" h="91715">
                  <a:moveTo>
                    <a:pt x="0" y="0"/>
                  </a:moveTo>
                  <a:lnTo>
                    <a:pt x="12329" y="15407"/>
                  </a:lnTo>
                  <a:lnTo>
                    <a:pt x="24347" y="29399"/>
                  </a:lnTo>
                  <a:lnTo>
                    <a:pt x="36055" y="41977"/>
                  </a:lnTo>
                  <a:lnTo>
                    <a:pt x="47450" y="53142"/>
                  </a:lnTo>
                  <a:lnTo>
                    <a:pt x="58534" y="62892"/>
                  </a:lnTo>
                  <a:lnTo>
                    <a:pt x="69307" y="71229"/>
                  </a:lnTo>
                  <a:lnTo>
                    <a:pt x="79768" y="78152"/>
                  </a:lnTo>
                  <a:lnTo>
                    <a:pt x="89917" y="83662"/>
                  </a:lnTo>
                  <a:lnTo>
                    <a:pt x="99754" y="87759"/>
                  </a:lnTo>
                  <a:lnTo>
                    <a:pt x="109280" y="90443"/>
                  </a:lnTo>
                  <a:lnTo>
                    <a:pt x="118493" y="91715"/>
                  </a:lnTo>
                  <a:lnTo>
                    <a:pt x="127394" y="91574"/>
                  </a:lnTo>
                  <a:lnTo>
                    <a:pt x="135983" y="90020"/>
                  </a:lnTo>
                  <a:lnTo>
                    <a:pt x="144260" y="87055"/>
                  </a:lnTo>
                  <a:lnTo>
                    <a:pt x="152225" y="82678"/>
                  </a:lnTo>
                  <a:lnTo>
                    <a:pt x="154582" y="81069"/>
                  </a:lnTo>
                </a:path>
              </a:pathLst>
            </a:custGeom>
            <a:ln w="7486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4" name="object 694"/>
            <p:cNvSpPr/>
            <p:nvPr/>
          </p:nvSpPr>
          <p:spPr>
            <a:xfrm>
              <a:off x="2803481" y="2283968"/>
              <a:ext cx="85716" cy="130311"/>
            </a:xfrm>
            <a:custGeom>
              <a:avLst/>
              <a:gdLst/>
              <a:ahLst/>
              <a:cxnLst/>
              <a:rect l="l" t="t" r="r" b="b"/>
              <a:pathLst>
                <a:path w="85716" h="130311">
                  <a:moveTo>
                    <a:pt x="0" y="0"/>
                  </a:moveTo>
                  <a:lnTo>
                    <a:pt x="13390" y="20353"/>
                  </a:lnTo>
                  <a:lnTo>
                    <a:pt x="25643" y="38979"/>
                  </a:lnTo>
                  <a:lnTo>
                    <a:pt x="36760" y="55879"/>
                  </a:lnTo>
                  <a:lnTo>
                    <a:pt x="46741" y="71052"/>
                  </a:lnTo>
                  <a:lnTo>
                    <a:pt x="55585" y="84497"/>
                  </a:lnTo>
                  <a:lnTo>
                    <a:pt x="63293" y="96215"/>
                  </a:lnTo>
                  <a:lnTo>
                    <a:pt x="69864" y="106206"/>
                  </a:lnTo>
                  <a:lnTo>
                    <a:pt x="75298" y="114469"/>
                  </a:lnTo>
                  <a:lnTo>
                    <a:pt x="79596" y="121005"/>
                  </a:lnTo>
                  <a:lnTo>
                    <a:pt x="82758" y="125812"/>
                  </a:lnTo>
                  <a:lnTo>
                    <a:pt x="84782" y="128891"/>
                  </a:lnTo>
                  <a:lnTo>
                    <a:pt x="85716" y="130311"/>
                  </a:lnTo>
                </a:path>
              </a:pathLst>
            </a:custGeom>
            <a:ln w="7486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5" name="object 695"/>
            <p:cNvSpPr/>
            <p:nvPr/>
          </p:nvSpPr>
          <p:spPr>
            <a:xfrm>
              <a:off x="2889198" y="2414279"/>
              <a:ext cx="50931" cy="173650"/>
            </a:xfrm>
            <a:custGeom>
              <a:avLst/>
              <a:gdLst/>
              <a:ahLst/>
              <a:cxnLst/>
              <a:rect l="l" t="t" r="r" b="b"/>
              <a:pathLst>
                <a:path w="50931" h="173650">
                  <a:moveTo>
                    <a:pt x="0" y="0"/>
                  </a:moveTo>
                  <a:lnTo>
                    <a:pt x="10203" y="16031"/>
                  </a:lnTo>
                  <a:lnTo>
                    <a:pt x="19271" y="31377"/>
                  </a:lnTo>
                  <a:lnTo>
                    <a:pt x="27202" y="46036"/>
                  </a:lnTo>
                  <a:lnTo>
                    <a:pt x="33997" y="60008"/>
                  </a:lnTo>
                  <a:lnTo>
                    <a:pt x="39656" y="73294"/>
                  </a:lnTo>
                  <a:lnTo>
                    <a:pt x="44179" y="85893"/>
                  </a:lnTo>
                  <a:lnTo>
                    <a:pt x="47566" y="97805"/>
                  </a:lnTo>
                  <a:lnTo>
                    <a:pt x="49817" y="109030"/>
                  </a:lnTo>
                  <a:lnTo>
                    <a:pt x="50931" y="119569"/>
                  </a:lnTo>
                  <a:lnTo>
                    <a:pt x="50910" y="129421"/>
                  </a:lnTo>
                  <a:lnTo>
                    <a:pt x="49752" y="138585"/>
                  </a:lnTo>
                  <a:lnTo>
                    <a:pt x="47458" y="147063"/>
                  </a:lnTo>
                  <a:lnTo>
                    <a:pt x="44028" y="154854"/>
                  </a:lnTo>
                  <a:lnTo>
                    <a:pt x="39462" y="161958"/>
                  </a:lnTo>
                  <a:lnTo>
                    <a:pt x="33760" y="168374"/>
                  </a:lnTo>
                  <a:lnTo>
                    <a:pt x="27538" y="173650"/>
                  </a:lnTo>
                </a:path>
              </a:pathLst>
            </a:custGeom>
            <a:ln w="7486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6" name="object 696"/>
            <p:cNvSpPr/>
            <p:nvPr/>
          </p:nvSpPr>
          <p:spPr>
            <a:xfrm>
              <a:off x="2475069" y="2137217"/>
              <a:ext cx="4157" cy="4618"/>
            </a:xfrm>
            <a:custGeom>
              <a:avLst/>
              <a:gdLst/>
              <a:ahLst/>
              <a:cxnLst/>
              <a:rect l="l" t="t" r="r" b="b"/>
              <a:pathLst>
                <a:path w="4157" h="4618">
                  <a:moveTo>
                    <a:pt x="0" y="0"/>
                  </a:moveTo>
                  <a:lnTo>
                    <a:pt x="4157" y="4618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7" name="object 697"/>
            <p:cNvSpPr/>
            <p:nvPr/>
          </p:nvSpPr>
          <p:spPr>
            <a:xfrm>
              <a:off x="2479226" y="2141836"/>
              <a:ext cx="104824" cy="115486"/>
            </a:xfrm>
            <a:custGeom>
              <a:avLst/>
              <a:gdLst/>
              <a:ahLst/>
              <a:cxnLst/>
              <a:rect l="l" t="t" r="r" b="b"/>
              <a:pathLst>
                <a:path w="104824" h="115486">
                  <a:moveTo>
                    <a:pt x="0" y="0"/>
                  </a:moveTo>
                  <a:lnTo>
                    <a:pt x="16380" y="18040"/>
                  </a:lnTo>
                  <a:lnTo>
                    <a:pt x="31369" y="34550"/>
                  </a:lnTo>
                  <a:lnTo>
                    <a:pt x="44967" y="49529"/>
                  </a:lnTo>
                  <a:lnTo>
                    <a:pt x="57173" y="62976"/>
                  </a:lnTo>
                  <a:lnTo>
                    <a:pt x="67989" y="74892"/>
                  </a:lnTo>
                  <a:lnTo>
                    <a:pt x="77414" y="85277"/>
                  </a:lnTo>
                  <a:lnTo>
                    <a:pt x="85448" y="94130"/>
                  </a:lnTo>
                  <a:lnTo>
                    <a:pt x="92092" y="101452"/>
                  </a:lnTo>
                  <a:lnTo>
                    <a:pt x="97346" y="107243"/>
                  </a:lnTo>
                  <a:lnTo>
                    <a:pt x="101210" y="111502"/>
                  </a:lnTo>
                  <a:lnTo>
                    <a:pt x="103685" y="114229"/>
                  </a:lnTo>
                  <a:lnTo>
                    <a:pt x="104824" y="115486"/>
                  </a:lnTo>
                </a:path>
              </a:pathLst>
            </a:custGeom>
            <a:ln w="7486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8" name="object 698"/>
            <p:cNvSpPr/>
            <p:nvPr/>
          </p:nvSpPr>
          <p:spPr>
            <a:xfrm>
              <a:off x="2584051" y="2257322"/>
              <a:ext cx="104824" cy="115486"/>
            </a:xfrm>
            <a:custGeom>
              <a:avLst/>
              <a:gdLst/>
              <a:ahLst/>
              <a:cxnLst/>
              <a:rect l="l" t="t" r="r" b="b"/>
              <a:pathLst>
                <a:path w="104824" h="115486">
                  <a:moveTo>
                    <a:pt x="0" y="0"/>
                  </a:moveTo>
                  <a:lnTo>
                    <a:pt x="16369" y="18041"/>
                  </a:lnTo>
                  <a:lnTo>
                    <a:pt x="31351" y="34551"/>
                  </a:lnTo>
                  <a:lnTo>
                    <a:pt x="44945" y="49530"/>
                  </a:lnTo>
                  <a:lnTo>
                    <a:pt x="57150" y="62977"/>
                  </a:lnTo>
                  <a:lnTo>
                    <a:pt x="67966" y="74894"/>
                  </a:lnTo>
                  <a:lnTo>
                    <a:pt x="77394" y="85278"/>
                  </a:lnTo>
                  <a:lnTo>
                    <a:pt x="85432" y="94131"/>
                  </a:lnTo>
                  <a:lnTo>
                    <a:pt x="92080" y="101453"/>
                  </a:lnTo>
                  <a:lnTo>
                    <a:pt x="97338" y="107243"/>
                  </a:lnTo>
                  <a:lnTo>
                    <a:pt x="101206" y="111502"/>
                  </a:lnTo>
                  <a:lnTo>
                    <a:pt x="103683" y="114230"/>
                  </a:lnTo>
                  <a:lnTo>
                    <a:pt x="104824" y="115486"/>
                  </a:lnTo>
                </a:path>
              </a:pathLst>
            </a:custGeom>
            <a:ln w="7486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9" name="object 699"/>
            <p:cNvSpPr/>
            <p:nvPr/>
          </p:nvSpPr>
          <p:spPr>
            <a:xfrm>
              <a:off x="2688876" y="2372808"/>
              <a:ext cx="104775" cy="115542"/>
            </a:xfrm>
            <a:custGeom>
              <a:avLst/>
              <a:gdLst/>
              <a:ahLst/>
              <a:cxnLst/>
              <a:rect l="l" t="t" r="r" b="b"/>
              <a:pathLst>
                <a:path w="104775" h="115542">
                  <a:moveTo>
                    <a:pt x="0" y="0"/>
                  </a:moveTo>
                  <a:lnTo>
                    <a:pt x="16367" y="18055"/>
                  </a:lnTo>
                  <a:lnTo>
                    <a:pt x="31344" y="34576"/>
                  </a:lnTo>
                  <a:lnTo>
                    <a:pt x="44933" y="49564"/>
                  </a:lnTo>
                  <a:lnTo>
                    <a:pt x="57133" y="63018"/>
                  </a:lnTo>
                  <a:lnTo>
                    <a:pt x="67944" y="74939"/>
                  </a:lnTo>
                  <a:lnTo>
                    <a:pt x="77365" y="85327"/>
                  </a:lnTo>
                  <a:lnTo>
                    <a:pt x="85398" y="94183"/>
                  </a:lnTo>
                  <a:lnTo>
                    <a:pt x="92041" y="101506"/>
                  </a:lnTo>
                  <a:lnTo>
                    <a:pt x="97295" y="107298"/>
                  </a:lnTo>
                  <a:lnTo>
                    <a:pt x="101159" y="111557"/>
                  </a:lnTo>
                  <a:lnTo>
                    <a:pt x="103634" y="114285"/>
                  </a:lnTo>
                  <a:lnTo>
                    <a:pt x="104775" y="115542"/>
                  </a:lnTo>
                </a:path>
              </a:pathLst>
            </a:custGeom>
            <a:ln w="7486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0" name="object 700"/>
            <p:cNvSpPr/>
            <p:nvPr/>
          </p:nvSpPr>
          <p:spPr>
            <a:xfrm>
              <a:off x="2793651" y="2488351"/>
              <a:ext cx="123085" cy="101331"/>
            </a:xfrm>
            <a:custGeom>
              <a:avLst/>
              <a:gdLst/>
              <a:ahLst/>
              <a:cxnLst/>
              <a:rect l="l" t="t" r="r" b="b"/>
              <a:pathLst>
                <a:path w="123085" h="101331">
                  <a:moveTo>
                    <a:pt x="0" y="0"/>
                  </a:moveTo>
                  <a:lnTo>
                    <a:pt x="15549" y="16917"/>
                  </a:lnTo>
                  <a:lnTo>
                    <a:pt x="30082" y="32294"/>
                  </a:lnTo>
                  <a:lnTo>
                    <a:pt x="43601" y="46129"/>
                  </a:lnTo>
                  <a:lnTo>
                    <a:pt x="56103" y="58424"/>
                  </a:lnTo>
                  <a:lnTo>
                    <a:pt x="67590" y="69177"/>
                  </a:lnTo>
                  <a:lnTo>
                    <a:pt x="78062" y="78388"/>
                  </a:lnTo>
                  <a:lnTo>
                    <a:pt x="87517" y="86059"/>
                  </a:lnTo>
                  <a:lnTo>
                    <a:pt x="95957" y="92189"/>
                  </a:lnTo>
                  <a:lnTo>
                    <a:pt x="103381" y="96777"/>
                  </a:lnTo>
                  <a:lnTo>
                    <a:pt x="109789" y="99824"/>
                  </a:lnTo>
                  <a:lnTo>
                    <a:pt x="115182" y="101331"/>
                  </a:lnTo>
                  <a:lnTo>
                    <a:pt x="119558" y="101296"/>
                  </a:lnTo>
                  <a:lnTo>
                    <a:pt x="122918" y="99720"/>
                  </a:lnTo>
                  <a:lnTo>
                    <a:pt x="123085" y="99578"/>
                  </a:lnTo>
                </a:path>
              </a:pathLst>
            </a:custGeom>
            <a:ln w="7486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1" name="object 701"/>
            <p:cNvSpPr/>
            <p:nvPr/>
          </p:nvSpPr>
          <p:spPr>
            <a:xfrm>
              <a:off x="2405611" y="2205286"/>
              <a:ext cx="4557" cy="4307"/>
            </a:xfrm>
            <a:custGeom>
              <a:avLst/>
              <a:gdLst/>
              <a:ahLst/>
              <a:cxnLst/>
              <a:rect l="l" t="t" r="r" b="b"/>
              <a:pathLst>
                <a:path w="4557" h="4307">
                  <a:moveTo>
                    <a:pt x="0" y="0"/>
                  </a:moveTo>
                  <a:lnTo>
                    <a:pt x="4557" y="4307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2" name="object 702"/>
            <p:cNvSpPr/>
            <p:nvPr/>
          </p:nvSpPr>
          <p:spPr>
            <a:xfrm>
              <a:off x="2410168" y="2209593"/>
              <a:ext cx="113407" cy="107013"/>
            </a:xfrm>
            <a:custGeom>
              <a:avLst/>
              <a:gdLst/>
              <a:ahLst/>
              <a:cxnLst/>
              <a:rect l="l" t="t" r="r" b="b"/>
              <a:pathLst>
                <a:path w="113407" h="107013">
                  <a:moveTo>
                    <a:pt x="0" y="0"/>
                  </a:moveTo>
                  <a:lnTo>
                    <a:pt x="17723" y="16722"/>
                  </a:lnTo>
                  <a:lnTo>
                    <a:pt x="33941" y="32024"/>
                  </a:lnTo>
                  <a:lnTo>
                    <a:pt x="48654" y="45907"/>
                  </a:lnTo>
                  <a:lnTo>
                    <a:pt x="61862" y="58370"/>
                  </a:lnTo>
                  <a:lnTo>
                    <a:pt x="73565" y="69413"/>
                  </a:lnTo>
                  <a:lnTo>
                    <a:pt x="83762" y="79036"/>
                  </a:lnTo>
                  <a:lnTo>
                    <a:pt x="92455" y="87239"/>
                  </a:lnTo>
                  <a:lnTo>
                    <a:pt x="99643" y="94023"/>
                  </a:lnTo>
                  <a:lnTo>
                    <a:pt x="105327" y="99386"/>
                  </a:lnTo>
                  <a:lnTo>
                    <a:pt x="109505" y="103330"/>
                  </a:lnTo>
                  <a:lnTo>
                    <a:pt x="112180" y="105854"/>
                  </a:lnTo>
                  <a:lnTo>
                    <a:pt x="113407" y="107013"/>
                  </a:lnTo>
                </a:path>
              </a:pathLst>
            </a:custGeom>
            <a:ln w="7486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3" name="object 703"/>
            <p:cNvSpPr/>
            <p:nvPr/>
          </p:nvSpPr>
          <p:spPr>
            <a:xfrm>
              <a:off x="2523576" y="2316607"/>
              <a:ext cx="113464" cy="107062"/>
            </a:xfrm>
            <a:custGeom>
              <a:avLst/>
              <a:gdLst/>
              <a:ahLst/>
              <a:cxnLst/>
              <a:rect l="l" t="t" r="r" b="b"/>
              <a:pathLst>
                <a:path w="113464" h="107062">
                  <a:moveTo>
                    <a:pt x="0" y="0"/>
                  </a:moveTo>
                  <a:lnTo>
                    <a:pt x="17725" y="16724"/>
                  </a:lnTo>
                  <a:lnTo>
                    <a:pt x="33946" y="32028"/>
                  </a:lnTo>
                  <a:lnTo>
                    <a:pt x="48661" y="45913"/>
                  </a:lnTo>
                  <a:lnTo>
                    <a:pt x="61872" y="58378"/>
                  </a:lnTo>
                  <a:lnTo>
                    <a:pt x="73578" y="69424"/>
                  </a:lnTo>
                  <a:lnTo>
                    <a:pt x="83779" y="79050"/>
                  </a:lnTo>
                  <a:lnTo>
                    <a:pt x="92476" y="87257"/>
                  </a:lnTo>
                  <a:lnTo>
                    <a:pt x="99669" y="94045"/>
                  </a:lnTo>
                  <a:lnTo>
                    <a:pt x="105358" y="99413"/>
                  </a:lnTo>
                  <a:lnTo>
                    <a:pt x="109544" y="103363"/>
                  </a:lnTo>
                  <a:lnTo>
                    <a:pt x="112225" y="105894"/>
                  </a:lnTo>
                  <a:lnTo>
                    <a:pt x="113464" y="107062"/>
                  </a:lnTo>
                </a:path>
              </a:pathLst>
            </a:custGeom>
            <a:ln w="7486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4" name="object 704"/>
            <p:cNvSpPr/>
            <p:nvPr/>
          </p:nvSpPr>
          <p:spPr>
            <a:xfrm>
              <a:off x="2637040" y="2423670"/>
              <a:ext cx="113448" cy="107002"/>
            </a:xfrm>
            <a:custGeom>
              <a:avLst/>
              <a:gdLst/>
              <a:ahLst/>
              <a:cxnLst/>
              <a:rect l="l" t="t" r="r" b="b"/>
              <a:pathLst>
                <a:path w="113448" h="107002">
                  <a:moveTo>
                    <a:pt x="0" y="0"/>
                  </a:moveTo>
                  <a:lnTo>
                    <a:pt x="17730" y="16717"/>
                  </a:lnTo>
                  <a:lnTo>
                    <a:pt x="33954" y="32016"/>
                  </a:lnTo>
                  <a:lnTo>
                    <a:pt x="48671" y="45895"/>
                  </a:lnTo>
                  <a:lnTo>
                    <a:pt x="61883" y="58356"/>
                  </a:lnTo>
                  <a:lnTo>
                    <a:pt x="73589" y="69397"/>
                  </a:lnTo>
                  <a:lnTo>
                    <a:pt x="83789" y="79019"/>
                  </a:lnTo>
                  <a:lnTo>
                    <a:pt x="92484" y="87222"/>
                  </a:lnTo>
                  <a:lnTo>
                    <a:pt x="99674" y="94006"/>
                  </a:lnTo>
                  <a:lnTo>
                    <a:pt x="105360" y="99370"/>
                  </a:lnTo>
                  <a:lnTo>
                    <a:pt x="109540" y="103315"/>
                  </a:lnTo>
                  <a:lnTo>
                    <a:pt x="112217" y="105841"/>
                  </a:lnTo>
                  <a:lnTo>
                    <a:pt x="113448" y="107002"/>
                  </a:lnTo>
                </a:path>
              </a:pathLst>
            </a:custGeom>
            <a:ln w="7486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5" name="object 705"/>
            <p:cNvSpPr/>
            <p:nvPr/>
          </p:nvSpPr>
          <p:spPr>
            <a:xfrm>
              <a:off x="2750488" y="2530673"/>
              <a:ext cx="166248" cy="73016"/>
            </a:xfrm>
            <a:custGeom>
              <a:avLst/>
              <a:gdLst/>
              <a:ahLst/>
              <a:cxnLst/>
              <a:rect l="l" t="t" r="r" b="b"/>
              <a:pathLst>
                <a:path w="166248" h="73016">
                  <a:moveTo>
                    <a:pt x="0" y="0"/>
                  </a:moveTo>
                  <a:lnTo>
                    <a:pt x="14832" y="13553"/>
                  </a:lnTo>
                  <a:lnTo>
                    <a:pt x="29127" y="25716"/>
                  </a:lnTo>
                  <a:lnTo>
                    <a:pt x="42884" y="36490"/>
                  </a:lnTo>
                  <a:lnTo>
                    <a:pt x="56103" y="45875"/>
                  </a:lnTo>
                  <a:lnTo>
                    <a:pt x="68784" y="53871"/>
                  </a:lnTo>
                  <a:lnTo>
                    <a:pt x="80928" y="60477"/>
                  </a:lnTo>
                  <a:lnTo>
                    <a:pt x="92535" y="65695"/>
                  </a:lnTo>
                  <a:lnTo>
                    <a:pt x="103603" y="69524"/>
                  </a:lnTo>
                  <a:lnTo>
                    <a:pt x="114134" y="71964"/>
                  </a:lnTo>
                  <a:lnTo>
                    <a:pt x="124128" y="73016"/>
                  </a:lnTo>
                  <a:lnTo>
                    <a:pt x="133584" y="72680"/>
                  </a:lnTo>
                  <a:lnTo>
                    <a:pt x="142503" y="70956"/>
                  </a:lnTo>
                  <a:lnTo>
                    <a:pt x="150884" y="67844"/>
                  </a:lnTo>
                  <a:lnTo>
                    <a:pt x="158727" y="63344"/>
                  </a:lnTo>
                  <a:lnTo>
                    <a:pt x="166034" y="57457"/>
                  </a:lnTo>
                  <a:lnTo>
                    <a:pt x="166248" y="57256"/>
                  </a:lnTo>
                </a:path>
              </a:pathLst>
            </a:custGeom>
            <a:ln w="7486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6" name="object 706"/>
            <p:cNvSpPr/>
            <p:nvPr/>
          </p:nvSpPr>
          <p:spPr>
            <a:xfrm>
              <a:off x="2916736" y="2587929"/>
              <a:ext cx="100254" cy="119502"/>
            </a:xfrm>
            <a:custGeom>
              <a:avLst/>
              <a:gdLst/>
              <a:ahLst/>
              <a:cxnLst/>
              <a:rect l="l" t="t" r="r" b="b"/>
              <a:pathLst>
                <a:path w="100254" h="119502">
                  <a:moveTo>
                    <a:pt x="0" y="0"/>
                  </a:moveTo>
                  <a:lnTo>
                    <a:pt x="15656" y="18664"/>
                  </a:lnTo>
                  <a:lnTo>
                    <a:pt x="29985" y="35746"/>
                  </a:lnTo>
                  <a:lnTo>
                    <a:pt x="42986" y="51243"/>
                  </a:lnTo>
                  <a:lnTo>
                    <a:pt x="54658" y="65157"/>
                  </a:lnTo>
                  <a:lnTo>
                    <a:pt x="65003" y="77487"/>
                  </a:lnTo>
                  <a:lnTo>
                    <a:pt x="74018" y="88233"/>
                  </a:lnTo>
                  <a:lnTo>
                    <a:pt x="81705" y="97395"/>
                  </a:lnTo>
                  <a:lnTo>
                    <a:pt x="88062" y="104972"/>
                  </a:lnTo>
                  <a:lnTo>
                    <a:pt x="93091" y="110965"/>
                  </a:lnTo>
                  <a:lnTo>
                    <a:pt x="96790" y="115374"/>
                  </a:lnTo>
                  <a:lnTo>
                    <a:pt x="99160" y="118199"/>
                  </a:lnTo>
                  <a:lnTo>
                    <a:pt x="100254" y="119502"/>
                  </a:lnTo>
                </a:path>
              </a:pathLst>
            </a:custGeom>
            <a:ln w="7486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7" name="object 707"/>
            <p:cNvSpPr/>
            <p:nvPr/>
          </p:nvSpPr>
          <p:spPr>
            <a:xfrm>
              <a:off x="3016991" y="2707432"/>
              <a:ext cx="533300" cy="150455"/>
            </a:xfrm>
            <a:custGeom>
              <a:avLst/>
              <a:gdLst/>
              <a:ahLst/>
              <a:cxnLst/>
              <a:rect l="l" t="t" r="r" b="b"/>
              <a:pathLst>
                <a:path w="533300" h="150455">
                  <a:moveTo>
                    <a:pt x="0" y="0"/>
                  </a:moveTo>
                  <a:lnTo>
                    <a:pt x="23374" y="23003"/>
                  </a:lnTo>
                  <a:lnTo>
                    <a:pt x="37557" y="33841"/>
                  </a:lnTo>
                  <a:lnTo>
                    <a:pt x="53404" y="44238"/>
                  </a:lnTo>
                  <a:lnTo>
                    <a:pt x="70916" y="54192"/>
                  </a:lnTo>
                  <a:lnTo>
                    <a:pt x="90091" y="63704"/>
                  </a:lnTo>
                  <a:lnTo>
                    <a:pt x="110931" y="72774"/>
                  </a:lnTo>
                  <a:lnTo>
                    <a:pt x="133434" y="81402"/>
                  </a:lnTo>
                  <a:lnTo>
                    <a:pt x="157603" y="89588"/>
                  </a:lnTo>
                  <a:lnTo>
                    <a:pt x="183435" y="97331"/>
                  </a:lnTo>
                  <a:lnTo>
                    <a:pt x="210932" y="104633"/>
                  </a:lnTo>
                  <a:lnTo>
                    <a:pt x="240092" y="111492"/>
                  </a:lnTo>
                  <a:lnTo>
                    <a:pt x="270918" y="117910"/>
                  </a:lnTo>
                  <a:lnTo>
                    <a:pt x="303408" y="123885"/>
                  </a:lnTo>
                  <a:lnTo>
                    <a:pt x="337562" y="129419"/>
                  </a:lnTo>
                  <a:lnTo>
                    <a:pt x="373380" y="134510"/>
                  </a:lnTo>
                  <a:lnTo>
                    <a:pt x="410864" y="139159"/>
                  </a:lnTo>
                  <a:lnTo>
                    <a:pt x="450011" y="143366"/>
                  </a:lnTo>
                  <a:lnTo>
                    <a:pt x="490824" y="147132"/>
                  </a:lnTo>
                  <a:lnTo>
                    <a:pt x="533300" y="150455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8" name="object 708"/>
            <p:cNvSpPr/>
            <p:nvPr/>
          </p:nvSpPr>
          <p:spPr>
            <a:xfrm>
              <a:off x="2341669" y="2278554"/>
              <a:ext cx="4850" cy="3917"/>
            </a:xfrm>
            <a:custGeom>
              <a:avLst/>
              <a:gdLst/>
              <a:ahLst/>
              <a:cxnLst/>
              <a:rect l="l" t="t" r="r" b="b"/>
              <a:pathLst>
                <a:path w="4850" h="3917">
                  <a:moveTo>
                    <a:pt x="0" y="0"/>
                  </a:moveTo>
                  <a:lnTo>
                    <a:pt x="4850" y="3917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9" name="object 709"/>
            <p:cNvSpPr/>
            <p:nvPr/>
          </p:nvSpPr>
          <p:spPr>
            <a:xfrm>
              <a:off x="2346519" y="2282472"/>
              <a:ext cx="121397" cy="97927"/>
            </a:xfrm>
            <a:custGeom>
              <a:avLst/>
              <a:gdLst/>
              <a:ahLst/>
              <a:cxnLst/>
              <a:rect l="l" t="t" r="r" b="b"/>
              <a:pathLst>
                <a:path w="121397" h="97927">
                  <a:moveTo>
                    <a:pt x="0" y="0"/>
                  </a:moveTo>
                  <a:lnTo>
                    <a:pt x="18962" y="15300"/>
                  </a:lnTo>
                  <a:lnTo>
                    <a:pt x="36315" y="29301"/>
                  </a:lnTo>
                  <a:lnTo>
                    <a:pt x="52060" y="42003"/>
                  </a:lnTo>
                  <a:lnTo>
                    <a:pt x="66195" y="53406"/>
                  </a:lnTo>
                  <a:lnTo>
                    <a:pt x="78721" y="63510"/>
                  </a:lnTo>
                  <a:lnTo>
                    <a:pt x="89637" y="72315"/>
                  </a:lnTo>
                  <a:lnTo>
                    <a:pt x="98944" y="79821"/>
                  </a:lnTo>
                  <a:lnTo>
                    <a:pt x="106642" y="86029"/>
                  </a:lnTo>
                  <a:lnTo>
                    <a:pt x="112729" y="90938"/>
                  </a:lnTo>
                  <a:lnTo>
                    <a:pt x="117207" y="94549"/>
                  </a:lnTo>
                  <a:lnTo>
                    <a:pt x="120075" y="96861"/>
                  </a:lnTo>
                  <a:lnTo>
                    <a:pt x="121397" y="97927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0" name="object 710"/>
            <p:cNvSpPr/>
            <p:nvPr/>
          </p:nvSpPr>
          <p:spPr>
            <a:xfrm>
              <a:off x="2467916" y="2380399"/>
              <a:ext cx="121389" cy="97939"/>
            </a:xfrm>
            <a:custGeom>
              <a:avLst/>
              <a:gdLst/>
              <a:ahLst/>
              <a:cxnLst/>
              <a:rect l="l" t="t" r="r" b="b"/>
              <a:pathLst>
                <a:path w="121389" h="97939">
                  <a:moveTo>
                    <a:pt x="0" y="0"/>
                  </a:moveTo>
                  <a:lnTo>
                    <a:pt x="18970" y="15298"/>
                  </a:lnTo>
                  <a:lnTo>
                    <a:pt x="36328" y="29298"/>
                  </a:lnTo>
                  <a:lnTo>
                    <a:pt x="52075" y="42000"/>
                  </a:lnTo>
                  <a:lnTo>
                    <a:pt x="66210" y="53404"/>
                  </a:lnTo>
                  <a:lnTo>
                    <a:pt x="78734" y="63509"/>
                  </a:lnTo>
                  <a:lnTo>
                    <a:pt x="89648" y="72316"/>
                  </a:lnTo>
                  <a:lnTo>
                    <a:pt x="98952" y="79825"/>
                  </a:lnTo>
                  <a:lnTo>
                    <a:pt x="106645" y="86035"/>
                  </a:lnTo>
                  <a:lnTo>
                    <a:pt x="112729" y="90946"/>
                  </a:lnTo>
                  <a:lnTo>
                    <a:pt x="117203" y="94559"/>
                  </a:lnTo>
                  <a:lnTo>
                    <a:pt x="120069" y="96873"/>
                  </a:lnTo>
                  <a:lnTo>
                    <a:pt x="121389" y="97939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1" name="object 711"/>
            <p:cNvSpPr/>
            <p:nvPr/>
          </p:nvSpPr>
          <p:spPr>
            <a:xfrm>
              <a:off x="2589306" y="2478339"/>
              <a:ext cx="121449" cy="97923"/>
            </a:xfrm>
            <a:custGeom>
              <a:avLst/>
              <a:gdLst/>
              <a:ahLst/>
              <a:cxnLst/>
              <a:rect l="l" t="t" r="r" b="b"/>
              <a:pathLst>
                <a:path w="121449" h="97923">
                  <a:moveTo>
                    <a:pt x="0" y="0"/>
                  </a:moveTo>
                  <a:lnTo>
                    <a:pt x="18967" y="15294"/>
                  </a:lnTo>
                  <a:lnTo>
                    <a:pt x="36324" y="29290"/>
                  </a:lnTo>
                  <a:lnTo>
                    <a:pt x="52073" y="41989"/>
                  </a:lnTo>
                  <a:lnTo>
                    <a:pt x="66212" y="53389"/>
                  </a:lnTo>
                  <a:lnTo>
                    <a:pt x="78742" y="63492"/>
                  </a:lnTo>
                  <a:lnTo>
                    <a:pt x="89663" y="72297"/>
                  </a:lnTo>
                  <a:lnTo>
                    <a:pt x="98974" y="79804"/>
                  </a:lnTo>
                  <a:lnTo>
                    <a:pt x="106676" y="86013"/>
                  </a:lnTo>
                  <a:lnTo>
                    <a:pt x="112767" y="90924"/>
                  </a:lnTo>
                  <a:lnTo>
                    <a:pt x="117249" y="94537"/>
                  </a:lnTo>
                  <a:lnTo>
                    <a:pt x="120122" y="96853"/>
                  </a:lnTo>
                  <a:lnTo>
                    <a:pt x="121449" y="97923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2" name="object 712"/>
            <p:cNvSpPr/>
            <p:nvPr/>
          </p:nvSpPr>
          <p:spPr>
            <a:xfrm>
              <a:off x="2710756" y="2576262"/>
              <a:ext cx="121397" cy="97927"/>
            </a:xfrm>
            <a:custGeom>
              <a:avLst/>
              <a:gdLst/>
              <a:ahLst/>
              <a:cxnLst/>
              <a:rect l="l" t="t" r="r" b="b"/>
              <a:pathLst>
                <a:path w="121397" h="97927">
                  <a:moveTo>
                    <a:pt x="0" y="0"/>
                  </a:moveTo>
                  <a:lnTo>
                    <a:pt x="18959" y="15298"/>
                  </a:lnTo>
                  <a:lnTo>
                    <a:pt x="36311" y="29298"/>
                  </a:lnTo>
                  <a:lnTo>
                    <a:pt x="52054" y="42000"/>
                  </a:lnTo>
                  <a:lnTo>
                    <a:pt x="66189" y="53403"/>
                  </a:lnTo>
                  <a:lnTo>
                    <a:pt x="78715" y="63507"/>
                  </a:lnTo>
                  <a:lnTo>
                    <a:pt x="89632" y="72312"/>
                  </a:lnTo>
                  <a:lnTo>
                    <a:pt x="98940" y="79819"/>
                  </a:lnTo>
                  <a:lnTo>
                    <a:pt x="106639" y="86027"/>
                  </a:lnTo>
                  <a:lnTo>
                    <a:pt x="112727" y="90937"/>
                  </a:lnTo>
                  <a:lnTo>
                    <a:pt x="117206" y="94548"/>
                  </a:lnTo>
                  <a:lnTo>
                    <a:pt x="120075" y="96861"/>
                  </a:lnTo>
                  <a:lnTo>
                    <a:pt x="121397" y="97927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3" name="object 713"/>
            <p:cNvSpPr/>
            <p:nvPr/>
          </p:nvSpPr>
          <p:spPr>
            <a:xfrm>
              <a:off x="2832153" y="2674189"/>
              <a:ext cx="121386" cy="97887"/>
            </a:xfrm>
            <a:custGeom>
              <a:avLst/>
              <a:gdLst/>
              <a:ahLst/>
              <a:cxnLst/>
              <a:rect l="l" t="t" r="r" b="b"/>
              <a:pathLst>
                <a:path w="121386" h="97887">
                  <a:moveTo>
                    <a:pt x="0" y="0"/>
                  </a:moveTo>
                  <a:lnTo>
                    <a:pt x="18962" y="15290"/>
                  </a:lnTo>
                  <a:lnTo>
                    <a:pt x="36316" y="29283"/>
                  </a:lnTo>
                  <a:lnTo>
                    <a:pt x="52061" y="41979"/>
                  </a:lnTo>
                  <a:lnTo>
                    <a:pt x="66196" y="53378"/>
                  </a:lnTo>
                  <a:lnTo>
                    <a:pt x="78723" y="63480"/>
                  </a:lnTo>
                  <a:lnTo>
                    <a:pt x="89639" y="72283"/>
                  </a:lnTo>
                  <a:lnTo>
                    <a:pt x="98946" y="79788"/>
                  </a:lnTo>
                  <a:lnTo>
                    <a:pt x="106642" y="85995"/>
                  </a:lnTo>
                  <a:lnTo>
                    <a:pt x="112728" y="90904"/>
                  </a:lnTo>
                  <a:lnTo>
                    <a:pt x="117204" y="94514"/>
                  </a:lnTo>
                  <a:lnTo>
                    <a:pt x="120069" y="96824"/>
                  </a:lnTo>
                  <a:lnTo>
                    <a:pt x="121386" y="97887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4" name="object 714"/>
            <p:cNvSpPr/>
            <p:nvPr/>
          </p:nvSpPr>
          <p:spPr>
            <a:xfrm>
              <a:off x="2953540" y="2772076"/>
              <a:ext cx="596751" cy="87136"/>
            </a:xfrm>
            <a:custGeom>
              <a:avLst/>
              <a:gdLst/>
              <a:ahLst/>
              <a:cxnLst/>
              <a:rect l="l" t="t" r="r" b="b"/>
              <a:pathLst>
                <a:path w="596751" h="87136">
                  <a:moveTo>
                    <a:pt x="0" y="0"/>
                  </a:moveTo>
                  <a:lnTo>
                    <a:pt x="27814" y="18483"/>
                  </a:lnTo>
                  <a:lnTo>
                    <a:pt x="44377" y="26899"/>
                  </a:lnTo>
                  <a:lnTo>
                    <a:pt x="62710" y="34766"/>
                  </a:lnTo>
                  <a:lnTo>
                    <a:pt x="82813" y="42083"/>
                  </a:lnTo>
                  <a:lnTo>
                    <a:pt x="104686" y="48850"/>
                  </a:lnTo>
                  <a:lnTo>
                    <a:pt x="128329" y="55067"/>
                  </a:lnTo>
                  <a:lnTo>
                    <a:pt x="153742" y="60734"/>
                  </a:lnTo>
                  <a:lnTo>
                    <a:pt x="180925" y="65851"/>
                  </a:lnTo>
                  <a:lnTo>
                    <a:pt x="209879" y="70418"/>
                  </a:lnTo>
                  <a:lnTo>
                    <a:pt x="240602" y="74434"/>
                  </a:lnTo>
                  <a:lnTo>
                    <a:pt x="273095" y="77900"/>
                  </a:lnTo>
                  <a:lnTo>
                    <a:pt x="307357" y="80816"/>
                  </a:lnTo>
                  <a:lnTo>
                    <a:pt x="343390" y="83181"/>
                  </a:lnTo>
                  <a:lnTo>
                    <a:pt x="381193" y="84995"/>
                  </a:lnTo>
                  <a:lnTo>
                    <a:pt x="420765" y="86260"/>
                  </a:lnTo>
                  <a:lnTo>
                    <a:pt x="462107" y="86973"/>
                  </a:lnTo>
                  <a:lnTo>
                    <a:pt x="505219" y="87136"/>
                  </a:lnTo>
                  <a:lnTo>
                    <a:pt x="550100" y="86748"/>
                  </a:lnTo>
                  <a:lnTo>
                    <a:pt x="596751" y="8581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5" name="object 715"/>
            <p:cNvSpPr/>
            <p:nvPr/>
          </p:nvSpPr>
          <p:spPr>
            <a:xfrm>
              <a:off x="2283570" y="2356601"/>
              <a:ext cx="5150" cy="3515"/>
            </a:xfrm>
            <a:custGeom>
              <a:avLst/>
              <a:gdLst/>
              <a:ahLst/>
              <a:cxnLst/>
              <a:rect l="l" t="t" r="r" b="b"/>
              <a:pathLst>
                <a:path w="5150" h="3515">
                  <a:moveTo>
                    <a:pt x="0" y="0"/>
                  </a:moveTo>
                  <a:lnTo>
                    <a:pt x="5150" y="3515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6" name="object 716"/>
            <p:cNvSpPr/>
            <p:nvPr/>
          </p:nvSpPr>
          <p:spPr>
            <a:xfrm>
              <a:off x="2288720" y="2360116"/>
              <a:ext cx="128648" cy="88211"/>
            </a:xfrm>
            <a:custGeom>
              <a:avLst/>
              <a:gdLst/>
              <a:ahLst/>
              <a:cxnLst/>
              <a:rect l="l" t="t" r="r" b="b"/>
              <a:pathLst>
                <a:path w="128648" h="88211">
                  <a:moveTo>
                    <a:pt x="0" y="0"/>
                  </a:moveTo>
                  <a:lnTo>
                    <a:pt x="20098" y="13774"/>
                  </a:lnTo>
                  <a:lnTo>
                    <a:pt x="38490" y="26381"/>
                  </a:lnTo>
                  <a:lnTo>
                    <a:pt x="55175" y="37820"/>
                  </a:lnTo>
                  <a:lnTo>
                    <a:pt x="70154" y="48090"/>
                  </a:lnTo>
                  <a:lnTo>
                    <a:pt x="83428" y="57191"/>
                  </a:lnTo>
                  <a:lnTo>
                    <a:pt x="94995" y="65124"/>
                  </a:lnTo>
                  <a:lnTo>
                    <a:pt x="104856" y="71888"/>
                  </a:lnTo>
                  <a:lnTo>
                    <a:pt x="113012" y="77483"/>
                  </a:lnTo>
                  <a:lnTo>
                    <a:pt x="119462" y="81908"/>
                  </a:lnTo>
                  <a:lnTo>
                    <a:pt x="124207" y="85163"/>
                  </a:lnTo>
                  <a:lnTo>
                    <a:pt x="127246" y="87249"/>
                  </a:lnTo>
                  <a:lnTo>
                    <a:pt x="128648" y="88211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7" name="object 717"/>
            <p:cNvSpPr/>
            <p:nvPr/>
          </p:nvSpPr>
          <p:spPr>
            <a:xfrm>
              <a:off x="2417369" y="2448328"/>
              <a:ext cx="128636" cy="88204"/>
            </a:xfrm>
            <a:custGeom>
              <a:avLst/>
              <a:gdLst/>
              <a:ahLst/>
              <a:cxnLst/>
              <a:rect l="l" t="t" r="r" b="b"/>
              <a:pathLst>
                <a:path w="128636" h="88204">
                  <a:moveTo>
                    <a:pt x="0" y="0"/>
                  </a:moveTo>
                  <a:lnTo>
                    <a:pt x="20088" y="13783"/>
                  </a:lnTo>
                  <a:lnTo>
                    <a:pt x="38473" y="26395"/>
                  </a:lnTo>
                  <a:lnTo>
                    <a:pt x="55155" y="37837"/>
                  </a:lnTo>
                  <a:lnTo>
                    <a:pt x="70132" y="48108"/>
                  </a:lnTo>
                  <a:lnTo>
                    <a:pt x="83405" y="57208"/>
                  </a:lnTo>
                  <a:lnTo>
                    <a:pt x="94974" y="65139"/>
                  </a:lnTo>
                  <a:lnTo>
                    <a:pt x="104837" y="71899"/>
                  </a:lnTo>
                  <a:lnTo>
                    <a:pt x="112995" y="77490"/>
                  </a:lnTo>
                  <a:lnTo>
                    <a:pt x="119448" y="81911"/>
                  </a:lnTo>
                  <a:lnTo>
                    <a:pt x="124194" y="85162"/>
                  </a:lnTo>
                  <a:lnTo>
                    <a:pt x="127235" y="87244"/>
                  </a:lnTo>
                  <a:lnTo>
                    <a:pt x="128636" y="88204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8" name="object 718"/>
            <p:cNvSpPr/>
            <p:nvPr/>
          </p:nvSpPr>
          <p:spPr>
            <a:xfrm>
              <a:off x="2546005" y="2536532"/>
              <a:ext cx="128626" cy="88249"/>
            </a:xfrm>
            <a:custGeom>
              <a:avLst/>
              <a:gdLst/>
              <a:ahLst/>
              <a:cxnLst/>
              <a:rect l="l" t="t" r="r" b="b"/>
              <a:pathLst>
                <a:path w="128626" h="88249">
                  <a:moveTo>
                    <a:pt x="0" y="0"/>
                  </a:moveTo>
                  <a:lnTo>
                    <a:pt x="20086" y="13782"/>
                  </a:lnTo>
                  <a:lnTo>
                    <a:pt x="38468" y="26396"/>
                  </a:lnTo>
                  <a:lnTo>
                    <a:pt x="55148" y="37840"/>
                  </a:lnTo>
                  <a:lnTo>
                    <a:pt x="70123" y="48115"/>
                  </a:lnTo>
                  <a:lnTo>
                    <a:pt x="83395" y="57220"/>
                  </a:lnTo>
                  <a:lnTo>
                    <a:pt x="94962" y="65156"/>
                  </a:lnTo>
                  <a:lnTo>
                    <a:pt x="104824" y="71922"/>
                  </a:lnTo>
                  <a:lnTo>
                    <a:pt x="112982" y="77518"/>
                  </a:lnTo>
                  <a:lnTo>
                    <a:pt x="119434" y="81944"/>
                  </a:lnTo>
                  <a:lnTo>
                    <a:pt x="124182" y="85200"/>
                  </a:lnTo>
                  <a:lnTo>
                    <a:pt x="127223" y="87286"/>
                  </a:lnTo>
                  <a:lnTo>
                    <a:pt x="128626" y="88249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9" name="object 719"/>
            <p:cNvSpPr/>
            <p:nvPr/>
          </p:nvSpPr>
          <p:spPr>
            <a:xfrm>
              <a:off x="2674632" y="2624782"/>
              <a:ext cx="128603" cy="88202"/>
            </a:xfrm>
            <a:custGeom>
              <a:avLst/>
              <a:gdLst/>
              <a:ahLst/>
              <a:cxnLst/>
              <a:rect l="l" t="t" r="r" b="b"/>
              <a:pathLst>
                <a:path w="128603" h="88202">
                  <a:moveTo>
                    <a:pt x="0" y="0"/>
                  </a:moveTo>
                  <a:lnTo>
                    <a:pt x="20091" y="13778"/>
                  </a:lnTo>
                  <a:lnTo>
                    <a:pt x="38478" y="26388"/>
                  </a:lnTo>
                  <a:lnTo>
                    <a:pt x="55159" y="37829"/>
                  </a:lnTo>
                  <a:lnTo>
                    <a:pt x="70135" y="48100"/>
                  </a:lnTo>
                  <a:lnTo>
                    <a:pt x="83405" y="57201"/>
                  </a:lnTo>
                  <a:lnTo>
                    <a:pt x="94970" y="65133"/>
                  </a:lnTo>
                  <a:lnTo>
                    <a:pt x="104829" y="71895"/>
                  </a:lnTo>
                  <a:lnTo>
                    <a:pt x="112983" y="77488"/>
                  </a:lnTo>
                  <a:lnTo>
                    <a:pt x="119430" y="81910"/>
                  </a:lnTo>
                  <a:lnTo>
                    <a:pt x="124172" y="85162"/>
                  </a:lnTo>
                  <a:lnTo>
                    <a:pt x="127207" y="87244"/>
                  </a:lnTo>
                  <a:lnTo>
                    <a:pt x="128603" y="88202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0" name="object 720"/>
            <p:cNvSpPr/>
            <p:nvPr/>
          </p:nvSpPr>
          <p:spPr>
            <a:xfrm>
              <a:off x="2803236" y="2712984"/>
              <a:ext cx="128636" cy="88204"/>
            </a:xfrm>
            <a:custGeom>
              <a:avLst/>
              <a:gdLst/>
              <a:ahLst/>
              <a:cxnLst/>
              <a:rect l="l" t="t" r="r" b="b"/>
              <a:pathLst>
                <a:path w="128636" h="88204">
                  <a:moveTo>
                    <a:pt x="0" y="0"/>
                  </a:moveTo>
                  <a:lnTo>
                    <a:pt x="20095" y="13776"/>
                  </a:lnTo>
                  <a:lnTo>
                    <a:pt x="38485" y="26385"/>
                  </a:lnTo>
                  <a:lnTo>
                    <a:pt x="55169" y="37824"/>
                  </a:lnTo>
                  <a:lnTo>
                    <a:pt x="70148" y="48094"/>
                  </a:lnTo>
                  <a:lnTo>
                    <a:pt x="83420" y="57195"/>
                  </a:lnTo>
                  <a:lnTo>
                    <a:pt x="94987" y="65127"/>
                  </a:lnTo>
                  <a:lnTo>
                    <a:pt x="104848" y="71889"/>
                  </a:lnTo>
                  <a:lnTo>
                    <a:pt x="113004" y="77482"/>
                  </a:lnTo>
                  <a:lnTo>
                    <a:pt x="119453" y="81906"/>
                  </a:lnTo>
                  <a:lnTo>
                    <a:pt x="124197" y="85159"/>
                  </a:lnTo>
                  <a:lnTo>
                    <a:pt x="127236" y="87243"/>
                  </a:lnTo>
                  <a:lnTo>
                    <a:pt x="128636" y="88204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1" name="object 721"/>
            <p:cNvSpPr/>
            <p:nvPr/>
          </p:nvSpPr>
          <p:spPr>
            <a:xfrm>
              <a:off x="2931872" y="2801189"/>
              <a:ext cx="618419" cy="64991"/>
            </a:xfrm>
            <a:custGeom>
              <a:avLst/>
              <a:gdLst/>
              <a:ahLst/>
              <a:cxnLst/>
              <a:rect l="l" t="t" r="r" b="b"/>
              <a:pathLst>
                <a:path w="618419" h="64991">
                  <a:moveTo>
                    <a:pt x="0" y="0"/>
                  </a:moveTo>
                  <a:lnTo>
                    <a:pt x="29339" y="16454"/>
                  </a:lnTo>
                  <a:lnTo>
                    <a:pt x="65900" y="30513"/>
                  </a:lnTo>
                  <a:lnTo>
                    <a:pt x="86889" y="36643"/>
                  </a:lnTo>
                  <a:lnTo>
                    <a:pt x="109684" y="42174"/>
                  </a:lnTo>
                  <a:lnTo>
                    <a:pt x="134285" y="47106"/>
                  </a:lnTo>
                  <a:lnTo>
                    <a:pt x="160691" y="51438"/>
                  </a:lnTo>
                  <a:lnTo>
                    <a:pt x="188902" y="55172"/>
                  </a:lnTo>
                  <a:lnTo>
                    <a:pt x="218920" y="58306"/>
                  </a:lnTo>
                  <a:lnTo>
                    <a:pt x="250743" y="60842"/>
                  </a:lnTo>
                  <a:lnTo>
                    <a:pt x="284372" y="62778"/>
                  </a:lnTo>
                  <a:lnTo>
                    <a:pt x="319807" y="64115"/>
                  </a:lnTo>
                  <a:lnTo>
                    <a:pt x="357048" y="64852"/>
                  </a:lnTo>
                  <a:lnTo>
                    <a:pt x="396095" y="64991"/>
                  </a:lnTo>
                  <a:lnTo>
                    <a:pt x="436948" y="64531"/>
                  </a:lnTo>
                  <a:lnTo>
                    <a:pt x="479607" y="63471"/>
                  </a:lnTo>
                  <a:lnTo>
                    <a:pt x="524071" y="61812"/>
                  </a:lnTo>
                  <a:lnTo>
                    <a:pt x="570342" y="59554"/>
                  </a:lnTo>
                  <a:lnTo>
                    <a:pt x="618419" y="56698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2" name="object 722"/>
            <p:cNvSpPr/>
            <p:nvPr/>
          </p:nvSpPr>
          <p:spPr>
            <a:xfrm>
              <a:off x="2231729" y="2438854"/>
              <a:ext cx="5397" cy="3116"/>
            </a:xfrm>
            <a:custGeom>
              <a:avLst/>
              <a:gdLst/>
              <a:ahLst/>
              <a:cxnLst/>
              <a:rect l="l" t="t" r="r" b="b"/>
              <a:pathLst>
                <a:path w="5397" h="3116">
                  <a:moveTo>
                    <a:pt x="0" y="0"/>
                  </a:moveTo>
                  <a:lnTo>
                    <a:pt x="5397" y="3116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3" name="object 723"/>
            <p:cNvSpPr/>
            <p:nvPr/>
          </p:nvSpPr>
          <p:spPr>
            <a:xfrm>
              <a:off x="2237126" y="2441958"/>
              <a:ext cx="135097" cy="77981"/>
            </a:xfrm>
            <a:custGeom>
              <a:avLst/>
              <a:gdLst/>
              <a:ahLst/>
              <a:cxnLst/>
              <a:rect l="l" t="t" r="r" b="b"/>
              <a:pathLst>
                <a:path w="135097" h="77981">
                  <a:moveTo>
                    <a:pt x="0" y="12"/>
                  </a:moveTo>
                  <a:lnTo>
                    <a:pt x="21100" y="12194"/>
                  </a:lnTo>
                  <a:lnTo>
                    <a:pt x="40411" y="23342"/>
                  </a:lnTo>
                  <a:lnTo>
                    <a:pt x="57931" y="33456"/>
                  </a:lnTo>
                  <a:lnTo>
                    <a:pt x="73660" y="42536"/>
                  </a:lnTo>
                  <a:lnTo>
                    <a:pt x="87599" y="50582"/>
                  </a:lnTo>
                  <a:lnTo>
                    <a:pt x="99747" y="57593"/>
                  </a:lnTo>
                  <a:lnTo>
                    <a:pt x="110104" y="63571"/>
                  </a:lnTo>
                  <a:lnTo>
                    <a:pt x="118671" y="68515"/>
                  </a:lnTo>
                  <a:lnTo>
                    <a:pt x="125446" y="72425"/>
                  </a:lnTo>
                  <a:lnTo>
                    <a:pt x="130430" y="75301"/>
                  </a:lnTo>
                  <a:lnTo>
                    <a:pt x="133623" y="77144"/>
                  </a:lnTo>
                  <a:lnTo>
                    <a:pt x="135097" y="77994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4" name="object 724"/>
            <p:cNvSpPr/>
            <p:nvPr/>
          </p:nvSpPr>
          <p:spPr>
            <a:xfrm>
              <a:off x="2372220" y="2519952"/>
              <a:ext cx="135077" cy="77986"/>
            </a:xfrm>
            <a:custGeom>
              <a:avLst/>
              <a:gdLst/>
              <a:ahLst/>
              <a:cxnLst/>
              <a:rect l="l" t="t" r="r" b="b"/>
              <a:pathLst>
                <a:path w="135077" h="77986">
                  <a:moveTo>
                    <a:pt x="3" y="0"/>
                  </a:moveTo>
                  <a:lnTo>
                    <a:pt x="21101" y="12184"/>
                  </a:lnTo>
                  <a:lnTo>
                    <a:pt x="40409" y="23334"/>
                  </a:lnTo>
                  <a:lnTo>
                    <a:pt x="57927" y="33449"/>
                  </a:lnTo>
                  <a:lnTo>
                    <a:pt x="73655" y="42530"/>
                  </a:lnTo>
                  <a:lnTo>
                    <a:pt x="87593" y="50577"/>
                  </a:lnTo>
                  <a:lnTo>
                    <a:pt x="99739" y="57589"/>
                  </a:lnTo>
                  <a:lnTo>
                    <a:pt x="110095" y="63567"/>
                  </a:lnTo>
                  <a:lnTo>
                    <a:pt x="118661" y="68511"/>
                  </a:lnTo>
                  <a:lnTo>
                    <a:pt x="125435" y="72420"/>
                  </a:lnTo>
                  <a:lnTo>
                    <a:pt x="130418" y="75296"/>
                  </a:lnTo>
                  <a:lnTo>
                    <a:pt x="133609" y="77138"/>
                  </a:lnTo>
                  <a:lnTo>
                    <a:pt x="135080" y="77986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5" name="object 725"/>
            <p:cNvSpPr/>
            <p:nvPr/>
          </p:nvSpPr>
          <p:spPr>
            <a:xfrm>
              <a:off x="2507301" y="2597939"/>
              <a:ext cx="135089" cy="77994"/>
            </a:xfrm>
            <a:custGeom>
              <a:avLst/>
              <a:gdLst/>
              <a:ahLst/>
              <a:cxnLst/>
              <a:rect l="l" t="t" r="r" b="b"/>
              <a:pathLst>
                <a:path w="135089" h="77994">
                  <a:moveTo>
                    <a:pt x="0" y="0"/>
                  </a:moveTo>
                  <a:lnTo>
                    <a:pt x="21100" y="12182"/>
                  </a:lnTo>
                  <a:lnTo>
                    <a:pt x="40410" y="23331"/>
                  </a:lnTo>
                  <a:lnTo>
                    <a:pt x="57930" y="33446"/>
                  </a:lnTo>
                  <a:lnTo>
                    <a:pt x="73658" y="42527"/>
                  </a:lnTo>
                  <a:lnTo>
                    <a:pt x="87596" y="50574"/>
                  </a:lnTo>
                  <a:lnTo>
                    <a:pt x="99744" y="57587"/>
                  </a:lnTo>
                  <a:lnTo>
                    <a:pt x="110100" y="63566"/>
                  </a:lnTo>
                  <a:lnTo>
                    <a:pt x="118665" y="68511"/>
                  </a:lnTo>
                  <a:lnTo>
                    <a:pt x="125440" y="72423"/>
                  </a:lnTo>
                  <a:lnTo>
                    <a:pt x="130424" y="75300"/>
                  </a:lnTo>
                  <a:lnTo>
                    <a:pt x="133616" y="77143"/>
                  </a:lnTo>
                  <a:lnTo>
                    <a:pt x="135089" y="77994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6" name="object 726"/>
            <p:cNvSpPr/>
            <p:nvPr/>
          </p:nvSpPr>
          <p:spPr>
            <a:xfrm>
              <a:off x="2642383" y="2675933"/>
              <a:ext cx="135044" cy="77984"/>
            </a:xfrm>
            <a:custGeom>
              <a:avLst/>
              <a:gdLst/>
              <a:ahLst/>
              <a:cxnLst/>
              <a:rect l="l" t="t" r="r" b="b"/>
              <a:pathLst>
                <a:path w="135044" h="77984">
                  <a:moveTo>
                    <a:pt x="7" y="0"/>
                  </a:moveTo>
                  <a:lnTo>
                    <a:pt x="21110" y="12184"/>
                  </a:lnTo>
                  <a:lnTo>
                    <a:pt x="40420" y="23334"/>
                  </a:lnTo>
                  <a:lnTo>
                    <a:pt x="57939" y="33449"/>
                  </a:lnTo>
                  <a:lnTo>
                    <a:pt x="73666" y="42531"/>
                  </a:lnTo>
                  <a:lnTo>
                    <a:pt x="87600" y="50578"/>
                  </a:lnTo>
                  <a:lnTo>
                    <a:pt x="99743" y="57590"/>
                  </a:lnTo>
                  <a:lnTo>
                    <a:pt x="110095" y="63569"/>
                  </a:lnTo>
                  <a:lnTo>
                    <a:pt x="118654" y="68513"/>
                  </a:lnTo>
                  <a:lnTo>
                    <a:pt x="125423" y="72422"/>
                  </a:lnTo>
                  <a:lnTo>
                    <a:pt x="130400" y="75297"/>
                  </a:lnTo>
                  <a:lnTo>
                    <a:pt x="133586" y="77138"/>
                  </a:lnTo>
                  <a:lnTo>
                    <a:pt x="135051" y="77984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7" name="object 727"/>
            <p:cNvSpPr/>
            <p:nvPr/>
          </p:nvSpPr>
          <p:spPr>
            <a:xfrm>
              <a:off x="2777435" y="2753918"/>
              <a:ext cx="135077" cy="77986"/>
            </a:xfrm>
            <a:custGeom>
              <a:avLst/>
              <a:gdLst/>
              <a:ahLst/>
              <a:cxnLst/>
              <a:rect l="l" t="t" r="r" b="b"/>
              <a:pathLst>
                <a:path w="135077" h="77986">
                  <a:moveTo>
                    <a:pt x="0" y="0"/>
                  </a:moveTo>
                  <a:lnTo>
                    <a:pt x="21099" y="12181"/>
                  </a:lnTo>
                  <a:lnTo>
                    <a:pt x="40409" y="23330"/>
                  </a:lnTo>
                  <a:lnTo>
                    <a:pt x="57927" y="33444"/>
                  </a:lnTo>
                  <a:lnTo>
                    <a:pt x="73655" y="42525"/>
                  </a:lnTo>
                  <a:lnTo>
                    <a:pt x="87593" y="50571"/>
                  </a:lnTo>
                  <a:lnTo>
                    <a:pt x="99739" y="57584"/>
                  </a:lnTo>
                  <a:lnTo>
                    <a:pt x="110095" y="63563"/>
                  </a:lnTo>
                  <a:lnTo>
                    <a:pt x="118659" y="68508"/>
                  </a:lnTo>
                  <a:lnTo>
                    <a:pt x="125433" y="72418"/>
                  </a:lnTo>
                  <a:lnTo>
                    <a:pt x="130415" y="75295"/>
                  </a:lnTo>
                  <a:lnTo>
                    <a:pt x="133606" y="77137"/>
                  </a:lnTo>
                  <a:lnTo>
                    <a:pt x="135077" y="77986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8" name="object 728"/>
            <p:cNvSpPr/>
            <p:nvPr/>
          </p:nvSpPr>
          <p:spPr>
            <a:xfrm>
              <a:off x="2912512" y="2831905"/>
              <a:ext cx="637779" cy="46794"/>
            </a:xfrm>
            <a:custGeom>
              <a:avLst/>
              <a:gdLst/>
              <a:ahLst/>
              <a:cxnLst/>
              <a:rect l="l" t="t" r="r" b="b"/>
              <a:pathLst>
                <a:path w="637779" h="46794">
                  <a:moveTo>
                    <a:pt x="0" y="0"/>
                  </a:moveTo>
                  <a:lnTo>
                    <a:pt x="30689" y="14296"/>
                  </a:lnTo>
                  <a:lnTo>
                    <a:pt x="68730" y="25995"/>
                  </a:lnTo>
                  <a:lnTo>
                    <a:pt x="90508" y="30869"/>
                  </a:lnTo>
                  <a:lnTo>
                    <a:pt x="114124" y="35094"/>
                  </a:lnTo>
                  <a:lnTo>
                    <a:pt x="139578" y="38669"/>
                  </a:lnTo>
                  <a:lnTo>
                    <a:pt x="166871" y="41594"/>
                  </a:lnTo>
                  <a:lnTo>
                    <a:pt x="196002" y="43869"/>
                  </a:lnTo>
                  <a:lnTo>
                    <a:pt x="226971" y="45494"/>
                  </a:lnTo>
                  <a:lnTo>
                    <a:pt x="259779" y="46469"/>
                  </a:lnTo>
                  <a:lnTo>
                    <a:pt x="294425" y="46794"/>
                  </a:lnTo>
                  <a:lnTo>
                    <a:pt x="330909" y="46469"/>
                  </a:lnTo>
                  <a:lnTo>
                    <a:pt x="369232" y="45493"/>
                  </a:lnTo>
                  <a:lnTo>
                    <a:pt x="409393" y="43868"/>
                  </a:lnTo>
                  <a:lnTo>
                    <a:pt x="451393" y="41591"/>
                  </a:lnTo>
                  <a:lnTo>
                    <a:pt x="495232" y="38665"/>
                  </a:lnTo>
                  <a:lnTo>
                    <a:pt x="540909" y="35088"/>
                  </a:lnTo>
                  <a:lnTo>
                    <a:pt x="588424" y="30860"/>
                  </a:lnTo>
                  <a:lnTo>
                    <a:pt x="637779" y="25982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9" name="object 729"/>
            <p:cNvSpPr/>
            <p:nvPr/>
          </p:nvSpPr>
          <p:spPr>
            <a:xfrm>
              <a:off x="2045296" y="813587"/>
              <a:ext cx="99618" cy="72834"/>
            </a:xfrm>
            <a:custGeom>
              <a:avLst/>
              <a:gdLst/>
              <a:ahLst/>
              <a:cxnLst/>
              <a:rect l="l" t="t" r="r" b="b"/>
              <a:pathLst>
                <a:path w="99618" h="72834">
                  <a:moveTo>
                    <a:pt x="14185" y="72834"/>
                  </a:moveTo>
                  <a:lnTo>
                    <a:pt x="0" y="47129"/>
                  </a:lnTo>
                  <a:lnTo>
                    <a:pt x="85420" y="0"/>
                  </a:lnTo>
                  <a:lnTo>
                    <a:pt x="99618" y="25704"/>
                  </a:lnTo>
                  <a:lnTo>
                    <a:pt x="14185" y="72834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0" name="object 730"/>
            <p:cNvSpPr/>
            <p:nvPr/>
          </p:nvSpPr>
          <p:spPr>
            <a:xfrm>
              <a:off x="1963839" y="666000"/>
              <a:ext cx="166877" cy="194716"/>
            </a:xfrm>
            <a:custGeom>
              <a:avLst/>
              <a:gdLst/>
              <a:ahLst/>
              <a:cxnLst/>
              <a:rect l="l" t="t" r="r" b="b"/>
              <a:pathLst>
                <a:path w="166877" h="194716">
                  <a:moveTo>
                    <a:pt x="81457" y="194716"/>
                  </a:moveTo>
                  <a:lnTo>
                    <a:pt x="0" y="47129"/>
                  </a:lnTo>
                  <a:lnTo>
                    <a:pt x="85420" y="0"/>
                  </a:lnTo>
                  <a:lnTo>
                    <a:pt x="166877" y="147586"/>
                  </a:lnTo>
                  <a:lnTo>
                    <a:pt x="81457" y="194716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1" name="object 731"/>
            <p:cNvSpPr/>
            <p:nvPr/>
          </p:nvSpPr>
          <p:spPr>
            <a:xfrm>
              <a:off x="1914575" y="576707"/>
              <a:ext cx="134683" cy="136423"/>
            </a:xfrm>
            <a:custGeom>
              <a:avLst/>
              <a:gdLst/>
              <a:ahLst/>
              <a:cxnLst/>
              <a:rect l="l" t="t" r="r" b="b"/>
              <a:pathLst>
                <a:path w="134683" h="136423">
                  <a:moveTo>
                    <a:pt x="49263" y="136423"/>
                  </a:moveTo>
                  <a:lnTo>
                    <a:pt x="0" y="47129"/>
                  </a:lnTo>
                  <a:lnTo>
                    <a:pt x="85420" y="0"/>
                  </a:lnTo>
                  <a:lnTo>
                    <a:pt x="134683" y="89293"/>
                  </a:lnTo>
                  <a:lnTo>
                    <a:pt x="49263" y="136423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2" name="object 732"/>
            <p:cNvSpPr/>
            <p:nvPr/>
          </p:nvSpPr>
          <p:spPr>
            <a:xfrm>
              <a:off x="1866696" y="894803"/>
              <a:ext cx="109194" cy="95694"/>
            </a:xfrm>
            <a:custGeom>
              <a:avLst/>
              <a:gdLst/>
              <a:ahLst/>
              <a:cxnLst/>
              <a:rect l="l" t="t" r="r" b="b"/>
              <a:pathLst>
                <a:path w="109194" h="95694">
                  <a:moveTo>
                    <a:pt x="27685" y="95694"/>
                  </a:moveTo>
                  <a:lnTo>
                    <a:pt x="0" y="53632"/>
                  </a:lnTo>
                  <a:lnTo>
                    <a:pt x="81508" y="0"/>
                  </a:lnTo>
                  <a:lnTo>
                    <a:pt x="109194" y="42075"/>
                  </a:lnTo>
                  <a:lnTo>
                    <a:pt x="27685" y="95694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3" name="object 733"/>
            <p:cNvSpPr/>
            <p:nvPr/>
          </p:nvSpPr>
          <p:spPr>
            <a:xfrm>
              <a:off x="1840458" y="854913"/>
              <a:ext cx="107746" cy="93522"/>
            </a:xfrm>
            <a:custGeom>
              <a:avLst/>
              <a:gdLst/>
              <a:ahLst/>
              <a:cxnLst/>
              <a:rect l="l" t="t" r="r" b="b"/>
              <a:pathLst>
                <a:path w="107746" h="93522">
                  <a:moveTo>
                    <a:pt x="26238" y="93522"/>
                  </a:moveTo>
                  <a:lnTo>
                    <a:pt x="0" y="53632"/>
                  </a:lnTo>
                  <a:lnTo>
                    <a:pt x="81508" y="0"/>
                  </a:lnTo>
                  <a:lnTo>
                    <a:pt x="107746" y="39890"/>
                  </a:lnTo>
                  <a:lnTo>
                    <a:pt x="26238" y="93522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4" name="object 734"/>
            <p:cNvSpPr/>
            <p:nvPr/>
          </p:nvSpPr>
          <p:spPr>
            <a:xfrm>
              <a:off x="1815896" y="817562"/>
              <a:ext cx="106070" cy="90982"/>
            </a:xfrm>
            <a:custGeom>
              <a:avLst/>
              <a:gdLst/>
              <a:ahLst/>
              <a:cxnLst/>
              <a:rect l="l" t="t" r="r" b="b"/>
              <a:pathLst>
                <a:path w="106070" h="90982">
                  <a:moveTo>
                    <a:pt x="24561" y="90982"/>
                  </a:moveTo>
                  <a:lnTo>
                    <a:pt x="0" y="53632"/>
                  </a:lnTo>
                  <a:lnTo>
                    <a:pt x="81508" y="0"/>
                  </a:lnTo>
                  <a:lnTo>
                    <a:pt x="106070" y="37350"/>
                  </a:lnTo>
                  <a:lnTo>
                    <a:pt x="24561" y="90982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5" name="object 735"/>
            <p:cNvSpPr/>
            <p:nvPr/>
          </p:nvSpPr>
          <p:spPr>
            <a:xfrm>
              <a:off x="1812975" y="813142"/>
              <a:ext cx="84429" cy="58051"/>
            </a:xfrm>
            <a:custGeom>
              <a:avLst/>
              <a:gdLst/>
              <a:ahLst/>
              <a:cxnLst/>
              <a:rect l="l" t="t" r="r" b="b"/>
              <a:pathLst>
                <a:path w="84429" h="58051">
                  <a:moveTo>
                    <a:pt x="2921" y="58051"/>
                  </a:moveTo>
                  <a:lnTo>
                    <a:pt x="0" y="53632"/>
                  </a:lnTo>
                  <a:lnTo>
                    <a:pt x="81559" y="0"/>
                  </a:lnTo>
                  <a:lnTo>
                    <a:pt x="84429" y="4419"/>
                  </a:lnTo>
                  <a:lnTo>
                    <a:pt x="2921" y="58051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6" name="object 736"/>
            <p:cNvSpPr/>
            <p:nvPr/>
          </p:nvSpPr>
          <p:spPr>
            <a:xfrm>
              <a:off x="1736928" y="697458"/>
              <a:ext cx="157606" cy="169316"/>
            </a:xfrm>
            <a:custGeom>
              <a:avLst/>
              <a:gdLst/>
              <a:ahLst/>
              <a:cxnLst/>
              <a:rect l="l" t="t" r="r" b="b"/>
              <a:pathLst>
                <a:path w="157606" h="169316">
                  <a:moveTo>
                    <a:pt x="76047" y="169316"/>
                  </a:moveTo>
                  <a:lnTo>
                    <a:pt x="0" y="53632"/>
                  </a:lnTo>
                  <a:lnTo>
                    <a:pt x="81508" y="0"/>
                  </a:lnTo>
                  <a:lnTo>
                    <a:pt x="157606" y="115684"/>
                  </a:lnTo>
                  <a:lnTo>
                    <a:pt x="76047" y="169316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7" name="object 737"/>
            <p:cNvSpPr/>
            <p:nvPr/>
          </p:nvSpPr>
          <p:spPr>
            <a:xfrm>
              <a:off x="4820539" y="1033856"/>
              <a:ext cx="87515" cy="73177"/>
            </a:xfrm>
            <a:custGeom>
              <a:avLst/>
              <a:gdLst/>
              <a:ahLst/>
              <a:cxnLst/>
              <a:rect l="l" t="t" r="r" b="b"/>
              <a:pathLst>
                <a:path w="87515" h="73177">
                  <a:moveTo>
                    <a:pt x="77152" y="73177"/>
                  </a:moveTo>
                  <a:lnTo>
                    <a:pt x="0" y="13398"/>
                  </a:lnTo>
                  <a:lnTo>
                    <a:pt x="10426" y="0"/>
                  </a:lnTo>
                  <a:lnTo>
                    <a:pt x="87515" y="59778"/>
                  </a:lnTo>
                  <a:lnTo>
                    <a:pt x="77152" y="73177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8" name="object 738"/>
            <p:cNvSpPr/>
            <p:nvPr/>
          </p:nvSpPr>
          <p:spPr>
            <a:xfrm>
              <a:off x="5647385" y="2060320"/>
              <a:ext cx="174371" cy="144818"/>
            </a:xfrm>
            <a:custGeom>
              <a:avLst/>
              <a:gdLst/>
              <a:ahLst/>
              <a:cxnLst/>
              <a:rect l="l" t="t" r="r" b="b"/>
              <a:pathLst>
                <a:path w="174371" h="144818">
                  <a:moveTo>
                    <a:pt x="35166" y="144818"/>
                  </a:moveTo>
                  <a:lnTo>
                    <a:pt x="0" y="53784"/>
                  </a:lnTo>
                  <a:lnTo>
                    <a:pt x="139255" y="0"/>
                  </a:lnTo>
                  <a:lnTo>
                    <a:pt x="174371" y="91033"/>
                  </a:lnTo>
                  <a:lnTo>
                    <a:pt x="35166" y="144818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9" name="object 739"/>
            <p:cNvSpPr/>
            <p:nvPr/>
          </p:nvSpPr>
          <p:spPr>
            <a:xfrm>
              <a:off x="5786640" y="2049907"/>
              <a:ext cx="62102" cy="101447"/>
            </a:xfrm>
            <a:custGeom>
              <a:avLst/>
              <a:gdLst/>
              <a:ahLst/>
              <a:cxnLst/>
              <a:rect l="l" t="t" r="r" b="b"/>
              <a:pathLst>
                <a:path w="62102" h="101447">
                  <a:moveTo>
                    <a:pt x="35115" y="101447"/>
                  </a:moveTo>
                  <a:lnTo>
                    <a:pt x="0" y="10413"/>
                  </a:lnTo>
                  <a:lnTo>
                    <a:pt x="26987" y="0"/>
                  </a:lnTo>
                  <a:lnTo>
                    <a:pt x="62102" y="91033"/>
                  </a:lnTo>
                  <a:lnTo>
                    <a:pt x="35115" y="101447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40" name="object 740"/>
            <p:cNvSpPr/>
            <p:nvPr/>
          </p:nvSpPr>
          <p:spPr>
            <a:xfrm>
              <a:off x="5813628" y="2025700"/>
              <a:ext cx="97929" cy="115239"/>
            </a:xfrm>
            <a:custGeom>
              <a:avLst/>
              <a:gdLst/>
              <a:ahLst/>
              <a:cxnLst/>
              <a:rect l="l" t="t" r="r" b="b"/>
              <a:pathLst>
                <a:path w="97929" h="115239">
                  <a:moveTo>
                    <a:pt x="35115" y="115239"/>
                  </a:moveTo>
                  <a:lnTo>
                    <a:pt x="0" y="24206"/>
                  </a:lnTo>
                  <a:lnTo>
                    <a:pt x="62801" y="0"/>
                  </a:lnTo>
                  <a:lnTo>
                    <a:pt x="97929" y="90982"/>
                  </a:lnTo>
                  <a:lnTo>
                    <a:pt x="35115" y="115239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41" name="object 741"/>
            <p:cNvSpPr/>
            <p:nvPr/>
          </p:nvSpPr>
          <p:spPr>
            <a:xfrm>
              <a:off x="5876429" y="2019642"/>
              <a:ext cx="50850" cy="97040"/>
            </a:xfrm>
            <a:custGeom>
              <a:avLst/>
              <a:gdLst/>
              <a:ahLst/>
              <a:cxnLst/>
              <a:rect l="l" t="t" r="r" b="b"/>
              <a:pathLst>
                <a:path w="50850" h="97040">
                  <a:moveTo>
                    <a:pt x="35128" y="97040"/>
                  </a:moveTo>
                  <a:lnTo>
                    <a:pt x="0" y="6057"/>
                  </a:lnTo>
                  <a:lnTo>
                    <a:pt x="15671" y="0"/>
                  </a:lnTo>
                  <a:lnTo>
                    <a:pt x="50850" y="90982"/>
                  </a:lnTo>
                  <a:lnTo>
                    <a:pt x="35128" y="97040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42" name="object 742"/>
            <p:cNvSpPr/>
            <p:nvPr/>
          </p:nvSpPr>
          <p:spPr>
            <a:xfrm>
              <a:off x="5892101" y="1991614"/>
              <a:ext cx="107657" cy="119011"/>
            </a:xfrm>
            <a:custGeom>
              <a:avLst/>
              <a:gdLst/>
              <a:ahLst/>
              <a:cxnLst/>
              <a:rect l="l" t="t" r="r" b="b"/>
              <a:pathLst>
                <a:path w="107657" h="119011">
                  <a:moveTo>
                    <a:pt x="35178" y="119011"/>
                  </a:moveTo>
                  <a:lnTo>
                    <a:pt x="0" y="28028"/>
                  </a:lnTo>
                  <a:lnTo>
                    <a:pt x="72529" y="0"/>
                  </a:lnTo>
                  <a:lnTo>
                    <a:pt x="107657" y="91033"/>
                  </a:lnTo>
                  <a:lnTo>
                    <a:pt x="35178" y="119011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43" name="object 743"/>
            <p:cNvSpPr/>
            <p:nvPr/>
          </p:nvSpPr>
          <p:spPr>
            <a:xfrm>
              <a:off x="5566613" y="1898942"/>
              <a:ext cx="120510" cy="125514"/>
            </a:xfrm>
            <a:custGeom>
              <a:avLst/>
              <a:gdLst/>
              <a:ahLst/>
              <a:cxnLst/>
              <a:rect l="l" t="t" r="r" b="b"/>
              <a:pathLst>
                <a:path w="120510" h="125514">
                  <a:moveTo>
                    <a:pt x="42125" y="125514"/>
                  </a:moveTo>
                  <a:lnTo>
                    <a:pt x="0" y="37515"/>
                  </a:lnTo>
                  <a:lnTo>
                    <a:pt x="78384" y="0"/>
                  </a:lnTo>
                  <a:lnTo>
                    <a:pt x="120510" y="88011"/>
                  </a:lnTo>
                  <a:lnTo>
                    <a:pt x="42125" y="125514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44" name="object 744"/>
            <p:cNvSpPr/>
            <p:nvPr/>
          </p:nvSpPr>
          <p:spPr>
            <a:xfrm>
              <a:off x="5644997" y="1893493"/>
              <a:ext cx="53530" cy="93459"/>
            </a:xfrm>
            <a:custGeom>
              <a:avLst/>
              <a:gdLst/>
              <a:ahLst/>
              <a:cxnLst/>
              <a:rect l="l" t="t" r="r" b="b"/>
              <a:pathLst>
                <a:path w="53530" h="93459">
                  <a:moveTo>
                    <a:pt x="42125" y="93459"/>
                  </a:moveTo>
                  <a:lnTo>
                    <a:pt x="0" y="5448"/>
                  </a:lnTo>
                  <a:lnTo>
                    <a:pt x="11468" y="0"/>
                  </a:lnTo>
                  <a:lnTo>
                    <a:pt x="53530" y="87998"/>
                  </a:lnTo>
                  <a:lnTo>
                    <a:pt x="42125" y="93459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45" name="object 745"/>
            <p:cNvSpPr/>
            <p:nvPr/>
          </p:nvSpPr>
          <p:spPr>
            <a:xfrm>
              <a:off x="5656465" y="1835594"/>
              <a:ext cx="163156" cy="145897"/>
            </a:xfrm>
            <a:custGeom>
              <a:avLst/>
              <a:gdLst/>
              <a:ahLst/>
              <a:cxnLst/>
              <a:rect l="l" t="t" r="r" b="b"/>
              <a:pathLst>
                <a:path w="163156" h="145897">
                  <a:moveTo>
                    <a:pt x="42062" y="145897"/>
                  </a:moveTo>
                  <a:lnTo>
                    <a:pt x="0" y="57899"/>
                  </a:lnTo>
                  <a:lnTo>
                    <a:pt x="121094" y="0"/>
                  </a:lnTo>
                  <a:lnTo>
                    <a:pt x="163156" y="88010"/>
                  </a:lnTo>
                  <a:lnTo>
                    <a:pt x="42062" y="145897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46" name="object 746"/>
            <p:cNvSpPr/>
            <p:nvPr/>
          </p:nvSpPr>
          <p:spPr>
            <a:xfrm>
              <a:off x="5777560" y="1835048"/>
              <a:ext cx="43256" cy="88557"/>
            </a:xfrm>
            <a:custGeom>
              <a:avLst/>
              <a:gdLst/>
              <a:ahLst/>
              <a:cxnLst/>
              <a:rect l="l" t="t" r="r" b="b"/>
              <a:pathLst>
                <a:path w="43256" h="88557">
                  <a:moveTo>
                    <a:pt x="42062" y="88557"/>
                  </a:moveTo>
                  <a:lnTo>
                    <a:pt x="0" y="546"/>
                  </a:lnTo>
                  <a:lnTo>
                    <a:pt x="1143" y="0"/>
                  </a:lnTo>
                  <a:lnTo>
                    <a:pt x="43256" y="88010"/>
                  </a:lnTo>
                  <a:lnTo>
                    <a:pt x="42062" y="88557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47" name="object 747"/>
            <p:cNvSpPr/>
            <p:nvPr/>
          </p:nvSpPr>
          <p:spPr>
            <a:xfrm>
              <a:off x="5472366" y="1729778"/>
              <a:ext cx="110718" cy="120256"/>
            </a:xfrm>
            <a:custGeom>
              <a:avLst/>
              <a:gdLst/>
              <a:ahLst/>
              <a:cxnLst/>
              <a:rect l="l" t="t" r="r" b="b"/>
              <a:pathLst>
                <a:path w="110718" h="120256">
                  <a:moveTo>
                    <a:pt x="48755" y="120256"/>
                  </a:moveTo>
                  <a:lnTo>
                    <a:pt x="0" y="35775"/>
                  </a:lnTo>
                  <a:lnTo>
                    <a:pt x="61950" y="0"/>
                  </a:lnTo>
                  <a:lnTo>
                    <a:pt x="110718" y="84480"/>
                  </a:lnTo>
                  <a:lnTo>
                    <a:pt x="48755" y="120256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48" name="object 748"/>
            <p:cNvSpPr/>
            <p:nvPr/>
          </p:nvSpPr>
          <p:spPr>
            <a:xfrm>
              <a:off x="5534317" y="1724964"/>
              <a:ext cx="57111" cy="89293"/>
            </a:xfrm>
            <a:custGeom>
              <a:avLst/>
              <a:gdLst/>
              <a:ahLst/>
              <a:cxnLst/>
              <a:rect l="l" t="t" r="r" b="b"/>
              <a:pathLst>
                <a:path w="57111" h="89293">
                  <a:moveTo>
                    <a:pt x="48767" y="89293"/>
                  </a:moveTo>
                  <a:lnTo>
                    <a:pt x="0" y="4813"/>
                  </a:lnTo>
                  <a:lnTo>
                    <a:pt x="8343" y="0"/>
                  </a:lnTo>
                  <a:lnTo>
                    <a:pt x="57111" y="84493"/>
                  </a:lnTo>
                  <a:lnTo>
                    <a:pt x="48767" y="89293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49" name="object 749"/>
            <p:cNvSpPr/>
            <p:nvPr/>
          </p:nvSpPr>
          <p:spPr>
            <a:xfrm>
              <a:off x="5542661" y="1668716"/>
              <a:ext cx="146189" cy="140741"/>
            </a:xfrm>
            <a:custGeom>
              <a:avLst/>
              <a:gdLst/>
              <a:ahLst/>
              <a:cxnLst/>
              <a:rect l="l" t="t" r="r" b="b"/>
              <a:pathLst>
                <a:path w="146189" h="140741">
                  <a:moveTo>
                    <a:pt x="48767" y="140741"/>
                  </a:moveTo>
                  <a:lnTo>
                    <a:pt x="0" y="56248"/>
                  </a:lnTo>
                  <a:lnTo>
                    <a:pt x="97434" y="0"/>
                  </a:lnTo>
                  <a:lnTo>
                    <a:pt x="146189" y="84480"/>
                  </a:lnTo>
                  <a:lnTo>
                    <a:pt x="48767" y="140741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50" name="object 750"/>
            <p:cNvSpPr/>
            <p:nvPr/>
          </p:nvSpPr>
          <p:spPr>
            <a:xfrm>
              <a:off x="5640095" y="1660080"/>
              <a:ext cx="63741" cy="93116"/>
            </a:xfrm>
            <a:custGeom>
              <a:avLst/>
              <a:gdLst/>
              <a:ahLst/>
              <a:cxnLst/>
              <a:rect l="l" t="t" r="r" b="b"/>
              <a:pathLst>
                <a:path w="63741" h="93116">
                  <a:moveTo>
                    <a:pt x="48755" y="93116"/>
                  </a:moveTo>
                  <a:lnTo>
                    <a:pt x="0" y="8636"/>
                  </a:lnTo>
                  <a:lnTo>
                    <a:pt x="14973" y="0"/>
                  </a:lnTo>
                  <a:lnTo>
                    <a:pt x="63741" y="84480"/>
                  </a:lnTo>
                  <a:lnTo>
                    <a:pt x="48755" y="93116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51" name="object 751"/>
            <p:cNvSpPr/>
            <p:nvPr/>
          </p:nvSpPr>
          <p:spPr>
            <a:xfrm>
              <a:off x="5655068" y="1630159"/>
              <a:ext cx="100609" cy="114401"/>
            </a:xfrm>
            <a:custGeom>
              <a:avLst/>
              <a:gdLst/>
              <a:ahLst/>
              <a:cxnLst/>
              <a:rect l="l" t="t" r="r" b="b"/>
              <a:pathLst>
                <a:path w="100609" h="114401">
                  <a:moveTo>
                    <a:pt x="48767" y="114401"/>
                  </a:moveTo>
                  <a:lnTo>
                    <a:pt x="0" y="29921"/>
                  </a:lnTo>
                  <a:lnTo>
                    <a:pt x="51790" y="0"/>
                  </a:lnTo>
                  <a:lnTo>
                    <a:pt x="100609" y="84493"/>
                  </a:lnTo>
                  <a:lnTo>
                    <a:pt x="48767" y="114401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52" name="object 752"/>
            <p:cNvSpPr/>
            <p:nvPr/>
          </p:nvSpPr>
          <p:spPr>
            <a:xfrm>
              <a:off x="5365102" y="1538084"/>
              <a:ext cx="149085" cy="144868"/>
            </a:xfrm>
            <a:custGeom>
              <a:avLst/>
              <a:gdLst/>
              <a:ahLst/>
              <a:cxnLst/>
              <a:rect l="l" t="t" r="r" b="b"/>
              <a:pathLst>
                <a:path w="149085" h="144868">
                  <a:moveTo>
                    <a:pt x="55168" y="144868"/>
                  </a:moveTo>
                  <a:lnTo>
                    <a:pt x="0" y="64452"/>
                  </a:lnTo>
                  <a:lnTo>
                    <a:pt x="93916" y="0"/>
                  </a:lnTo>
                  <a:lnTo>
                    <a:pt x="149085" y="80467"/>
                  </a:lnTo>
                  <a:lnTo>
                    <a:pt x="55168" y="144868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53" name="object 753"/>
            <p:cNvSpPr/>
            <p:nvPr/>
          </p:nvSpPr>
          <p:spPr>
            <a:xfrm>
              <a:off x="5459018" y="1527568"/>
              <a:ext cx="70535" cy="90982"/>
            </a:xfrm>
            <a:custGeom>
              <a:avLst/>
              <a:gdLst/>
              <a:ahLst/>
              <a:cxnLst/>
              <a:rect l="l" t="t" r="r" b="b"/>
              <a:pathLst>
                <a:path w="70535" h="90982">
                  <a:moveTo>
                    <a:pt x="55168" y="90982"/>
                  </a:moveTo>
                  <a:lnTo>
                    <a:pt x="0" y="10515"/>
                  </a:lnTo>
                  <a:lnTo>
                    <a:pt x="15328" y="0"/>
                  </a:lnTo>
                  <a:lnTo>
                    <a:pt x="70535" y="80467"/>
                  </a:lnTo>
                  <a:lnTo>
                    <a:pt x="55168" y="90982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54" name="object 754"/>
            <p:cNvSpPr/>
            <p:nvPr/>
          </p:nvSpPr>
          <p:spPr>
            <a:xfrm>
              <a:off x="5474347" y="1470126"/>
              <a:ext cx="138950" cy="137909"/>
            </a:xfrm>
            <a:custGeom>
              <a:avLst/>
              <a:gdLst/>
              <a:ahLst/>
              <a:cxnLst/>
              <a:rect l="l" t="t" r="r" b="b"/>
              <a:pathLst>
                <a:path w="138950" h="137909">
                  <a:moveTo>
                    <a:pt x="55206" y="137909"/>
                  </a:moveTo>
                  <a:lnTo>
                    <a:pt x="0" y="57442"/>
                  </a:lnTo>
                  <a:lnTo>
                    <a:pt x="83781" y="0"/>
                  </a:lnTo>
                  <a:lnTo>
                    <a:pt x="138950" y="80467"/>
                  </a:lnTo>
                  <a:lnTo>
                    <a:pt x="55206" y="137909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55" name="object 755"/>
            <p:cNvSpPr/>
            <p:nvPr/>
          </p:nvSpPr>
          <p:spPr>
            <a:xfrm>
              <a:off x="5558129" y="1459903"/>
              <a:ext cx="70053" cy="90690"/>
            </a:xfrm>
            <a:custGeom>
              <a:avLst/>
              <a:gdLst/>
              <a:ahLst/>
              <a:cxnLst/>
              <a:rect l="l" t="t" r="r" b="b"/>
              <a:pathLst>
                <a:path w="70053" h="90690">
                  <a:moveTo>
                    <a:pt x="55168" y="90690"/>
                  </a:moveTo>
                  <a:lnTo>
                    <a:pt x="0" y="10223"/>
                  </a:lnTo>
                  <a:lnTo>
                    <a:pt x="14884" y="0"/>
                  </a:lnTo>
                  <a:lnTo>
                    <a:pt x="70053" y="80467"/>
                  </a:lnTo>
                  <a:lnTo>
                    <a:pt x="55168" y="90690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56" name="object 756"/>
            <p:cNvSpPr/>
            <p:nvPr/>
          </p:nvSpPr>
          <p:spPr>
            <a:xfrm>
              <a:off x="5245544" y="1404239"/>
              <a:ext cx="115836" cy="119964"/>
            </a:xfrm>
            <a:custGeom>
              <a:avLst/>
              <a:gdLst/>
              <a:ahLst/>
              <a:cxnLst/>
              <a:rect l="l" t="t" r="r" b="b"/>
              <a:pathLst>
                <a:path w="115836" h="119964">
                  <a:moveTo>
                    <a:pt x="61264" y="119964"/>
                  </a:moveTo>
                  <a:lnTo>
                    <a:pt x="0" y="44005"/>
                  </a:lnTo>
                  <a:lnTo>
                    <a:pt x="54622" y="0"/>
                  </a:lnTo>
                  <a:lnTo>
                    <a:pt x="115836" y="75907"/>
                  </a:lnTo>
                  <a:lnTo>
                    <a:pt x="61264" y="119964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57" name="object 757"/>
            <p:cNvSpPr/>
            <p:nvPr/>
          </p:nvSpPr>
          <p:spPr>
            <a:xfrm>
              <a:off x="5300167" y="1362824"/>
              <a:ext cx="112560" cy="117322"/>
            </a:xfrm>
            <a:custGeom>
              <a:avLst/>
              <a:gdLst/>
              <a:ahLst/>
              <a:cxnLst/>
              <a:rect l="l" t="t" r="r" b="b"/>
              <a:pathLst>
                <a:path w="112560" h="117322">
                  <a:moveTo>
                    <a:pt x="61213" y="117322"/>
                  </a:moveTo>
                  <a:lnTo>
                    <a:pt x="0" y="41414"/>
                  </a:lnTo>
                  <a:lnTo>
                    <a:pt x="51295" y="0"/>
                  </a:lnTo>
                  <a:lnTo>
                    <a:pt x="112560" y="75945"/>
                  </a:lnTo>
                  <a:lnTo>
                    <a:pt x="61213" y="117322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58" name="object 758"/>
            <p:cNvSpPr/>
            <p:nvPr/>
          </p:nvSpPr>
          <p:spPr>
            <a:xfrm>
              <a:off x="5351462" y="1304671"/>
              <a:ext cx="133350" cy="134099"/>
            </a:xfrm>
            <a:custGeom>
              <a:avLst/>
              <a:gdLst/>
              <a:ahLst/>
              <a:cxnLst/>
              <a:rect l="l" t="t" r="r" b="b"/>
              <a:pathLst>
                <a:path w="133350" h="134099">
                  <a:moveTo>
                    <a:pt x="61264" y="134099"/>
                  </a:moveTo>
                  <a:lnTo>
                    <a:pt x="0" y="58153"/>
                  </a:lnTo>
                  <a:lnTo>
                    <a:pt x="72136" y="0"/>
                  </a:lnTo>
                  <a:lnTo>
                    <a:pt x="133350" y="75958"/>
                  </a:lnTo>
                  <a:lnTo>
                    <a:pt x="61264" y="134099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59" name="object 759"/>
            <p:cNvSpPr/>
            <p:nvPr/>
          </p:nvSpPr>
          <p:spPr>
            <a:xfrm>
              <a:off x="5423598" y="1302397"/>
              <a:ext cx="64046" cy="78231"/>
            </a:xfrm>
            <a:custGeom>
              <a:avLst/>
              <a:gdLst/>
              <a:ahLst/>
              <a:cxnLst/>
              <a:rect l="l" t="t" r="r" b="b"/>
              <a:pathLst>
                <a:path w="64046" h="78231">
                  <a:moveTo>
                    <a:pt x="61213" y="78232"/>
                  </a:moveTo>
                  <a:lnTo>
                    <a:pt x="0" y="2273"/>
                  </a:lnTo>
                  <a:lnTo>
                    <a:pt x="2819" y="0"/>
                  </a:lnTo>
                  <a:lnTo>
                    <a:pt x="64046" y="75946"/>
                  </a:lnTo>
                  <a:lnTo>
                    <a:pt x="61213" y="78232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60" name="object 760"/>
            <p:cNvSpPr/>
            <p:nvPr/>
          </p:nvSpPr>
          <p:spPr>
            <a:xfrm>
              <a:off x="5426417" y="1285227"/>
              <a:ext cx="82499" cy="93116"/>
            </a:xfrm>
            <a:custGeom>
              <a:avLst/>
              <a:gdLst/>
              <a:ahLst/>
              <a:cxnLst/>
              <a:rect l="l" t="t" r="r" b="b"/>
              <a:pathLst>
                <a:path w="82499" h="93116">
                  <a:moveTo>
                    <a:pt x="61226" y="93116"/>
                  </a:moveTo>
                  <a:lnTo>
                    <a:pt x="0" y="17170"/>
                  </a:lnTo>
                  <a:lnTo>
                    <a:pt x="21234" y="0"/>
                  </a:lnTo>
                  <a:lnTo>
                    <a:pt x="82499" y="75958"/>
                  </a:lnTo>
                  <a:lnTo>
                    <a:pt x="61226" y="93116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61" name="object 761"/>
            <p:cNvSpPr/>
            <p:nvPr/>
          </p:nvSpPr>
          <p:spPr>
            <a:xfrm>
              <a:off x="5114429" y="1276997"/>
              <a:ext cx="95300" cy="97675"/>
            </a:xfrm>
            <a:custGeom>
              <a:avLst/>
              <a:gdLst/>
              <a:ahLst/>
              <a:cxnLst/>
              <a:rect l="l" t="t" r="r" b="b"/>
              <a:pathLst>
                <a:path w="95300" h="97675">
                  <a:moveTo>
                    <a:pt x="66916" y="97675"/>
                  </a:moveTo>
                  <a:lnTo>
                    <a:pt x="0" y="26733"/>
                  </a:lnTo>
                  <a:lnTo>
                    <a:pt x="28320" y="0"/>
                  </a:lnTo>
                  <a:lnTo>
                    <a:pt x="95300" y="70942"/>
                  </a:lnTo>
                  <a:lnTo>
                    <a:pt x="66916" y="97675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62" name="object 762"/>
            <p:cNvSpPr/>
            <p:nvPr/>
          </p:nvSpPr>
          <p:spPr>
            <a:xfrm>
              <a:off x="5142750" y="1209725"/>
              <a:ext cx="138264" cy="138214"/>
            </a:xfrm>
            <a:custGeom>
              <a:avLst/>
              <a:gdLst/>
              <a:ahLst/>
              <a:cxnLst/>
              <a:rect l="l" t="t" r="r" b="b"/>
              <a:pathLst>
                <a:path w="138264" h="138214">
                  <a:moveTo>
                    <a:pt x="66979" y="138214"/>
                  </a:moveTo>
                  <a:lnTo>
                    <a:pt x="0" y="67271"/>
                  </a:lnTo>
                  <a:lnTo>
                    <a:pt x="71297" y="0"/>
                  </a:lnTo>
                  <a:lnTo>
                    <a:pt x="138264" y="70992"/>
                  </a:lnTo>
                  <a:lnTo>
                    <a:pt x="66979" y="138214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63" name="object 763"/>
            <p:cNvSpPr/>
            <p:nvPr/>
          </p:nvSpPr>
          <p:spPr>
            <a:xfrm>
              <a:off x="5214048" y="1036485"/>
              <a:ext cx="250571" cy="244233"/>
            </a:xfrm>
            <a:custGeom>
              <a:avLst/>
              <a:gdLst/>
              <a:ahLst/>
              <a:cxnLst/>
              <a:rect l="l" t="t" r="r" b="b"/>
              <a:pathLst>
                <a:path w="250571" h="244233">
                  <a:moveTo>
                    <a:pt x="66967" y="244233"/>
                  </a:moveTo>
                  <a:lnTo>
                    <a:pt x="0" y="173240"/>
                  </a:lnTo>
                  <a:lnTo>
                    <a:pt x="183603" y="0"/>
                  </a:lnTo>
                  <a:lnTo>
                    <a:pt x="250571" y="70993"/>
                  </a:lnTo>
                  <a:lnTo>
                    <a:pt x="66967" y="244233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64" name="object 764"/>
            <p:cNvSpPr/>
            <p:nvPr/>
          </p:nvSpPr>
          <p:spPr>
            <a:xfrm>
              <a:off x="5397652" y="1027061"/>
              <a:ext cx="76987" cy="80416"/>
            </a:xfrm>
            <a:custGeom>
              <a:avLst/>
              <a:gdLst/>
              <a:ahLst/>
              <a:cxnLst/>
              <a:rect l="l" t="t" r="r" b="b"/>
              <a:pathLst>
                <a:path w="76987" h="80416">
                  <a:moveTo>
                    <a:pt x="66967" y="80416"/>
                  </a:moveTo>
                  <a:lnTo>
                    <a:pt x="0" y="9423"/>
                  </a:lnTo>
                  <a:lnTo>
                    <a:pt x="10020" y="0"/>
                  </a:lnTo>
                  <a:lnTo>
                    <a:pt x="76987" y="70942"/>
                  </a:lnTo>
                  <a:lnTo>
                    <a:pt x="66967" y="80416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65" name="object 765"/>
            <p:cNvSpPr/>
            <p:nvPr/>
          </p:nvSpPr>
          <p:spPr>
            <a:xfrm>
              <a:off x="5407672" y="973836"/>
              <a:ext cx="123380" cy="124167"/>
            </a:xfrm>
            <a:custGeom>
              <a:avLst/>
              <a:gdLst/>
              <a:ahLst/>
              <a:cxnLst/>
              <a:rect l="l" t="t" r="r" b="b"/>
              <a:pathLst>
                <a:path w="123380" h="124167">
                  <a:moveTo>
                    <a:pt x="66967" y="124167"/>
                  </a:moveTo>
                  <a:lnTo>
                    <a:pt x="0" y="53225"/>
                  </a:lnTo>
                  <a:lnTo>
                    <a:pt x="56451" y="0"/>
                  </a:lnTo>
                  <a:lnTo>
                    <a:pt x="123380" y="70942"/>
                  </a:lnTo>
                  <a:lnTo>
                    <a:pt x="66967" y="124167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66" name="object 766"/>
            <p:cNvSpPr/>
            <p:nvPr/>
          </p:nvSpPr>
          <p:spPr>
            <a:xfrm>
              <a:off x="4972443" y="1110907"/>
              <a:ext cx="125717" cy="124459"/>
            </a:xfrm>
            <a:custGeom>
              <a:avLst/>
              <a:gdLst/>
              <a:ahLst/>
              <a:cxnLst/>
              <a:rect l="l" t="t" r="r" b="b"/>
              <a:pathLst>
                <a:path w="125717" h="124459">
                  <a:moveTo>
                    <a:pt x="72288" y="124459"/>
                  </a:moveTo>
                  <a:lnTo>
                    <a:pt x="0" y="58877"/>
                  </a:lnTo>
                  <a:lnTo>
                    <a:pt x="53479" y="0"/>
                  </a:lnTo>
                  <a:lnTo>
                    <a:pt x="125717" y="65582"/>
                  </a:lnTo>
                  <a:lnTo>
                    <a:pt x="72288" y="124459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67" name="object 767"/>
            <p:cNvSpPr/>
            <p:nvPr/>
          </p:nvSpPr>
          <p:spPr>
            <a:xfrm>
              <a:off x="5025923" y="1055535"/>
              <a:ext cx="122440" cy="120954"/>
            </a:xfrm>
            <a:custGeom>
              <a:avLst/>
              <a:gdLst/>
              <a:ahLst/>
              <a:cxnLst/>
              <a:rect l="l" t="t" r="r" b="b"/>
              <a:pathLst>
                <a:path w="122440" h="120954">
                  <a:moveTo>
                    <a:pt x="72237" y="120954"/>
                  </a:moveTo>
                  <a:lnTo>
                    <a:pt x="0" y="55371"/>
                  </a:lnTo>
                  <a:lnTo>
                    <a:pt x="50203" y="0"/>
                  </a:lnTo>
                  <a:lnTo>
                    <a:pt x="122440" y="65582"/>
                  </a:lnTo>
                  <a:lnTo>
                    <a:pt x="72237" y="120954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68" name="object 768"/>
            <p:cNvSpPr/>
            <p:nvPr/>
          </p:nvSpPr>
          <p:spPr>
            <a:xfrm>
              <a:off x="5076126" y="995413"/>
              <a:ext cx="126860" cy="125704"/>
            </a:xfrm>
            <a:custGeom>
              <a:avLst/>
              <a:gdLst/>
              <a:ahLst/>
              <a:cxnLst/>
              <a:rect l="l" t="t" r="r" b="b"/>
              <a:pathLst>
                <a:path w="126860" h="125704">
                  <a:moveTo>
                    <a:pt x="72237" y="125704"/>
                  </a:moveTo>
                  <a:lnTo>
                    <a:pt x="0" y="60121"/>
                  </a:lnTo>
                  <a:lnTo>
                    <a:pt x="54571" y="0"/>
                  </a:lnTo>
                  <a:lnTo>
                    <a:pt x="126860" y="65531"/>
                  </a:lnTo>
                  <a:lnTo>
                    <a:pt x="72237" y="125704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69" name="object 769"/>
            <p:cNvSpPr/>
            <p:nvPr/>
          </p:nvSpPr>
          <p:spPr>
            <a:xfrm>
              <a:off x="5130698" y="829373"/>
              <a:ext cx="222897" cy="231571"/>
            </a:xfrm>
            <a:custGeom>
              <a:avLst/>
              <a:gdLst/>
              <a:ahLst/>
              <a:cxnLst/>
              <a:rect l="l" t="t" r="r" b="b"/>
              <a:pathLst>
                <a:path w="222897" h="231571">
                  <a:moveTo>
                    <a:pt x="72288" y="231571"/>
                  </a:moveTo>
                  <a:lnTo>
                    <a:pt x="0" y="166039"/>
                  </a:lnTo>
                  <a:lnTo>
                    <a:pt x="150660" y="0"/>
                  </a:lnTo>
                  <a:lnTo>
                    <a:pt x="222897" y="65582"/>
                  </a:lnTo>
                  <a:lnTo>
                    <a:pt x="72288" y="231571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70" name="object 770"/>
            <p:cNvSpPr/>
            <p:nvPr/>
          </p:nvSpPr>
          <p:spPr>
            <a:xfrm>
              <a:off x="4830965" y="656526"/>
              <a:ext cx="369531" cy="437108"/>
            </a:xfrm>
            <a:custGeom>
              <a:avLst/>
              <a:gdLst/>
              <a:ahLst/>
              <a:cxnLst/>
              <a:rect l="l" t="t" r="r" b="b"/>
              <a:pathLst>
                <a:path w="369531" h="437108">
                  <a:moveTo>
                    <a:pt x="77088" y="437108"/>
                  </a:moveTo>
                  <a:lnTo>
                    <a:pt x="0" y="377329"/>
                  </a:lnTo>
                  <a:lnTo>
                    <a:pt x="292392" y="0"/>
                  </a:lnTo>
                  <a:lnTo>
                    <a:pt x="369531" y="59778"/>
                  </a:lnTo>
                  <a:lnTo>
                    <a:pt x="77088" y="437108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71" name="object 771"/>
            <p:cNvSpPr/>
            <p:nvPr/>
          </p:nvSpPr>
          <p:spPr>
            <a:xfrm>
              <a:off x="5123408" y="607415"/>
              <a:ext cx="115188" cy="108889"/>
            </a:xfrm>
            <a:custGeom>
              <a:avLst/>
              <a:gdLst/>
              <a:ahLst/>
              <a:cxnLst/>
              <a:rect l="l" t="t" r="r" b="b"/>
              <a:pathLst>
                <a:path w="115188" h="108889">
                  <a:moveTo>
                    <a:pt x="77088" y="108889"/>
                  </a:moveTo>
                  <a:lnTo>
                    <a:pt x="0" y="49110"/>
                  </a:lnTo>
                  <a:lnTo>
                    <a:pt x="38049" y="0"/>
                  </a:lnTo>
                  <a:lnTo>
                    <a:pt x="115188" y="59728"/>
                  </a:lnTo>
                  <a:lnTo>
                    <a:pt x="77088" y="108889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72" name="object 772"/>
            <p:cNvSpPr/>
            <p:nvPr/>
          </p:nvSpPr>
          <p:spPr>
            <a:xfrm>
              <a:off x="5161457" y="539750"/>
              <a:ext cx="129578" cy="127393"/>
            </a:xfrm>
            <a:custGeom>
              <a:avLst/>
              <a:gdLst/>
              <a:ahLst/>
              <a:cxnLst/>
              <a:rect l="l" t="t" r="r" b="b"/>
              <a:pathLst>
                <a:path w="129578" h="127393">
                  <a:moveTo>
                    <a:pt x="77139" y="127393"/>
                  </a:moveTo>
                  <a:lnTo>
                    <a:pt x="0" y="67665"/>
                  </a:lnTo>
                  <a:lnTo>
                    <a:pt x="52438" y="0"/>
                  </a:lnTo>
                  <a:lnTo>
                    <a:pt x="129578" y="59778"/>
                  </a:lnTo>
                  <a:lnTo>
                    <a:pt x="77139" y="127393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73" name="object 773"/>
            <p:cNvSpPr/>
            <p:nvPr/>
          </p:nvSpPr>
          <p:spPr>
            <a:xfrm>
              <a:off x="5213896" y="526402"/>
              <a:ext cx="87464" cy="73126"/>
            </a:xfrm>
            <a:custGeom>
              <a:avLst/>
              <a:gdLst/>
              <a:ahLst/>
              <a:cxnLst/>
              <a:rect l="l" t="t" r="r" b="b"/>
              <a:pathLst>
                <a:path w="87464" h="73126">
                  <a:moveTo>
                    <a:pt x="77139" y="73126"/>
                  </a:moveTo>
                  <a:lnTo>
                    <a:pt x="0" y="13347"/>
                  </a:lnTo>
                  <a:lnTo>
                    <a:pt x="10363" y="0"/>
                  </a:lnTo>
                  <a:lnTo>
                    <a:pt x="87464" y="59778"/>
                  </a:lnTo>
                  <a:lnTo>
                    <a:pt x="77139" y="73126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74" name="object 774"/>
            <p:cNvSpPr/>
            <p:nvPr/>
          </p:nvSpPr>
          <p:spPr>
            <a:xfrm>
              <a:off x="4659604" y="929436"/>
              <a:ext cx="86423" cy="61061"/>
            </a:xfrm>
            <a:custGeom>
              <a:avLst/>
              <a:gdLst/>
              <a:ahLst/>
              <a:cxnLst/>
              <a:rect l="l" t="t" r="r" b="b"/>
              <a:pathLst>
                <a:path w="86423" h="61061">
                  <a:moveTo>
                    <a:pt x="81508" y="61061"/>
                  </a:moveTo>
                  <a:lnTo>
                    <a:pt x="0" y="7442"/>
                  </a:lnTo>
                  <a:lnTo>
                    <a:pt x="4914" y="0"/>
                  </a:lnTo>
                  <a:lnTo>
                    <a:pt x="86423" y="53619"/>
                  </a:lnTo>
                  <a:lnTo>
                    <a:pt x="81508" y="61061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75" name="object 775"/>
            <p:cNvSpPr/>
            <p:nvPr/>
          </p:nvSpPr>
          <p:spPr>
            <a:xfrm>
              <a:off x="4664519" y="867473"/>
              <a:ext cx="122237" cy="115582"/>
            </a:xfrm>
            <a:custGeom>
              <a:avLst/>
              <a:gdLst/>
              <a:ahLst/>
              <a:cxnLst/>
              <a:rect l="l" t="t" r="r" b="b"/>
              <a:pathLst>
                <a:path w="122237" h="115582">
                  <a:moveTo>
                    <a:pt x="81508" y="115582"/>
                  </a:moveTo>
                  <a:lnTo>
                    <a:pt x="0" y="61963"/>
                  </a:lnTo>
                  <a:lnTo>
                    <a:pt x="40728" y="0"/>
                  </a:lnTo>
                  <a:lnTo>
                    <a:pt x="122237" y="53619"/>
                  </a:lnTo>
                  <a:lnTo>
                    <a:pt x="81508" y="115582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76" name="object 776"/>
            <p:cNvSpPr/>
            <p:nvPr/>
          </p:nvSpPr>
          <p:spPr>
            <a:xfrm>
              <a:off x="4705248" y="828827"/>
              <a:ext cx="106959" cy="92265"/>
            </a:xfrm>
            <a:custGeom>
              <a:avLst/>
              <a:gdLst/>
              <a:ahLst/>
              <a:cxnLst/>
              <a:rect l="l" t="t" r="r" b="b"/>
              <a:pathLst>
                <a:path w="106959" h="92265">
                  <a:moveTo>
                    <a:pt x="81508" y="92265"/>
                  </a:moveTo>
                  <a:lnTo>
                    <a:pt x="0" y="38646"/>
                  </a:lnTo>
                  <a:lnTo>
                    <a:pt x="25450" y="0"/>
                  </a:lnTo>
                  <a:lnTo>
                    <a:pt x="106959" y="53619"/>
                  </a:lnTo>
                  <a:lnTo>
                    <a:pt x="81508" y="92265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77" name="object 777"/>
            <p:cNvSpPr/>
            <p:nvPr/>
          </p:nvSpPr>
          <p:spPr>
            <a:xfrm>
              <a:off x="4730699" y="823658"/>
              <a:ext cx="84886" cy="58788"/>
            </a:xfrm>
            <a:custGeom>
              <a:avLst/>
              <a:gdLst/>
              <a:ahLst/>
              <a:cxnLst/>
              <a:rect l="l" t="t" r="r" b="b"/>
              <a:pathLst>
                <a:path w="84886" h="58788">
                  <a:moveTo>
                    <a:pt x="81508" y="58788"/>
                  </a:moveTo>
                  <a:lnTo>
                    <a:pt x="0" y="5168"/>
                  </a:lnTo>
                  <a:lnTo>
                    <a:pt x="3378" y="0"/>
                  </a:lnTo>
                  <a:lnTo>
                    <a:pt x="84886" y="53632"/>
                  </a:lnTo>
                  <a:lnTo>
                    <a:pt x="81508" y="58788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78" name="object 778"/>
            <p:cNvSpPr/>
            <p:nvPr/>
          </p:nvSpPr>
          <p:spPr>
            <a:xfrm>
              <a:off x="4734077" y="787298"/>
              <a:ext cx="105410" cy="89992"/>
            </a:xfrm>
            <a:custGeom>
              <a:avLst/>
              <a:gdLst/>
              <a:ahLst/>
              <a:cxnLst/>
              <a:rect l="l" t="t" r="r" b="b"/>
              <a:pathLst>
                <a:path w="105410" h="89992">
                  <a:moveTo>
                    <a:pt x="81508" y="89992"/>
                  </a:moveTo>
                  <a:lnTo>
                    <a:pt x="0" y="36360"/>
                  </a:lnTo>
                  <a:lnTo>
                    <a:pt x="23914" y="0"/>
                  </a:lnTo>
                  <a:lnTo>
                    <a:pt x="105410" y="53632"/>
                  </a:lnTo>
                  <a:lnTo>
                    <a:pt x="81508" y="89992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79" name="object 779"/>
            <p:cNvSpPr/>
            <p:nvPr/>
          </p:nvSpPr>
          <p:spPr>
            <a:xfrm>
              <a:off x="5682551" y="3834257"/>
              <a:ext cx="189814" cy="146443"/>
            </a:xfrm>
            <a:custGeom>
              <a:avLst/>
              <a:gdLst/>
              <a:ahLst/>
              <a:cxnLst/>
              <a:rect l="l" t="t" r="r" b="b"/>
              <a:pathLst>
                <a:path w="189814" h="146443">
                  <a:moveTo>
                    <a:pt x="158203" y="146443"/>
                  </a:moveTo>
                  <a:lnTo>
                    <a:pt x="0" y="92278"/>
                  </a:lnTo>
                  <a:lnTo>
                    <a:pt x="31610" y="0"/>
                  </a:lnTo>
                  <a:lnTo>
                    <a:pt x="189814" y="54127"/>
                  </a:lnTo>
                  <a:lnTo>
                    <a:pt x="158203" y="146443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80" name="object 780"/>
            <p:cNvSpPr/>
            <p:nvPr/>
          </p:nvSpPr>
          <p:spPr>
            <a:xfrm>
              <a:off x="5608739" y="4017619"/>
              <a:ext cx="132803" cy="130225"/>
            </a:xfrm>
            <a:custGeom>
              <a:avLst/>
              <a:gdLst/>
              <a:ahLst/>
              <a:cxnLst/>
              <a:rect l="l" t="t" r="r" b="b"/>
              <a:pathLst>
                <a:path w="132803" h="130225">
                  <a:moveTo>
                    <a:pt x="94157" y="130225"/>
                  </a:moveTo>
                  <a:lnTo>
                    <a:pt x="0" y="89585"/>
                  </a:lnTo>
                  <a:lnTo>
                    <a:pt x="38646" y="0"/>
                  </a:lnTo>
                  <a:lnTo>
                    <a:pt x="132803" y="40627"/>
                  </a:lnTo>
                  <a:lnTo>
                    <a:pt x="94157" y="130225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81" name="object 781"/>
            <p:cNvSpPr/>
            <p:nvPr/>
          </p:nvSpPr>
          <p:spPr>
            <a:xfrm>
              <a:off x="5702896" y="4058246"/>
              <a:ext cx="64833" cy="100901"/>
            </a:xfrm>
            <a:custGeom>
              <a:avLst/>
              <a:gdLst/>
              <a:ahLst/>
              <a:cxnLst/>
              <a:rect l="l" t="t" r="r" b="b"/>
              <a:pathLst>
                <a:path w="64833" h="100901">
                  <a:moveTo>
                    <a:pt x="26187" y="100901"/>
                  </a:moveTo>
                  <a:lnTo>
                    <a:pt x="0" y="89598"/>
                  </a:lnTo>
                  <a:lnTo>
                    <a:pt x="38646" y="0"/>
                  </a:lnTo>
                  <a:lnTo>
                    <a:pt x="64833" y="11315"/>
                  </a:lnTo>
                  <a:lnTo>
                    <a:pt x="26187" y="100901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82" name="object 782"/>
            <p:cNvSpPr/>
            <p:nvPr/>
          </p:nvSpPr>
          <p:spPr>
            <a:xfrm>
              <a:off x="5729084" y="4069562"/>
              <a:ext cx="100368" cy="116179"/>
            </a:xfrm>
            <a:custGeom>
              <a:avLst/>
              <a:gdLst/>
              <a:ahLst/>
              <a:cxnLst/>
              <a:rect l="l" t="t" r="r" b="b"/>
              <a:pathLst>
                <a:path w="100368" h="116179">
                  <a:moveTo>
                    <a:pt x="61722" y="116179"/>
                  </a:moveTo>
                  <a:lnTo>
                    <a:pt x="0" y="89585"/>
                  </a:lnTo>
                  <a:lnTo>
                    <a:pt x="38646" y="0"/>
                  </a:lnTo>
                  <a:lnTo>
                    <a:pt x="100368" y="26631"/>
                  </a:lnTo>
                  <a:lnTo>
                    <a:pt x="61722" y="116179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83" name="object 783"/>
            <p:cNvSpPr/>
            <p:nvPr/>
          </p:nvSpPr>
          <p:spPr>
            <a:xfrm>
              <a:off x="1437881" y="4828032"/>
              <a:ext cx="152895" cy="153149"/>
            </a:xfrm>
            <a:custGeom>
              <a:avLst/>
              <a:gdLst/>
              <a:ahLst/>
              <a:cxnLst/>
              <a:rect l="l" t="t" r="r" b="b"/>
              <a:pathLst>
                <a:path w="152895" h="153149">
                  <a:moveTo>
                    <a:pt x="69646" y="153149"/>
                  </a:moveTo>
                  <a:lnTo>
                    <a:pt x="0" y="84835"/>
                  </a:lnTo>
                  <a:lnTo>
                    <a:pt x="83235" y="0"/>
                  </a:lnTo>
                  <a:lnTo>
                    <a:pt x="152895" y="68313"/>
                  </a:lnTo>
                  <a:lnTo>
                    <a:pt x="69646" y="153149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84" name="object 784"/>
            <p:cNvSpPr/>
            <p:nvPr/>
          </p:nvSpPr>
          <p:spPr>
            <a:xfrm>
              <a:off x="1397596" y="4912868"/>
              <a:ext cx="109931" cy="109385"/>
            </a:xfrm>
            <a:custGeom>
              <a:avLst/>
              <a:gdLst/>
              <a:ahLst/>
              <a:cxnLst/>
              <a:rect l="l" t="t" r="r" b="b"/>
              <a:pathLst>
                <a:path w="109931" h="109385">
                  <a:moveTo>
                    <a:pt x="69646" y="109385"/>
                  </a:moveTo>
                  <a:lnTo>
                    <a:pt x="0" y="41071"/>
                  </a:lnTo>
                  <a:lnTo>
                    <a:pt x="40284" y="0"/>
                  </a:lnTo>
                  <a:lnTo>
                    <a:pt x="109931" y="68313"/>
                  </a:lnTo>
                  <a:lnTo>
                    <a:pt x="69646" y="109385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85" name="object 785"/>
            <p:cNvSpPr/>
            <p:nvPr/>
          </p:nvSpPr>
          <p:spPr>
            <a:xfrm>
              <a:off x="1384947" y="4953939"/>
              <a:ext cx="82296" cy="81216"/>
            </a:xfrm>
            <a:custGeom>
              <a:avLst/>
              <a:gdLst/>
              <a:ahLst/>
              <a:cxnLst/>
              <a:rect l="l" t="t" r="r" b="b"/>
              <a:pathLst>
                <a:path w="82296" h="81216">
                  <a:moveTo>
                    <a:pt x="69646" y="81216"/>
                  </a:moveTo>
                  <a:lnTo>
                    <a:pt x="0" y="12903"/>
                  </a:lnTo>
                  <a:lnTo>
                    <a:pt x="12649" y="0"/>
                  </a:lnTo>
                  <a:lnTo>
                    <a:pt x="82296" y="68313"/>
                  </a:lnTo>
                  <a:lnTo>
                    <a:pt x="69646" y="81216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86" name="object 786"/>
            <p:cNvSpPr/>
            <p:nvPr/>
          </p:nvSpPr>
          <p:spPr>
            <a:xfrm>
              <a:off x="1657502" y="4961928"/>
              <a:ext cx="80314" cy="69354"/>
            </a:xfrm>
            <a:custGeom>
              <a:avLst/>
              <a:gdLst/>
              <a:ahLst/>
              <a:cxnLst/>
              <a:rect l="l" t="t" r="r" b="b"/>
              <a:pathLst>
                <a:path w="80314" h="69354">
                  <a:moveTo>
                    <a:pt x="74752" y="69354"/>
                  </a:moveTo>
                  <a:lnTo>
                    <a:pt x="0" y="6654"/>
                  </a:lnTo>
                  <a:lnTo>
                    <a:pt x="5549" y="0"/>
                  </a:lnTo>
                  <a:lnTo>
                    <a:pt x="80314" y="62712"/>
                  </a:lnTo>
                  <a:lnTo>
                    <a:pt x="74752" y="69354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87" name="object 787"/>
            <p:cNvSpPr/>
            <p:nvPr/>
          </p:nvSpPr>
          <p:spPr>
            <a:xfrm>
              <a:off x="1655318" y="4968582"/>
              <a:ext cx="76936" cy="65328"/>
            </a:xfrm>
            <a:custGeom>
              <a:avLst/>
              <a:gdLst/>
              <a:ahLst/>
              <a:cxnLst/>
              <a:rect l="l" t="t" r="r" b="b"/>
              <a:pathLst>
                <a:path w="76936" h="65328">
                  <a:moveTo>
                    <a:pt x="74714" y="65328"/>
                  </a:moveTo>
                  <a:lnTo>
                    <a:pt x="0" y="2628"/>
                  </a:lnTo>
                  <a:lnTo>
                    <a:pt x="2184" y="0"/>
                  </a:lnTo>
                  <a:lnTo>
                    <a:pt x="76936" y="62699"/>
                  </a:lnTo>
                  <a:lnTo>
                    <a:pt x="74714" y="65328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88" name="object 788"/>
            <p:cNvSpPr/>
            <p:nvPr/>
          </p:nvSpPr>
          <p:spPr>
            <a:xfrm>
              <a:off x="1578229" y="4971211"/>
              <a:ext cx="151803" cy="154571"/>
            </a:xfrm>
            <a:custGeom>
              <a:avLst/>
              <a:gdLst/>
              <a:ahLst/>
              <a:cxnLst/>
              <a:rect l="l" t="t" r="r" b="b"/>
              <a:pathLst>
                <a:path w="151803" h="154571">
                  <a:moveTo>
                    <a:pt x="74701" y="154571"/>
                  </a:moveTo>
                  <a:lnTo>
                    <a:pt x="0" y="91871"/>
                  </a:lnTo>
                  <a:lnTo>
                    <a:pt x="77089" y="0"/>
                  </a:lnTo>
                  <a:lnTo>
                    <a:pt x="151803" y="62699"/>
                  </a:lnTo>
                  <a:lnTo>
                    <a:pt x="74701" y="154571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89" name="object 789"/>
            <p:cNvSpPr/>
            <p:nvPr/>
          </p:nvSpPr>
          <p:spPr>
            <a:xfrm>
              <a:off x="1551432" y="5063083"/>
              <a:ext cx="101498" cy="94602"/>
            </a:xfrm>
            <a:custGeom>
              <a:avLst/>
              <a:gdLst/>
              <a:ahLst/>
              <a:cxnLst/>
              <a:rect l="l" t="t" r="r" b="b"/>
              <a:pathLst>
                <a:path w="101498" h="94602">
                  <a:moveTo>
                    <a:pt x="74714" y="94602"/>
                  </a:moveTo>
                  <a:lnTo>
                    <a:pt x="0" y="31902"/>
                  </a:lnTo>
                  <a:lnTo>
                    <a:pt x="26796" y="0"/>
                  </a:lnTo>
                  <a:lnTo>
                    <a:pt x="101498" y="62699"/>
                  </a:lnTo>
                  <a:lnTo>
                    <a:pt x="74714" y="94602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90" name="object 790"/>
            <p:cNvSpPr/>
            <p:nvPr/>
          </p:nvSpPr>
          <p:spPr>
            <a:xfrm>
              <a:off x="1612404" y="5084470"/>
              <a:ext cx="281927" cy="340118"/>
            </a:xfrm>
            <a:custGeom>
              <a:avLst/>
              <a:gdLst/>
              <a:ahLst/>
              <a:cxnLst/>
              <a:rect l="l" t="t" r="r" b="b"/>
              <a:pathLst>
                <a:path w="281927" h="340118">
                  <a:moveTo>
                    <a:pt x="79375" y="340118"/>
                  </a:moveTo>
                  <a:lnTo>
                    <a:pt x="0" y="283362"/>
                  </a:lnTo>
                  <a:lnTo>
                    <a:pt x="202552" y="0"/>
                  </a:lnTo>
                  <a:lnTo>
                    <a:pt x="281927" y="56692"/>
                  </a:lnTo>
                  <a:lnTo>
                    <a:pt x="79375" y="340118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91" name="object 791"/>
            <p:cNvSpPr/>
            <p:nvPr/>
          </p:nvSpPr>
          <p:spPr>
            <a:xfrm>
              <a:off x="1601939" y="5367832"/>
              <a:ext cx="89839" cy="71386"/>
            </a:xfrm>
            <a:custGeom>
              <a:avLst/>
              <a:gdLst/>
              <a:ahLst/>
              <a:cxnLst/>
              <a:rect l="l" t="t" r="r" b="b"/>
              <a:pathLst>
                <a:path w="89839" h="71386">
                  <a:moveTo>
                    <a:pt x="79375" y="71386"/>
                  </a:moveTo>
                  <a:lnTo>
                    <a:pt x="0" y="14681"/>
                  </a:lnTo>
                  <a:lnTo>
                    <a:pt x="10464" y="0"/>
                  </a:lnTo>
                  <a:lnTo>
                    <a:pt x="89839" y="56756"/>
                  </a:lnTo>
                  <a:lnTo>
                    <a:pt x="79375" y="71386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92" name="object 792"/>
            <p:cNvSpPr/>
            <p:nvPr/>
          </p:nvSpPr>
          <p:spPr>
            <a:xfrm>
              <a:off x="1596428" y="5382514"/>
              <a:ext cx="84886" cy="64452"/>
            </a:xfrm>
            <a:custGeom>
              <a:avLst/>
              <a:gdLst/>
              <a:ahLst/>
              <a:cxnLst/>
              <a:rect l="l" t="t" r="r" b="b"/>
              <a:pathLst>
                <a:path w="84886" h="64452">
                  <a:moveTo>
                    <a:pt x="79324" y="64452"/>
                  </a:moveTo>
                  <a:lnTo>
                    <a:pt x="0" y="7747"/>
                  </a:lnTo>
                  <a:lnTo>
                    <a:pt x="5511" y="0"/>
                  </a:lnTo>
                  <a:lnTo>
                    <a:pt x="84886" y="56705"/>
                  </a:lnTo>
                  <a:lnTo>
                    <a:pt x="79324" y="64452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93" name="object 793"/>
            <p:cNvSpPr/>
            <p:nvPr/>
          </p:nvSpPr>
          <p:spPr>
            <a:xfrm>
              <a:off x="4224185" y="5376608"/>
              <a:ext cx="138315" cy="154444"/>
            </a:xfrm>
            <a:custGeom>
              <a:avLst/>
              <a:gdLst/>
              <a:ahLst/>
              <a:cxnLst/>
              <a:rect l="l" t="t" r="r" b="b"/>
              <a:pathLst>
                <a:path w="138315" h="154444">
                  <a:moveTo>
                    <a:pt x="48031" y="154444"/>
                  </a:moveTo>
                  <a:lnTo>
                    <a:pt x="0" y="36918"/>
                  </a:lnTo>
                  <a:lnTo>
                    <a:pt x="90297" y="0"/>
                  </a:lnTo>
                  <a:lnTo>
                    <a:pt x="138315" y="117525"/>
                  </a:lnTo>
                  <a:lnTo>
                    <a:pt x="48031" y="154444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94" name="object 794"/>
            <p:cNvSpPr/>
            <p:nvPr/>
          </p:nvSpPr>
          <p:spPr>
            <a:xfrm>
              <a:off x="4403382" y="5292432"/>
              <a:ext cx="165442" cy="199618"/>
            </a:xfrm>
            <a:custGeom>
              <a:avLst/>
              <a:gdLst/>
              <a:ahLst/>
              <a:cxnLst/>
              <a:rect l="l" t="t" r="r" b="b"/>
              <a:pathLst>
                <a:path w="165442" h="199618">
                  <a:moveTo>
                    <a:pt x="78231" y="199618"/>
                  </a:moveTo>
                  <a:lnTo>
                    <a:pt x="0" y="43802"/>
                  </a:lnTo>
                  <a:lnTo>
                    <a:pt x="87160" y="0"/>
                  </a:lnTo>
                  <a:lnTo>
                    <a:pt x="165442" y="155816"/>
                  </a:lnTo>
                  <a:lnTo>
                    <a:pt x="78231" y="199618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95" name="object 795"/>
            <p:cNvSpPr/>
            <p:nvPr/>
          </p:nvSpPr>
          <p:spPr>
            <a:xfrm>
              <a:off x="4576064" y="5194846"/>
              <a:ext cx="96342" cy="71691"/>
            </a:xfrm>
            <a:custGeom>
              <a:avLst/>
              <a:gdLst/>
              <a:ahLst/>
              <a:cxnLst/>
              <a:rect l="l" t="t" r="r" b="b"/>
              <a:pathLst>
                <a:path w="96342" h="71691">
                  <a:moveTo>
                    <a:pt x="12801" y="71691"/>
                  </a:moveTo>
                  <a:lnTo>
                    <a:pt x="0" y="50406"/>
                  </a:lnTo>
                  <a:lnTo>
                    <a:pt x="83502" y="0"/>
                  </a:lnTo>
                  <a:lnTo>
                    <a:pt x="96342" y="21285"/>
                  </a:lnTo>
                  <a:lnTo>
                    <a:pt x="12801" y="71691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96" name="object 796"/>
            <p:cNvSpPr/>
            <p:nvPr/>
          </p:nvSpPr>
          <p:spPr>
            <a:xfrm>
              <a:off x="4588865" y="5216131"/>
              <a:ext cx="137121" cy="139153"/>
            </a:xfrm>
            <a:custGeom>
              <a:avLst/>
              <a:gdLst/>
              <a:ahLst/>
              <a:cxnLst/>
              <a:rect l="l" t="t" r="r" b="b"/>
              <a:pathLst>
                <a:path w="137121" h="139153">
                  <a:moveTo>
                    <a:pt x="53581" y="139153"/>
                  </a:moveTo>
                  <a:lnTo>
                    <a:pt x="0" y="50406"/>
                  </a:lnTo>
                  <a:lnTo>
                    <a:pt x="83540" y="0"/>
                  </a:lnTo>
                  <a:lnTo>
                    <a:pt x="137121" y="88747"/>
                  </a:lnTo>
                  <a:lnTo>
                    <a:pt x="53581" y="139153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97" name="object 797"/>
            <p:cNvSpPr/>
            <p:nvPr/>
          </p:nvSpPr>
          <p:spPr>
            <a:xfrm>
              <a:off x="4642446" y="5304878"/>
              <a:ext cx="85470" cy="53581"/>
            </a:xfrm>
            <a:custGeom>
              <a:avLst/>
              <a:gdLst/>
              <a:ahLst/>
              <a:cxnLst/>
              <a:rect l="l" t="t" r="r" b="b"/>
              <a:pathLst>
                <a:path w="85470" h="53581">
                  <a:moveTo>
                    <a:pt x="1930" y="53581"/>
                  </a:moveTo>
                  <a:lnTo>
                    <a:pt x="0" y="50406"/>
                  </a:lnTo>
                  <a:lnTo>
                    <a:pt x="83540" y="0"/>
                  </a:lnTo>
                  <a:lnTo>
                    <a:pt x="85470" y="3175"/>
                  </a:lnTo>
                  <a:lnTo>
                    <a:pt x="1930" y="53581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98" name="object 798"/>
            <p:cNvSpPr/>
            <p:nvPr/>
          </p:nvSpPr>
          <p:spPr>
            <a:xfrm>
              <a:off x="476948" y="3646233"/>
              <a:ext cx="416420" cy="195465"/>
            </a:xfrm>
            <a:custGeom>
              <a:avLst/>
              <a:gdLst/>
              <a:ahLst/>
              <a:cxnLst/>
              <a:rect l="l" t="t" r="r" b="b"/>
              <a:pathLst>
                <a:path w="416420" h="195465">
                  <a:moveTo>
                    <a:pt x="24307" y="195465"/>
                  </a:moveTo>
                  <a:lnTo>
                    <a:pt x="0" y="101015"/>
                  </a:lnTo>
                  <a:lnTo>
                    <a:pt x="392061" y="0"/>
                  </a:lnTo>
                  <a:lnTo>
                    <a:pt x="416420" y="94462"/>
                  </a:lnTo>
                  <a:lnTo>
                    <a:pt x="24307" y="195465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99" name="object 799"/>
            <p:cNvSpPr/>
            <p:nvPr/>
          </p:nvSpPr>
          <p:spPr>
            <a:xfrm>
              <a:off x="444207" y="3747249"/>
              <a:ext cx="57048" cy="102882"/>
            </a:xfrm>
            <a:custGeom>
              <a:avLst/>
              <a:gdLst/>
              <a:ahLst/>
              <a:cxnLst/>
              <a:rect l="l" t="t" r="r" b="b"/>
              <a:pathLst>
                <a:path w="57048" h="102882">
                  <a:moveTo>
                    <a:pt x="24307" y="102882"/>
                  </a:moveTo>
                  <a:lnTo>
                    <a:pt x="0" y="8432"/>
                  </a:lnTo>
                  <a:lnTo>
                    <a:pt x="32740" y="0"/>
                  </a:lnTo>
                  <a:lnTo>
                    <a:pt x="57048" y="94449"/>
                  </a:lnTo>
                  <a:lnTo>
                    <a:pt x="24307" y="102882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00" name="object 800"/>
            <p:cNvSpPr/>
            <p:nvPr/>
          </p:nvSpPr>
          <p:spPr>
            <a:xfrm>
              <a:off x="411606" y="3755682"/>
              <a:ext cx="56908" cy="102831"/>
            </a:xfrm>
            <a:custGeom>
              <a:avLst/>
              <a:gdLst/>
              <a:ahLst/>
              <a:cxnLst/>
              <a:rect l="l" t="t" r="r" b="b"/>
              <a:pathLst>
                <a:path w="56908" h="102831">
                  <a:moveTo>
                    <a:pt x="24358" y="102831"/>
                  </a:moveTo>
                  <a:lnTo>
                    <a:pt x="0" y="8381"/>
                  </a:lnTo>
                  <a:lnTo>
                    <a:pt x="32600" y="0"/>
                  </a:lnTo>
                  <a:lnTo>
                    <a:pt x="56908" y="94449"/>
                  </a:lnTo>
                  <a:lnTo>
                    <a:pt x="24358" y="102831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01" name="object 801"/>
            <p:cNvSpPr/>
            <p:nvPr/>
          </p:nvSpPr>
          <p:spPr>
            <a:xfrm>
              <a:off x="894702" y="3834257"/>
              <a:ext cx="58242" cy="101409"/>
            </a:xfrm>
            <a:custGeom>
              <a:avLst/>
              <a:gdLst/>
              <a:ahLst/>
              <a:cxnLst/>
              <a:rect l="l" t="t" r="r" b="b"/>
              <a:pathLst>
                <a:path w="58242" h="101409">
                  <a:moveTo>
                    <a:pt x="31559" y="101409"/>
                  </a:moveTo>
                  <a:lnTo>
                    <a:pt x="0" y="9131"/>
                  </a:lnTo>
                  <a:lnTo>
                    <a:pt x="26644" y="0"/>
                  </a:lnTo>
                  <a:lnTo>
                    <a:pt x="58242" y="92278"/>
                  </a:lnTo>
                  <a:lnTo>
                    <a:pt x="31559" y="101409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02" name="object 802"/>
            <p:cNvSpPr/>
            <p:nvPr/>
          </p:nvSpPr>
          <p:spPr>
            <a:xfrm>
              <a:off x="847471" y="3843388"/>
              <a:ext cx="78790" cy="108445"/>
            </a:xfrm>
            <a:custGeom>
              <a:avLst/>
              <a:gdLst/>
              <a:ahLst/>
              <a:cxnLst/>
              <a:rect l="l" t="t" r="r" b="b"/>
              <a:pathLst>
                <a:path w="78790" h="108445">
                  <a:moveTo>
                    <a:pt x="31610" y="108445"/>
                  </a:moveTo>
                  <a:lnTo>
                    <a:pt x="0" y="16116"/>
                  </a:lnTo>
                  <a:lnTo>
                    <a:pt x="47231" y="0"/>
                  </a:lnTo>
                  <a:lnTo>
                    <a:pt x="78790" y="92278"/>
                  </a:lnTo>
                  <a:lnTo>
                    <a:pt x="31610" y="108445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03" name="object 803"/>
            <p:cNvSpPr/>
            <p:nvPr/>
          </p:nvSpPr>
          <p:spPr>
            <a:xfrm>
              <a:off x="807237" y="3859504"/>
              <a:ext cx="71843" cy="106070"/>
            </a:xfrm>
            <a:custGeom>
              <a:avLst/>
              <a:gdLst/>
              <a:ahLst/>
              <a:cxnLst/>
              <a:rect l="l" t="t" r="r" b="b"/>
              <a:pathLst>
                <a:path w="71843" h="106070">
                  <a:moveTo>
                    <a:pt x="31610" y="106070"/>
                  </a:moveTo>
                  <a:lnTo>
                    <a:pt x="0" y="13792"/>
                  </a:lnTo>
                  <a:lnTo>
                    <a:pt x="40233" y="0"/>
                  </a:lnTo>
                  <a:lnTo>
                    <a:pt x="71843" y="92328"/>
                  </a:lnTo>
                  <a:lnTo>
                    <a:pt x="31610" y="106070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04" name="object 804"/>
            <p:cNvSpPr/>
            <p:nvPr/>
          </p:nvSpPr>
          <p:spPr>
            <a:xfrm>
              <a:off x="688086" y="3873296"/>
              <a:ext cx="150761" cy="133057"/>
            </a:xfrm>
            <a:custGeom>
              <a:avLst/>
              <a:gdLst/>
              <a:ahLst/>
              <a:cxnLst/>
              <a:rect l="l" t="t" r="r" b="b"/>
              <a:pathLst>
                <a:path w="150761" h="133057">
                  <a:moveTo>
                    <a:pt x="31546" y="133057"/>
                  </a:moveTo>
                  <a:lnTo>
                    <a:pt x="0" y="40779"/>
                  </a:lnTo>
                  <a:lnTo>
                    <a:pt x="119151" y="0"/>
                  </a:lnTo>
                  <a:lnTo>
                    <a:pt x="150761" y="92278"/>
                  </a:lnTo>
                  <a:lnTo>
                    <a:pt x="31546" y="133057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05" name="object 805"/>
            <p:cNvSpPr/>
            <p:nvPr/>
          </p:nvSpPr>
          <p:spPr>
            <a:xfrm>
              <a:off x="4039539" y="5446915"/>
              <a:ext cx="169367" cy="268376"/>
            </a:xfrm>
            <a:custGeom>
              <a:avLst/>
              <a:gdLst/>
              <a:ahLst/>
              <a:cxnLst/>
              <a:rect l="l" t="t" r="r" b="b"/>
              <a:pathLst>
                <a:path w="169367" h="268376">
                  <a:moveTo>
                    <a:pt x="76504" y="268376"/>
                  </a:moveTo>
                  <a:lnTo>
                    <a:pt x="0" y="29756"/>
                  </a:lnTo>
                  <a:lnTo>
                    <a:pt x="92875" y="0"/>
                  </a:lnTo>
                  <a:lnTo>
                    <a:pt x="169367" y="238569"/>
                  </a:lnTo>
                  <a:lnTo>
                    <a:pt x="76504" y="268376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06" name="object 806"/>
            <p:cNvSpPr/>
            <p:nvPr/>
          </p:nvSpPr>
          <p:spPr>
            <a:xfrm>
              <a:off x="1958479" y="5194846"/>
              <a:ext cx="100952" cy="79273"/>
            </a:xfrm>
            <a:custGeom>
              <a:avLst/>
              <a:gdLst/>
              <a:ahLst/>
              <a:cxnLst/>
              <a:rect l="l" t="t" r="r" b="b"/>
              <a:pathLst>
                <a:path w="100952" h="79273">
                  <a:moveTo>
                    <a:pt x="83540" y="79273"/>
                  </a:moveTo>
                  <a:lnTo>
                    <a:pt x="0" y="28867"/>
                  </a:lnTo>
                  <a:lnTo>
                    <a:pt x="17462" y="0"/>
                  </a:lnTo>
                  <a:lnTo>
                    <a:pt x="100952" y="50406"/>
                  </a:lnTo>
                  <a:lnTo>
                    <a:pt x="83540" y="79273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07" name="object 807"/>
            <p:cNvSpPr/>
            <p:nvPr/>
          </p:nvSpPr>
          <p:spPr>
            <a:xfrm>
              <a:off x="1935556" y="5223713"/>
              <a:ext cx="106464" cy="88404"/>
            </a:xfrm>
            <a:custGeom>
              <a:avLst/>
              <a:gdLst/>
              <a:ahLst/>
              <a:cxnLst/>
              <a:rect l="l" t="t" r="r" b="b"/>
              <a:pathLst>
                <a:path w="106464" h="88404">
                  <a:moveTo>
                    <a:pt x="83540" y="88404"/>
                  </a:moveTo>
                  <a:lnTo>
                    <a:pt x="0" y="38011"/>
                  </a:lnTo>
                  <a:lnTo>
                    <a:pt x="22923" y="0"/>
                  </a:lnTo>
                  <a:lnTo>
                    <a:pt x="106464" y="50406"/>
                  </a:lnTo>
                  <a:lnTo>
                    <a:pt x="83540" y="88404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08" name="object 808"/>
            <p:cNvSpPr/>
            <p:nvPr/>
          </p:nvSpPr>
          <p:spPr>
            <a:xfrm>
              <a:off x="1907578" y="5261724"/>
              <a:ext cx="111518" cy="96786"/>
            </a:xfrm>
            <a:custGeom>
              <a:avLst/>
              <a:gdLst/>
              <a:ahLst/>
              <a:cxnLst/>
              <a:rect l="l" t="t" r="r" b="b"/>
              <a:pathLst>
                <a:path w="111518" h="96786">
                  <a:moveTo>
                    <a:pt x="83540" y="96786"/>
                  </a:moveTo>
                  <a:lnTo>
                    <a:pt x="0" y="46380"/>
                  </a:lnTo>
                  <a:lnTo>
                    <a:pt x="27978" y="0"/>
                  </a:lnTo>
                  <a:lnTo>
                    <a:pt x="111518" y="50393"/>
                  </a:lnTo>
                  <a:lnTo>
                    <a:pt x="83540" y="96786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09" name="object 809"/>
            <p:cNvSpPr/>
            <p:nvPr/>
          </p:nvSpPr>
          <p:spPr>
            <a:xfrm>
              <a:off x="1544142" y="5308104"/>
              <a:ext cx="446976" cy="652564"/>
            </a:xfrm>
            <a:custGeom>
              <a:avLst/>
              <a:gdLst/>
              <a:ahLst/>
              <a:cxnLst/>
              <a:rect l="l" t="t" r="r" b="b"/>
              <a:pathLst>
                <a:path w="446976" h="652564">
                  <a:moveTo>
                    <a:pt x="83540" y="652564"/>
                  </a:moveTo>
                  <a:lnTo>
                    <a:pt x="0" y="602157"/>
                  </a:lnTo>
                  <a:lnTo>
                    <a:pt x="363435" y="0"/>
                  </a:lnTo>
                  <a:lnTo>
                    <a:pt x="446976" y="50406"/>
                  </a:lnTo>
                  <a:lnTo>
                    <a:pt x="83540" y="652564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10" name="object 810"/>
            <p:cNvSpPr/>
            <p:nvPr/>
          </p:nvSpPr>
          <p:spPr>
            <a:xfrm>
              <a:off x="1460157" y="5910262"/>
              <a:ext cx="167525" cy="189661"/>
            </a:xfrm>
            <a:custGeom>
              <a:avLst/>
              <a:gdLst/>
              <a:ahLst/>
              <a:cxnLst/>
              <a:rect l="l" t="t" r="r" b="b"/>
              <a:pathLst>
                <a:path w="167525" h="189661">
                  <a:moveTo>
                    <a:pt x="83540" y="189661"/>
                  </a:moveTo>
                  <a:lnTo>
                    <a:pt x="0" y="139204"/>
                  </a:lnTo>
                  <a:lnTo>
                    <a:pt x="83985" y="0"/>
                  </a:lnTo>
                  <a:lnTo>
                    <a:pt x="167525" y="50406"/>
                  </a:lnTo>
                  <a:lnTo>
                    <a:pt x="83540" y="189661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11" name="object 811"/>
            <p:cNvSpPr/>
            <p:nvPr/>
          </p:nvSpPr>
          <p:spPr>
            <a:xfrm>
              <a:off x="2136521" y="5292432"/>
              <a:ext cx="95605" cy="60464"/>
            </a:xfrm>
            <a:custGeom>
              <a:avLst/>
              <a:gdLst/>
              <a:ahLst/>
              <a:cxnLst/>
              <a:rect l="l" t="t" r="r" b="b"/>
              <a:pathLst>
                <a:path w="95605" h="60464">
                  <a:moveTo>
                    <a:pt x="87223" y="60464"/>
                  </a:moveTo>
                  <a:lnTo>
                    <a:pt x="0" y="16713"/>
                  </a:lnTo>
                  <a:lnTo>
                    <a:pt x="8445" y="0"/>
                  </a:lnTo>
                  <a:lnTo>
                    <a:pt x="95605" y="43802"/>
                  </a:lnTo>
                  <a:lnTo>
                    <a:pt x="87223" y="60464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12" name="object 812"/>
            <p:cNvSpPr/>
            <p:nvPr/>
          </p:nvSpPr>
          <p:spPr>
            <a:xfrm>
              <a:off x="2302764" y="5376608"/>
              <a:ext cx="108546" cy="81559"/>
            </a:xfrm>
            <a:custGeom>
              <a:avLst/>
              <a:gdLst/>
              <a:ahLst/>
              <a:cxnLst/>
              <a:rect l="l" t="t" r="r" b="b"/>
              <a:pathLst>
                <a:path w="108546" h="81559">
                  <a:moveTo>
                    <a:pt x="90297" y="81559"/>
                  </a:moveTo>
                  <a:lnTo>
                    <a:pt x="0" y="44653"/>
                  </a:lnTo>
                  <a:lnTo>
                    <a:pt x="18262" y="0"/>
                  </a:lnTo>
                  <a:lnTo>
                    <a:pt x="108546" y="36918"/>
                  </a:lnTo>
                  <a:lnTo>
                    <a:pt x="90297" y="81559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13" name="object 813"/>
            <p:cNvSpPr/>
            <p:nvPr/>
          </p:nvSpPr>
          <p:spPr>
            <a:xfrm>
              <a:off x="2289175" y="5421261"/>
              <a:ext cx="103886" cy="70104"/>
            </a:xfrm>
            <a:custGeom>
              <a:avLst/>
              <a:gdLst/>
              <a:ahLst/>
              <a:cxnLst/>
              <a:rect l="l" t="t" r="r" b="b"/>
              <a:pathLst>
                <a:path w="103886" h="70104">
                  <a:moveTo>
                    <a:pt x="90335" y="70104"/>
                  </a:moveTo>
                  <a:lnTo>
                    <a:pt x="0" y="33185"/>
                  </a:lnTo>
                  <a:lnTo>
                    <a:pt x="13588" y="0"/>
                  </a:lnTo>
                  <a:lnTo>
                    <a:pt x="103886" y="36906"/>
                  </a:lnTo>
                  <a:lnTo>
                    <a:pt x="90335" y="70104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14" name="object 814"/>
            <p:cNvSpPr/>
            <p:nvPr/>
          </p:nvSpPr>
          <p:spPr>
            <a:xfrm>
              <a:off x="2262035" y="5454446"/>
              <a:ext cx="117475" cy="103390"/>
            </a:xfrm>
            <a:custGeom>
              <a:avLst/>
              <a:gdLst/>
              <a:ahLst/>
              <a:cxnLst/>
              <a:rect l="l" t="t" r="r" b="b"/>
              <a:pathLst>
                <a:path w="117475" h="103390">
                  <a:moveTo>
                    <a:pt x="90347" y="103390"/>
                  </a:moveTo>
                  <a:lnTo>
                    <a:pt x="0" y="66484"/>
                  </a:lnTo>
                  <a:lnTo>
                    <a:pt x="27139" y="0"/>
                  </a:lnTo>
                  <a:lnTo>
                    <a:pt x="117475" y="36918"/>
                  </a:lnTo>
                  <a:lnTo>
                    <a:pt x="90347" y="103390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15" name="object 815"/>
            <p:cNvSpPr/>
            <p:nvPr/>
          </p:nvSpPr>
          <p:spPr>
            <a:xfrm>
              <a:off x="2258568" y="5520931"/>
              <a:ext cx="93814" cy="45389"/>
            </a:xfrm>
            <a:custGeom>
              <a:avLst/>
              <a:gdLst/>
              <a:ahLst/>
              <a:cxnLst/>
              <a:rect l="l" t="t" r="r" b="b"/>
              <a:pathLst>
                <a:path w="93814" h="45389">
                  <a:moveTo>
                    <a:pt x="90335" y="45389"/>
                  </a:moveTo>
                  <a:lnTo>
                    <a:pt x="0" y="8483"/>
                  </a:lnTo>
                  <a:lnTo>
                    <a:pt x="3467" y="0"/>
                  </a:lnTo>
                  <a:lnTo>
                    <a:pt x="93814" y="36906"/>
                  </a:lnTo>
                  <a:lnTo>
                    <a:pt x="90335" y="45389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16" name="object 816"/>
            <p:cNvSpPr/>
            <p:nvPr/>
          </p:nvSpPr>
          <p:spPr>
            <a:xfrm>
              <a:off x="2211438" y="5529414"/>
              <a:ext cx="137464" cy="152298"/>
            </a:xfrm>
            <a:custGeom>
              <a:avLst/>
              <a:gdLst/>
              <a:ahLst/>
              <a:cxnLst/>
              <a:rect l="l" t="t" r="r" b="b"/>
              <a:pathLst>
                <a:path w="137464" h="152298">
                  <a:moveTo>
                    <a:pt x="90284" y="152298"/>
                  </a:moveTo>
                  <a:lnTo>
                    <a:pt x="0" y="115392"/>
                  </a:lnTo>
                  <a:lnTo>
                    <a:pt x="47129" y="0"/>
                  </a:lnTo>
                  <a:lnTo>
                    <a:pt x="137464" y="36906"/>
                  </a:lnTo>
                  <a:lnTo>
                    <a:pt x="90284" y="152298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17" name="object 817"/>
            <p:cNvSpPr/>
            <p:nvPr/>
          </p:nvSpPr>
          <p:spPr>
            <a:xfrm>
              <a:off x="1987054" y="5309146"/>
              <a:ext cx="236689" cy="341363"/>
            </a:xfrm>
            <a:custGeom>
              <a:avLst/>
              <a:gdLst/>
              <a:ahLst/>
              <a:cxnLst/>
              <a:rect l="l" t="t" r="r" b="b"/>
              <a:pathLst>
                <a:path w="236689" h="341363">
                  <a:moveTo>
                    <a:pt x="87210" y="341363"/>
                  </a:moveTo>
                  <a:lnTo>
                    <a:pt x="0" y="297611"/>
                  </a:lnTo>
                  <a:lnTo>
                    <a:pt x="149466" y="0"/>
                  </a:lnTo>
                  <a:lnTo>
                    <a:pt x="236689" y="43751"/>
                  </a:lnTo>
                  <a:lnTo>
                    <a:pt x="87210" y="341363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18" name="object 818"/>
            <p:cNvSpPr/>
            <p:nvPr/>
          </p:nvSpPr>
          <p:spPr>
            <a:xfrm>
              <a:off x="1952129" y="5606757"/>
              <a:ext cx="122135" cy="113347"/>
            </a:xfrm>
            <a:custGeom>
              <a:avLst/>
              <a:gdLst/>
              <a:ahLst/>
              <a:cxnLst/>
              <a:rect l="l" t="t" r="r" b="b"/>
              <a:pathLst>
                <a:path w="122135" h="113347">
                  <a:moveTo>
                    <a:pt x="87210" y="113347"/>
                  </a:moveTo>
                  <a:lnTo>
                    <a:pt x="0" y="69545"/>
                  </a:lnTo>
                  <a:lnTo>
                    <a:pt x="34925" y="0"/>
                  </a:lnTo>
                  <a:lnTo>
                    <a:pt x="122135" y="43751"/>
                  </a:lnTo>
                  <a:lnTo>
                    <a:pt x="87210" y="113347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19" name="object 819"/>
            <p:cNvSpPr/>
            <p:nvPr/>
          </p:nvSpPr>
          <p:spPr>
            <a:xfrm>
              <a:off x="1909711" y="5676303"/>
              <a:ext cx="129628" cy="128244"/>
            </a:xfrm>
            <a:custGeom>
              <a:avLst/>
              <a:gdLst/>
              <a:ahLst/>
              <a:cxnLst/>
              <a:rect l="l" t="t" r="r" b="b"/>
              <a:pathLst>
                <a:path w="129628" h="128244">
                  <a:moveTo>
                    <a:pt x="87210" y="128244"/>
                  </a:moveTo>
                  <a:lnTo>
                    <a:pt x="0" y="84442"/>
                  </a:lnTo>
                  <a:lnTo>
                    <a:pt x="42418" y="0"/>
                  </a:lnTo>
                  <a:lnTo>
                    <a:pt x="129628" y="43802"/>
                  </a:lnTo>
                  <a:lnTo>
                    <a:pt x="87210" y="128244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20" name="object 820"/>
            <p:cNvSpPr/>
            <p:nvPr/>
          </p:nvSpPr>
          <p:spPr>
            <a:xfrm>
              <a:off x="1866506" y="5760745"/>
              <a:ext cx="130416" cy="129819"/>
            </a:xfrm>
            <a:custGeom>
              <a:avLst/>
              <a:gdLst/>
              <a:ahLst/>
              <a:cxnLst/>
              <a:rect l="l" t="t" r="r" b="b"/>
              <a:pathLst>
                <a:path w="130416" h="129819">
                  <a:moveTo>
                    <a:pt x="87210" y="129819"/>
                  </a:moveTo>
                  <a:lnTo>
                    <a:pt x="0" y="86017"/>
                  </a:lnTo>
                  <a:lnTo>
                    <a:pt x="43205" y="0"/>
                  </a:lnTo>
                  <a:lnTo>
                    <a:pt x="130416" y="43802"/>
                  </a:lnTo>
                  <a:lnTo>
                    <a:pt x="87210" y="129819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21" name="object 821"/>
            <p:cNvSpPr/>
            <p:nvPr/>
          </p:nvSpPr>
          <p:spPr>
            <a:xfrm>
              <a:off x="5420321" y="4366171"/>
              <a:ext cx="142824" cy="139801"/>
            </a:xfrm>
            <a:custGeom>
              <a:avLst/>
              <a:gdLst/>
              <a:ahLst/>
              <a:cxnLst/>
              <a:rect l="l" t="t" r="r" b="b"/>
              <a:pathLst>
                <a:path w="142824" h="139801">
                  <a:moveTo>
                    <a:pt x="90830" y="139801"/>
                  </a:moveTo>
                  <a:lnTo>
                    <a:pt x="0" y="82550"/>
                  </a:lnTo>
                  <a:lnTo>
                    <a:pt x="51993" y="0"/>
                  </a:lnTo>
                  <a:lnTo>
                    <a:pt x="142824" y="57251"/>
                  </a:lnTo>
                  <a:lnTo>
                    <a:pt x="90830" y="139801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22" name="object 822"/>
            <p:cNvSpPr/>
            <p:nvPr/>
          </p:nvSpPr>
          <p:spPr>
            <a:xfrm>
              <a:off x="5511152" y="4423422"/>
              <a:ext cx="72288" cy="95351"/>
            </a:xfrm>
            <a:custGeom>
              <a:avLst/>
              <a:gdLst/>
              <a:ahLst/>
              <a:cxnLst/>
              <a:rect l="l" t="t" r="r" b="b"/>
              <a:pathLst>
                <a:path w="72288" h="95351">
                  <a:moveTo>
                    <a:pt x="20294" y="95351"/>
                  </a:moveTo>
                  <a:lnTo>
                    <a:pt x="0" y="82550"/>
                  </a:lnTo>
                  <a:lnTo>
                    <a:pt x="51993" y="0"/>
                  </a:lnTo>
                  <a:lnTo>
                    <a:pt x="72288" y="12801"/>
                  </a:lnTo>
                  <a:lnTo>
                    <a:pt x="20294" y="95351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23" name="object 823"/>
            <p:cNvSpPr/>
            <p:nvPr/>
          </p:nvSpPr>
          <p:spPr>
            <a:xfrm>
              <a:off x="5531446" y="4436224"/>
              <a:ext cx="149821" cy="144157"/>
            </a:xfrm>
            <a:custGeom>
              <a:avLst/>
              <a:gdLst/>
              <a:ahLst/>
              <a:cxnLst/>
              <a:rect l="l" t="t" r="r" b="b"/>
              <a:pathLst>
                <a:path w="149821" h="144157">
                  <a:moveTo>
                    <a:pt x="97777" y="144157"/>
                  </a:moveTo>
                  <a:lnTo>
                    <a:pt x="0" y="82550"/>
                  </a:lnTo>
                  <a:lnTo>
                    <a:pt x="51993" y="0"/>
                  </a:lnTo>
                  <a:lnTo>
                    <a:pt x="149821" y="61607"/>
                  </a:lnTo>
                  <a:lnTo>
                    <a:pt x="97777" y="144157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24" name="object 824"/>
            <p:cNvSpPr/>
            <p:nvPr/>
          </p:nvSpPr>
          <p:spPr>
            <a:xfrm>
              <a:off x="5521172" y="4195318"/>
              <a:ext cx="165049" cy="149326"/>
            </a:xfrm>
            <a:custGeom>
              <a:avLst/>
              <a:gdLst/>
              <a:ahLst/>
              <a:cxnLst/>
              <a:rect l="l" t="t" r="r" b="b"/>
              <a:pathLst>
                <a:path w="165049" h="149326">
                  <a:moveTo>
                    <a:pt x="119557" y="149326"/>
                  </a:moveTo>
                  <a:lnTo>
                    <a:pt x="0" y="86321"/>
                  </a:lnTo>
                  <a:lnTo>
                    <a:pt x="45440" y="0"/>
                  </a:lnTo>
                  <a:lnTo>
                    <a:pt x="165049" y="63004"/>
                  </a:lnTo>
                  <a:lnTo>
                    <a:pt x="119557" y="149326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25" name="object 825"/>
            <p:cNvSpPr/>
            <p:nvPr/>
          </p:nvSpPr>
          <p:spPr>
            <a:xfrm>
              <a:off x="5640730" y="4258322"/>
              <a:ext cx="100863" cy="115493"/>
            </a:xfrm>
            <a:custGeom>
              <a:avLst/>
              <a:gdLst/>
              <a:ahLst/>
              <a:cxnLst/>
              <a:rect l="l" t="t" r="r" b="b"/>
              <a:pathLst>
                <a:path w="100863" h="115493">
                  <a:moveTo>
                    <a:pt x="55422" y="115493"/>
                  </a:moveTo>
                  <a:lnTo>
                    <a:pt x="0" y="86321"/>
                  </a:lnTo>
                  <a:lnTo>
                    <a:pt x="45491" y="0"/>
                  </a:lnTo>
                  <a:lnTo>
                    <a:pt x="100863" y="29171"/>
                  </a:lnTo>
                  <a:lnTo>
                    <a:pt x="55422" y="115493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26" name="object 826"/>
            <p:cNvSpPr/>
            <p:nvPr/>
          </p:nvSpPr>
          <p:spPr>
            <a:xfrm>
              <a:off x="5696153" y="4287494"/>
              <a:ext cx="188163" cy="161467"/>
            </a:xfrm>
            <a:custGeom>
              <a:avLst/>
              <a:gdLst/>
              <a:ahLst/>
              <a:cxnLst/>
              <a:rect l="l" t="t" r="r" b="b"/>
              <a:pathLst>
                <a:path w="188163" h="161467">
                  <a:moveTo>
                    <a:pt x="142722" y="161467"/>
                  </a:moveTo>
                  <a:lnTo>
                    <a:pt x="0" y="86321"/>
                  </a:lnTo>
                  <a:lnTo>
                    <a:pt x="45440" y="0"/>
                  </a:lnTo>
                  <a:lnTo>
                    <a:pt x="188163" y="75158"/>
                  </a:lnTo>
                  <a:lnTo>
                    <a:pt x="142722" y="161467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27" name="object 827"/>
            <p:cNvSpPr/>
            <p:nvPr/>
          </p:nvSpPr>
          <p:spPr>
            <a:xfrm>
              <a:off x="5306809" y="4529239"/>
              <a:ext cx="230441" cy="206425"/>
            </a:xfrm>
            <a:custGeom>
              <a:avLst/>
              <a:gdLst/>
              <a:ahLst/>
              <a:cxnLst/>
              <a:rect l="l" t="t" r="r" b="b"/>
              <a:pathLst>
                <a:path w="230441" h="206425">
                  <a:moveTo>
                    <a:pt x="172148" y="206425"/>
                  </a:moveTo>
                  <a:lnTo>
                    <a:pt x="0" y="78232"/>
                  </a:lnTo>
                  <a:lnTo>
                    <a:pt x="58293" y="0"/>
                  </a:lnTo>
                  <a:lnTo>
                    <a:pt x="230441" y="128143"/>
                  </a:lnTo>
                  <a:lnTo>
                    <a:pt x="172148" y="206425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28" name="object 828"/>
            <p:cNvSpPr/>
            <p:nvPr/>
          </p:nvSpPr>
          <p:spPr>
            <a:xfrm>
              <a:off x="5478957" y="4657382"/>
              <a:ext cx="68516" cy="85864"/>
            </a:xfrm>
            <a:custGeom>
              <a:avLst/>
              <a:gdLst/>
              <a:ahLst/>
              <a:cxnLst/>
              <a:rect l="l" t="t" r="r" b="b"/>
              <a:pathLst>
                <a:path w="68516" h="85864">
                  <a:moveTo>
                    <a:pt x="10223" y="85864"/>
                  </a:moveTo>
                  <a:lnTo>
                    <a:pt x="0" y="78282"/>
                  </a:lnTo>
                  <a:lnTo>
                    <a:pt x="58293" y="0"/>
                  </a:lnTo>
                  <a:lnTo>
                    <a:pt x="68516" y="7632"/>
                  </a:lnTo>
                  <a:lnTo>
                    <a:pt x="10223" y="85864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29" name="object 829"/>
            <p:cNvSpPr/>
            <p:nvPr/>
          </p:nvSpPr>
          <p:spPr>
            <a:xfrm>
              <a:off x="5181396" y="4683467"/>
              <a:ext cx="118973" cy="121348"/>
            </a:xfrm>
            <a:custGeom>
              <a:avLst/>
              <a:gdLst/>
              <a:ahLst/>
              <a:cxnLst/>
              <a:rect l="l" t="t" r="r" b="b"/>
              <a:pathLst>
                <a:path w="118973" h="121348">
                  <a:moveTo>
                    <a:pt x="54775" y="121348"/>
                  </a:moveTo>
                  <a:lnTo>
                    <a:pt x="0" y="73520"/>
                  </a:lnTo>
                  <a:lnTo>
                    <a:pt x="64147" y="0"/>
                  </a:lnTo>
                  <a:lnTo>
                    <a:pt x="118973" y="47828"/>
                  </a:lnTo>
                  <a:lnTo>
                    <a:pt x="54775" y="121348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30" name="object 830"/>
            <p:cNvSpPr/>
            <p:nvPr/>
          </p:nvSpPr>
          <p:spPr>
            <a:xfrm>
              <a:off x="5236171" y="4731296"/>
              <a:ext cx="119900" cy="122186"/>
            </a:xfrm>
            <a:custGeom>
              <a:avLst/>
              <a:gdLst/>
              <a:ahLst/>
              <a:cxnLst/>
              <a:rect l="l" t="t" r="r" b="b"/>
              <a:pathLst>
                <a:path w="119900" h="122186">
                  <a:moveTo>
                    <a:pt x="55765" y="122186"/>
                  </a:moveTo>
                  <a:lnTo>
                    <a:pt x="0" y="73520"/>
                  </a:lnTo>
                  <a:lnTo>
                    <a:pt x="64198" y="0"/>
                  </a:lnTo>
                  <a:lnTo>
                    <a:pt x="119900" y="48666"/>
                  </a:lnTo>
                  <a:lnTo>
                    <a:pt x="55765" y="122186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31" name="object 831"/>
            <p:cNvSpPr/>
            <p:nvPr/>
          </p:nvSpPr>
          <p:spPr>
            <a:xfrm>
              <a:off x="5291937" y="4779962"/>
              <a:ext cx="75603" cy="83540"/>
            </a:xfrm>
            <a:custGeom>
              <a:avLst/>
              <a:gdLst/>
              <a:ahLst/>
              <a:cxnLst/>
              <a:rect l="l" t="t" r="r" b="b"/>
              <a:pathLst>
                <a:path w="75603" h="83540">
                  <a:moveTo>
                    <a:pt x="11455" y="83540"/>
                  </a:moveTo>
                  <a:lnTo>
                    <a:pt x="0" y="73520"/>
                  </a:lnTo>
                  <a:lnTo>
                    <a:pt x="64135" y="0"/>
                  </a:lnTo>
                  <a:lnTo>
                    <a:pt x="75603" y="10020"/>
                  </a:lnTo>
                  <a:lnTo>
                    <a:pt x="11455" y="83540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32" name="object 832"/>
            <p:cNvSpPr/>
            <p:nvPr/>
          </p:nvSpPr>
          <p:spPr>
            <a:xfrm>
              <a:off x="5303393" y="4789982"/>
              <a:ext cx="66230" cy="75311"/>
            </a:xfrm>
            <a:custGeom>
              <a:avLst/>
              <a:gdLst/>
              <a:ahLst/>
              <a:cxnLst/>
              <a:rect l="l" t="t" r="r" b="b"/>
              <a:pathLst>
                <a:path w="66230" h="75311">
                  <a:moveTo>
                    <a:pt x="2082" y="75311"/>
                  </a:moveTo>
                  <a:lnTo>
                    <a:pt x="0" y="73520"/>
                  </a:lnTo>
                  <a:lnTo>
                    <a:pt x="64147" y="0"/>
                  </a:lnTo>
                  <a:lnTo>
                    <a:pt x="66230" y="1790"/>
                  </a:lnTo>
                  <a:lnTo>
                    <a:pt x="2082" y="75311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33" name="object 833"/>
            <p:cNvSpPr/>
            <p:nvPr/>
          </p:nvSpPr>
          <p:spPr>
            <a:xfrm>
              <a:off x="4741164" y="5084470"/>
              <a:ext cx="206476" cy="234594"/>
            </a:xfrm>
            <a:custGeom>
              <a:avLst/>
              <a:gdLst/>
              <a:ahLst/>
              <a:cxnLst/>
              <a:rect l="l" t="t" r="r" b="b"/>
              <a:pathLst>
                <a:path w="206476" h="234594">
                  <a:moveTo>
                    <a:pt x="127101" y="234594"/>
                  </a:moveTo>
                  <a:lnTo>
                    <a:pt x="0" y="56692"/>
                  </a:lnTo>
                  <a:lnTo>
                    <a:pt x="79375" y="0"/>
                  </a:lnTo>
                  <a:lnTo>
                    <a:pt x="206476" y="177838"/>
                  </a:lnTo>
                  <a:lnTo>
                    <a:pt x="127101" y="234594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34" name="object 834"/>
            <p:cNvSpPr/>
            <p:nvPr/>
          </p:nvSpPr>
          <p:spPr>
            <a:xfrm>
              <a:off x="4868265" y="5262308"/>
              <a:ext cx="81114" cy="59194"/>
            </a:xfrm>
            <a:custGeom>
              <a:avLst/>
              <a:gdLst/>
              <a:ahLst/>
              <a:cxnLst/>
              <a:rect l="l" t="t" r="r" b="b"/>
              <a:pathLst>
                <a:path w="81114" h="59194">
                  <a:moveTo>
                    <a:pt x="1739" y="59194"/>
                  </a:moveTo>
                  <a:lnTo>
                    <a:pt x="0" y="56756"/>
                  </a:lnTo>
                  <a:lnTo>
                    <a:pt x="79375" y="0"/>
                  </a:lnTo>
                  <a:lnTo>
                    <a:pt x="81114" y="2489"/>
                  </a:lnTo>
                  <a:lnTo>
                    <a:pt x="1739" y="59194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35" name="object 835"/>
            <p:cNvSpPr/>
            <p:nvPr/>
          </p:nvSpPr>
          <p:spPr>
            <a:xfrm>
              <a:off x="4897691" y="4961928"/>
              <a:ext cx="177101" cy="184696"/>
            </a:xfrm>
            <a:custGeom>
              <a:avLst/>
              <a:gdLst/>
              <a:ahLst/>
              <a:cxnLst/>
              <a:rect l="l" t="t" r="r" b="b"/>
              <a:pathLst>
                <a:path w="177101" h="184696">
                  <a:moveTo>
                    <a:pt x="102336" y="184696"/>
                  </a:moveTo>
                  <a:lnTo>
                    <a:pt x="0" y="62712"/>
                  </a:lnTo>
                  <a:lnTo>
                    <a:pt x="74752" y="0"/>
                  </a:lnTo>
                  <a:lnTo>
                    <a:pt x="177101" y="121996"/>
                  </a:lnTo>
                  <a:lnTo>
                    <a:pt x="102336" y="184696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36" name="object 836"/>
            <p:cNvSpPr/>
            <p:nvPr/>
          </p:nvSpPr>
          <p:spPr>
            <a:xfrm>
              <a:off x="5000028" y="5083924"/>
              <a:ext cx="83794" cy="73469"/>
            </a:xfrm>
            <a:custGeom>
              <a:avLst/>
              <a:gdLst/>
              <a:ahLst/>
              <a:cxnLst/>
              <a:rect l="l" t="t" r="r" b="b"/>
              <a:pathLst>
                <a:path w="83794" h="73469">
                  <a:moveTo>
                    <a:pt x="9080" y="73469"/>
                  </a:moveTo>
                  <a:lnTo>
                    <a:pt x="0" y="62699"/>
                  </a:lnTo>
                  <a:lnTo>
                    <a:pt x="74764" y="0"/>
                  </a:lnTo>
                  <a:lnTo>
                    <a:pt x="83794" y="10756"/>
                  </a:lnTo>
                  <a:lnTo>
                    <a:pt x="9080" y="73469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37" name="object 837"/>
            <p:cNvSpPr/>
            <p:nvPr/>
          </p:nvSpPr>
          <p:spPr>
            <a:xfrm>
              <a:off x="5009108" y="5094681"/>
              <a:ext cx="120903" cy="117779"/>
            </a:xfrm>
            <a:custGeom>
              <a:avLst/>
              <a:gdLst/>
              <a:ahLst/>
              <a:cxnLst/>
              <a:rect l="l" t="t" r="r" b="b"/>
              <a:pathLst>
                <a:path w="120903" h="117779">
                  <a:moveTo>
                    <a:pt x="46189" y="117779"/>
                  </a:moveTo>
                  <a:lnTo>
                    <a:pt x="0" y="62712"/>
                  </a:lnTo>
                  <a:lnTo>
                    <a:pt x="74714" y="0"/>
                  </a:lnTo>
                  <a:lnTo>
                    <a:pt x="120903" y="55067"/>
                  </a:lnTo>
                  <a:lnTo>
                    <a:pt x="46189" y="117779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38" name="object 838"/>
            <p:cNvSpPr/>
            <p:nvPr/>
          </p:nvSpPr>
          <p:spPr>
            <a:xfrm>
              <a:off x="5044732" y="4828032"/>
              <a:ext cx="207365" cy="208711"/>
            </a:xfrm>
            <a:custGeom>
              <a:avLst/>
              <a:gdLst/>
              <a:ahLst/>
              <a:cxnLst/>
              <a:rect l="l" t="t" r="r" b="b"/>
              <a:pathLst>
                <a:path w="207365" h="208711">
                  <a:moveTo>
                    <a:pt x="137706" y="208711"/>
                  </a:moveTo>
                  <a:lnTo>
                    <a:pt x="0" y="68313"/>
                  </a:lnTo>
                  <a:lnTo>
                    <a:pt x="69646" y="0"/>
                  </a:lnTo>
                  <a:lnTo>
                    <a:pt x="207365" y="140398"/>
                  </a:lnTo>
                  <a:lnTo>
                    <a:pt x="137706" y="208711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39" name="object 839"/>
            <p:cNvSpPr/>
            <p:nvPr/>
          </p:nvSpPr>
          <p:spPr>
            <a:xfrm>
              <a:off x="5182438" y="4968430"/>
              <a:ext cx="92227" cy="91325"/>
            </a:xfrm>
            <a:custGeom>
              <a:avLst/>
              <a:gdLst/>
              <a:ahLst/>
              <a:cxnLst/>
              <a:rect l="l" t="t" r="r" b="b"/>
              <a:pathLst>
                <a:path w="92227" h="91325">
                  <a:moveTo>
                    <a:pt x="22580" y="91325"/>
                  </a:moveTo>
                  <a:lnTo>
                    <a:pt x="0" y="68313"/>
                  </a:lnTo>
                  <a:lnTo>
                    <a:pt x="69659" y="0"/>
                  </a:lnTo>
                  <a:lnTo>
                    <a:pt x="92227" y="23012"/>
                  </a:lnTo>
                  <a:lnTo>
                    <a:pt x="22580" y="91325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40" name="object 840"/>
            <p:cNvSpPr/>
            <p:nvPr/>
          </p:nvSpPr>
          <p:spPr>
            <a:xfrm>
              <a:off x="5205018" y="4991442"/>
              <a:ext cx="160388" cy="160794"/>
            </a:xfrm>
            <a:custGeom>
              <a:avLst/>
              <a:gdLst/>
              <a:ahLst/>
              <a:cxnLst/>
              <a:rect l="l" t="t" r="r" b="b"/>
              <a:pathLst>
                <a:path w="160388" h="160794">
                  <a:moveTo>
                    <a:pt x="90728" y="160794"/>
                  </a:moveTo>
                  <a:lnTo>
                    <a:pt x="0" y="68313"/>
                  </a:lnTo>
                  <a:lnTo>
                    <a:pt x="69646" y="0"/>
                  </a:lnTo>
                  <a:lnTo>
                    <a:pt x="160388" y="92481"/>
                  </a:lnTo>
                  <a:lnTo>
                    <a:pt x="90728" y="160794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41" name="object 841"/>
            <p:cNvSpPr/>
            <p:nvPr/>
          </p:nvSpPr>
          <p:spPr>
            <a:xfrm>
              <a:off x="1327797" y="1447507"/>
              <a:ext cx="62153" cy="76695"/>
            </a:xfrm>
            <a:custGeom>
              <a:avLst/>
              <a:gdLst/>
              <a:ahLst/>
              <a:cxnLst/>
              <a:rect l="l" t="t" r="r" b="b"/>
              <a:pathLst>
                <a:path w="62153" h="76695">
                  <a:moveTo>
                    <a:pt x="888" y="76695"/>
                  </a:moveTo>
                  <a:lnTo>
                    <a:pt x="0" y="75945"/>
                  </a:lnTo>
                  <a:lnTo>
                    <a:pt x="61213" y="0"/>
                  </a:lnTo>
                  <a:lnTo>
                    <a:pt x="62153" y="736"/>
                  </a:lnTo>
                  <a:lnTo>
                    <a:pt x="888" y="76695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42" name="object 842"/>
            <p:cNvSpPr/>
            <p:nvPr/>
          </p:nvSpPr>
          <p:spPr>
            <a:xfrm>
              <a:off x="1422349" y="1273771"/>
              <a:ext cx="98729" cy="100901"/>
            </a:xfrm>
            <a:custGeom>
              <a:avLst/>
              <a:gdLst/>
              <a:ahLst/>
              <a:cxnLst/>
              <a:rect l="l" t="t" r="r" b="b"/>
              <a:pathLst>
                <a:path w="98729" h="100901">
                  <a:moveTo>
                    <a:pt x="31800" y="100901"/>
                  </a:moveTo>
                  <a:lnTo>
                    <a:pt x="0" y="70942"/>
                  </a:lnTo>
                  <a:lnTo>
                    <a:pt x="66979" y="0"/>
                  </a:lnTo>
                  <a:lnTo>
                    <a:pt x="98729" y="29959"/>
                  </a:lnTo>
                  <a:lnTo>
                    <a:pt x="31800" y="100901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43" name="object 843"/>
            <p:cNvSpPr/>
            <p:nvPr/>
          </p:nvSpPr>
          <p:spPr>
            <a:xfrm>
              <a:off x="1238453" y="1375473"/>
              <a:ext cx="150558" cy="147980"/>
            </a:xfrm>
            <a:custGeom>
              <a:avLst/>
              <a:gdLst/>
              <a:ahLst/>
              <a:cxnLst/>
              <a:rect l="l" t="t" r="r" b="b"/>
              <a:pathLst>
                <a:path w="150558" h="147980">
                  <a:moveTo>
                    <a:pt x="89344" y="147980"/>
                  </a:moveTo>
                  <a:lnTo>
                    <a:pt x="0" y="75895"/>
                  </a:lnTo>
                  <a:lnTo>
                    <a:pt x="61213" y="0"/>
                  </a:lnTo>
                  <a:lnTo>
                    <a:pt x="150558" y="72034"/>
                  </a:lnTo>
                  <a:lnTo>
                    <a:pt x="89344" y="147980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44" name="object 844"/>
            <p:cNvSpPr/>
            <p:nvPr/>
          </p:nvSpPr>
          <p:spPr>
            <a:xfrm>
              <a:off x="2583802" y="585088"/>
              <a:ext cx="106210" cy="69900"/>
            </a:xfrm>
            <a:custGeom>
              <a:avLst/>
              <a:gdLst/>
              <a:ahLst/>
              <a:cxnLst/>
              <a:rect l="l" t="t" r="r" b="b"/>
              <a:pathLst>
                <a:path w="106210" h="69900">
                  <a:moveTo>
                    <a:pt x="12204" y="69900"/>
                  </a:moveTo>
                  <a:lnTo>
                    <a:pt x="0" y="26149"/>
                  </a:lnTo>
                  <a:lnTo>
                    <a:pt x="94018" y="0"/>
                  </a:lnTo>
                  <a:lnTo>
                    <a:pt x="106210" y="43764"/>
                  </a:lnTo>
                  <a:lnTo>
                    <a:pt x="12204" y="6990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45" name="object 845"/>
            <p:cNvSpPr/>
            <p:nvPr/>
          </p:nvSpPr>
          <p:spPr>
            <a:xfrm>
              <a:off x="2582113" y="578992"/>
              <a:ext cx="95707" cy="32245"/>
            </a:xfrm>
            <a:custGeom>
              <a:avLst/>
              <a:gdLst/>
              <a:ahLst/>
              <a:cxnLst/>
              <a:rect l="l" t="t" r="r" b="b"/>
              <a:pathLst>
                <a:path w="95707" h="32245">
                  <a:moveTo>
                    <a:pt x="1689" y="32245"/>
                  </a:moveTo>
                  <a:lnTo>
                    <a:pt x="0" y="26136"/>
                  </a:lnTo>
                  <a:lnTo>
                    <a:pt x="94018" y="0"/>
                  </a:lnTo>
                  <a:lnTo>
                    <a:pt x="95707" y="6096"/>
                  </a:lnTo>
                  <a:lnTo>
                    <a:pt x="1689" y="32245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46" name="object 846"/>
            <p:cNvSpPr/>
            <p:nvPr/>
          </p:nvSpPr>
          <p:spPr>
            <a:xfrm>
              <a:off x="2574086" y="550024"/>
              <a:ext cx="102044" cy="55105"/>
            </a:xfrm>
            <a:custGeom>
              <a:avLst/>
              <a:gdLst/>
              <a:ahLst/>
              <a:cxnLst/>
              <a:rect l="l" t="t" r="r" b="b"/>
              <a:pathLst>
                <a:path w="102044" h="55105">
                  <a:moveTo>
                    <a:pt x="8026" y="55105"/>
                  </a:moveTo>
                  <a:lnTo>
                    <a:pt x="0" y="26187"/>
                  </a:lnTo>
                  <a:lnTo>
                    <a:pt x="93954" y="0"/>
                  </a:lnTo>
                  <a:lnTo>
                    <a:pt x="102044" y="28968"/>
                  </a:lnTo>
                  <a:lnTo>
                    <a:pt x="8026" y="55105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47" name="object 847"/>
            <p:cNvSpPr/>
            <p:nvPr/>
          </p:nvSpPr>
          <p:spPr>
            <a:xfrm>
              <a:off x="2486914" y="236931"/>
              <a:ext cx="181127" cy="339280"/>
            </a:xfrm>
            <a:custGeom>
              <a:avLst/>
              <a:gdLst/>
              <a:ahLst/>
              <a:cxnLst/>
              <a:rect l="l" t="t" r="r" b="b"/>
              <a:pathLst>
                <a:path w="181127" h="339280">
                  <a:moveTo>
                    <a:pt x="87172" y="339280"/>
                  </a:moveTo>
                  <a:lnTo>
                    <a:pt x="0" y="26200"/>
                  </a:lnTo>
                  <a:lnTo>
                    <a:pt x="93967" y="0"/>
                  </a:lnTo>
                  <a:lnTo>
                    <a:pt x="181127" y="313093"/>
                  </a:lnTo>
                  <a:lnTo>
                    <a:pt x="87172" y="339280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48" name="object 848"/>
            <p:cNvSpPr/>
            <p:nvPr/>
          </p:nvSpPr>
          <p:spPr>
            <a:xfrm>
              <a:off x="2392756" y="633666"/>
              <a:ext cx="110286" cy="84531"/>
            </a:xfrm>
            <a:custGeom>
              <a:avLst/>
              <a:gdLst/>
              <a:ahLst/>
              <a:cxnLst/>
              <a:rect l="l" t="t" r="r" b="b"/>
              <a:pathLst>
                <a:path w="110286" h="84531">
                  <a:moveTo>
                    <a:pt x="18605" y="84531"/>
                  </a:moveTo>
                  <a:lnTo>
                    <a:pt x="0" y="33375"/>
                  </a:lnTo>
                  <a:lnTo>
                    <a:pt x="91681" y="0"/>
                  </a:lnTo>
                  <a:lnTo>
                    <a:pt x="110286" y="51142"/>
                  </a:lnTo>
                  <a:lnTo>
                    <a:pt x="18605" y="84531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49" name="object 849"/>
            <p:cNvSpPr/>
            <p:nvPr/>
          </p:nvSpPr>
          <p:spPr>
            <a:xfrm>
              <a:off x="2389238" y="624090"/>
              <a:ext cx="95199" cy="42951"/>
            </a:xfrm>
            <a:custGeom>
              <a:avLst/>
              <a:gdLst/>
              <a:ahLst/>
              <a:cxnLst/>
              <a:rect l="l" t="t" r="r" b="b"/>
              <a:pathLst>
                <a:path w="95199" h="42951">
                  <a:moveTo>
                    <a:pt x="3517" y="42951"/>
                  </a:moveTo>
                  <a:lnTo>
                    <a:pt x="0" y="33337"/>
                  </a:lnTo>
                  <a:lnTo>
                    <a:pt x="91681" y="0"/>
                  </a:lnTo>
                  <a:lnTo>
                    <a:pt x="95199" y="9575"/>
                  </a:lnTo>
                  <a:lnTo>
                    <a:pt x="3517" y="42951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50" name="object 850"/>
            <p:cNvSpPr/>
            <p:nvPr/>
          </p:nvSpPr>
          <p:spPr>
            <a:xfrm>
              <a:off x="2377325" y="591299"/>
              <a:ext cx="103593" cy="66128"/>
            </a:xfrm>
            <a:custGeom>
              <a:avLst/>
              <a:gdLst/>
              <a:ahLst/>
              <a:cxnLst/>
              <a:rect l="l" t="t" r="r" b="b"/>
              <a:pathLst>
                <a:path w="103593" h="66128">
                  <a:moveTo>
                    <a:pt x="11912" y="66128"/>
                  </a:moveTo>
                  <a:lnTo>
                    <a:pt x="0" y="33337"/>
                  </a:lnTo>
                  <a:lnTo>
                    <a:pt x="91681" y="0"/>
                  </a:lnTo>
                  <a:lnTo>
                    <a:pt x="103593" y="32791"/>
                  </a:lnTo>
                  <a:lnTo>
                    <a:pt x="11912" y="66128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51" name="object 851"/>
            <p:cNvSpPr/>
            <p:nvPr/>
          </p:nvSpPr>
          <p:spPr>
            <a:xfrm>
              <a:off x="2335707" y="477037"/>
              <a:ext cx="133299" cy="147599"/>
            </a:xfrm>
            <a:custGeom>
              <a:avLst/>
              <a:gdLst/>
              <a:ahLst/>
              <a:cxnLst/>
              <a:rect l="l" t="t" r="r" b="b"/>
              <a:pathLst>
                <a:path w="133299" h="147599">
                  <a:moveTo>
                    <a:pt x="41617" y="147599"/>
                  </a:moveTo>
                  <a:lnTo>
                    <a:pt x="0" y="33350"/>
                  </a:lnTo>
                  <a:lnTo>
                    <a:pt x="91681" y="0"/>
                  </a:lnTo>
                  <a:lnTo>
                    <a:pt x="133299" y="114261"/>
                  </a:lnTo>
                  <a:lnTo>
                    <a:pt x="41617" y="147599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52" name="object 852"/>
            <p:cNvSpPr/>
            <p:nvPr/>
          </p:nvSpPr>
          <p:spPr>
            <a:xfrm>
              <a:off x="2721470" y="264071"/>
              <a:ext cx="159245" cy="342252"/>
            </a:xfrm>
            <a:custGeom>
              <a:avLst/>
              <a:gdLst/>
              <a:ahLst/>
              <a:cxnLst/>
              <a:rect l="l" t="t" r="r" b="b"/>
              <a:pathLst>
                <a:path w="159245" h="342252">
                  <a:moveTo>
                    <a:pt x="63550" y="342252"/>
                  </a:moveTo>
                  <a:lnTo>
                    <a:pt x="0" y="18795"/>
                  </a:lnTo>
                  <a:lnTo>
                    <a:pt x="95745" y="0"/>
                  </a:lnTo>
                  <a:lnTo>
                    <a:pt x="159245" y="323456"/>
                  </a:lnTo>
                  <a:lnTo>
                    <a:pt x="63550" y="342252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53" name="object 853"/>
            <p:cNvSpPr/>
            <p:nvPr/>
          </p:nvSpPr>
          <p:spPr>
            <a:xfrm>
              <a:off x="2719489" y="253847"/>
              <a:ext cx="97726" cy="29019"/>
            </a:xfrm>
            <a:custGeom>
              <a:avLst/>
              <a:gdLst/>
              <a:ahLst/>
              <a:cxnLst/>
              <a:rect l="l" t="t" r="r" b="b"/>
              <a:pathLst>
                <a:path w="97726" h="29019">
                  <a:moveTo>
                    <a:pt x="1981" y="29019"/>
                  </a:moveTo>
                  <a:lnTo>
                    <a:pt x="0" y="18808"/>
                  </a:lnTo>
                  <a:lnTo>
                    <a:pt x="95694" y="0"/>
                  </a:lnTo>
                  <a:lnTo>
                    <a:pt x="97726" y="10223"/>
                  </a:lnTo>
                  <a:lnTo>
                    <a:pt x="1981" y="29019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54" name="object 854"/>
            <p:cNvSpPr/>
            <p:nvPr/>
          </p:nvSpPr>
          <p:spPr>
            <a:xfrm>
              <a:off x="2698546" y="147383"/>
              <a:ext cx="116636" cy="125272"/>
            </a:xfrm>
            <a:custGeom>
              <a:avLst/>
              <a:gdLst/>
              <a:ahLst/>
              <a:cxnLst/>
              <a:rect l="l" t="t" r="r" b="b"/>
              <a:pathLst>
                <a:path w="116636" h="125272">
                  <a:moveTo>
                    <a:pt x="20942" y="125272"/>
                  </a:moveTo>
                  <a:lnTo>
                    <a:pt x="0" y="18808"/>
                  </a:lnTo>
                  <a:lnTo>
                    <a:pt x="95745" y="0"/>
                  </a:lnTo>
                  <a:lnTo>
                    <a:pt x="116636" y="106464"/>
                  </a:lnTo>
                  <a:lnTo>
                    <a:pt x="20942" y="125272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55" name="object 855"/>
            <p:cNvSpPr/>
            <p:nvPr/>
          </p:nvSpPr>
          <p:spPr>
            <a:xfrm>
              <a:off x="1142898" y="1552917"/>
              <a:ext cx="127495" cy="130035"/>
            </a:xfrm>
            <a:custGeom>
              <a:avLst/>
              <a:gdLst/>
              <a:ahLst/>
              <a:cxnLst/>
              <a:rect l="l" t="t" r="r" b="b"/>
              <a:pathLst>
                <a:path w="127495" h="130035">
                  <a:moveTo>
                    <a:pt x="72288" y="130035"/>
                  </a:moveTo>
                  <a:lnTo>
                    <a:pt x="0" y="80467"/>
                  </a:lnTo>
                  <a:lnTo>
                    <a:pt x="55168" y="0"/>
                  </a:lnTo>
                  <a:lnTo>
                    <a:pt x="127495" y="49618"/>
                  </a:lnTo>
                  <a:lnTo>
                    <a:pt x="72288" y="130035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56" name="object 856"/>
            <p:cNvSpPr/>
            <p:nvPr/>
          </p:nvSpPr>
          <p:spPr>
            <a:xfrm>
              <a:off x="1043787" y="1484960"/>
              <a:ext cx="154279" cy="148424"/>
            </a:xfrm>
            <a:custGeom>
              <a:avLst/>
              <a:gdLst/>
              <a:ahLst/>
              <a:cxnLst/>
              <a:rect l="l" t="t" r="r" b="b"/>
              <a:pathLst>
                <a:path w="154279" h="148424">
                  <a:moveTo>
                    <a:pt x="99110" y="148424"/>
                  </a:moveTo>
                  <a:lnTo>
                    <a:pt x="0" y="80416"/>
                  </a:lnTo>
                  <a:lnTo>
                    <a:pt x="55156" y="0"/>
                  </a:lnTo>
                  <a:lnTo>
                    <a:pt x="154279" y="67957"/>
                  </a:lnTo>
                  <a:lnTo>
                    <a:pt x="99110" y="148424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57" name="object 857"/>
            <p:cNvSpPr/>
            <p:nvPr/>
          </p:nvSpPr>
          <p:spPr>
            <a:xfrm>
              <a:off x="990447" y="1448396"/>
              <a:ext cx="108496" cy="116979"/>
            </a:xfrm>
            <a:custGeom>
              <a:avLst/>
              <a:gdLst/>
              <a:ahLst/>
              <a:cxnLst/>
              <a:rect l="l" t="t" r="r" b="b"/>
              <a:pathLst>
                <a:path w="108496" h="116979">
                  <a:moveTo>
                    <a:pt x="53340" y="116979"/>
                  </a:moveTo>
                  <a:lnTo>
                    <a:pt x="0" y="80416"/>
                  </a:lnTo>
                  <a:lnTo>
                    <a:pt x="55168" y="0"/>
                  </a:lnTo>
                  <a:lnTo>
                    <a:pt x="108496" y="36563"/>
                  </a:lnTo>
                  <a:lnTo>
                    <a:pt x="53340" y="116979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58" name="object 858"/>
            <p:cNvSpPr/>
            <p:nvPr/>
          </p:nvSpPr>
          <p:spPr>
            <a:xfrm>
              <a:off x="905624" y="1390154"/>
              <a:ext cx="139992" cy="138658"/>
            </a:xfrm>
            <a:custGeom>
              <a:avLst/>
              <a:gdLst/>
              <a:ahLst/>
              <a:cxnLst/>
              <a:rect l="l" t="t" r="r" b="b"/>
              <a:pathLst>
                <a:path w="139992" h="138658">
                  <a:moveTo>
                    <a:pt x="84823" y="138658"/>
                  </a:moveTo>
                  <a:lnTo>
                    <a:pt x="0" y="80467"/>
                  </a:lnTo>
                  <a:lnTo>
                    <a:pt x="55156" y="0"/>
                  </a:lnTo>
                  <a:lnTo>
                    <a:pt x="139992" y="58242"/>
                  </a:lnTo>
                  <a:lnTo>
                    <a:pt x="84823" y="138658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59" name="object 859"/>
            <p:cNvSpPr/>
            <p:nvPr/>
          </p:nvSpPr>
          <p:spPr>
            <a:xfrm>
              <a:off x="820991" y="1332166"/>
              <a:ext cx="139788" cy="138455"/>
            </a:xfrm>
            <a:custGeom>
              <a:avLst/>
              <a:gdLst/>
              <a:ahLst/>
              <a:cxnLst/>
              <a:rect l="l" t="t" r="r" b="b"/>
              <a:pathLst>
                <a:path w="139788" h="138455">
                  <a:moveTo>
                    <a:pt x="84632" y="138455"/>
                  </a:moveTo>
                  <a:lnTo>
                    <a:pt x="0" y="80416"/>
                  </a:lnTo>
                  <a:lnTo>
                    <a:pt x="55156" y="0"/>
                  </a:lnTo>
                  <a:lnTo>
                    <a:pt x="139788" y="57988"/>
                  </a:lnTo>
                  <a:lnTo>
                    <a:pt x="84632" y="138455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541957" y="1115961"/>
              <a:ext cx="121094" cy="119405"/>
            </a:xfrm>
            <a:custGeom>
              <a:avLst/>
              <a:gdLst/>
              <a:ahLst/>
              <a:cxnLst/>
              <a:rect l="l" t="t" r="r" b="b"/>
              <a:pathLst>
                <a:path w="121094" h="119405">
                  <a:moveTo>
                    <a:pt x="48818" y="119405"/>
                  </a:moveTo>
                  <a:lnTo>
                    <a:pt x="0" y="65582"/>
                  </a:lnTo>
                  <a:lnTo>
                    <a:pt x="72237" y="0"/>
                  </a:lnTo>
                  <a:lnTo>
                    <a:pt x="121094" y="53822"/>
                  </a:lnTo>
                  <a:lnTo>
                    <a:pt x="48818" y="119405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675307" y="966584"/>
              <a:ext cx="139649" cy="140449"/>
            </a:xfrm>
            <a:custGeom>
              <a:avLst/>
              <a:gdLst/>
              <a:ahLst/>
              <a:cxnLst/>
              <a:rect l="l" t="t" r="r" b="b"/>
              <a:pathLst>
                <a:path w="139649" h="140449">
                  <a:moveTo>
                    <a:pt x="62509" y="140449"/>
                  </a:moveTo>
                  <a:lnTo>
                    <a:pt x="0" y="59778"/>
                  </a:lnTo>
                  <a:lnTo>
                    <a:pt x="77089" y="0"/>
                  </a:lnTo>
                  <a:lnTo>
                    <a:pt x="139649" y="80670"/>
                  </a:lnTo>
                  <a:lnTo>
                    <a:pt x="62509" y="140449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634972" y="914603"/>
              <a:ext cx="117424" cy="111759"/>
            </a:xfrm>
            <a:custGeom>
              <a:avLst/>
              <a:gdLst/>
              <a:ahLst/>
              <a:cxnLst/>
              <a:rect l="l" t="t" r="r" b="b"/>
              <a:pathLst>
                <a:path w="117424" h="111759">
                  <a:moveTo>
                    <a:pt x="40335" y="111759"/>
                  </a:moveTo>
                  <a:lnTo>
                    <a:pt x="0" y="59778"/>
                  </a:lnTo>
                  <a:lnTo>
                    <a:pt x="77139" y="0"/>
                  </a:lnTo>
                  <a:lnTo>
                    <a:pt x="117424" y="51981"/>
                  </a:lnTo>
                  <a:lnTo>
                    <a:pt x="40335" y="111759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5787136" y="3454742"/>
              <a:ext cx="52628" cy="102349"/>
            </a:xfrm>
            <a:custGeom>
              <a:avLst/>
              <a:gdLst/>
              <a:ahLst/>
              <a:cxnLst/>
              <a:rect l="l" t="t" r="r" b="b"/>
              <a:pathLst>
                <a:path w="52628" h="102349">
                  <a:moveTo>
                    <a:pt x="35661" y="102349"/>
                  </a:moveTo>
                  <a:lnTo>
                    <a:pt x="0" y="96050"/>
                  </a:lnTo>
                  <a:lnTo>
                    <a:pt x="16967" y="0"/>
                  </a:lnTo>
                  <a:lnTo>
                    <a:pt x="52628" y="6299"/>
                  </a:lnTo>
                  <a:lnTo>
                    <a:pt x="35661" y="102349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5822797" y="3461042"/>
              <a:ext cx="73431" cy="106019"/>
            </a:xfrm>
            <a:custGeom>
              <a:avLst/>
              <a:gdLst/>
              <a:ahLst/>
              <a:cxnLst/>
              <a:rect l="l" t="t" r="r" b="b"/>
              <a:pathLst>
                <a:path w="73431" h="106019">
                  <a:moveTo>
                    <a:pt x="56514" y="106019"/>
                  </a:moveTo>
                  <a:lnTo>
                    <a:pt x="0" y="96050"/>
                  </a:lnTo>
                  <a:lnTo>
                    <a:pt x="16967" y="0"/>
                  </a:lnTo>
                  <a:lnTo>
                    <a:pt x="73431" y="9931"/>
                  </a:lnTo>
                  <a:lnTo>
                    <a:pt x="56514" y="106019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5879312" y="3470973"/>
              <a:ext cx="113652" cy="113156"/>
            </a:xfrm>
            <a:custGeom>
              <a:avLst/>
              <a:gdLst/>
              <a:ahLst/>
              <a:cxnLst/>
              <a:rect l="l" t="t" r="r" b="b"/>
              <a:pathLst>
                <a:path w="113652" h="113156">
                  <a:moveTo>
                    <a:pt x="96685" y="113156"/>
                  </a:moveTo>
                  <a:lnTo>
                    <a:pt x="0" y="96088"/>
                  </a:lnTo>
                  <a:lnTo>
                    <a:pt x="16916" y="0"/>
                  </a:lnTo>
                  <a:lnTo>
                    <a:pt x="113652" y="17056"/>
                  </a:lnTo>
                  <a:lnTo>
                    <a:pt x="96685" y="113156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5975997" y="3488029"/>
              <a:ext cx="42913" cy="100660"/>
            </a:xfrm>
            <a:custGeom>
              <a:avLst/>
              <a:gdLst/>
              <a:ahLst/>
              <a:cxnLst/>
              <a:rect l="l" t="t" r="r" b="b"/>
              <a:pathLst>
                <a:path w="42913" h="100660">
                  <a:moveTo>
                    <a:pt x="25996" y="100660"/>
                  </a:moveTo>
                  <a:lnTo>
                    <a:pt x="0" y="96100"/>
                  </a:lnTo>
                  <a:lnTo>
                    <a:pt x="16967" y="0"/>
                  </a:lnTo>
                  <a:lnTo>
                    <a:pt x="42913" y="4571"/>
                  </a:lnTo>
                  <a:lnTo>
                    <a:pt x="25996" y="100660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6001994" y="3492601"/>
              <a:ext cx="131406" cy="116281"/>
            </a:xfrm>
            <a:custGeom>
              <a:avLst/>
              <a:gdLst/>
              <a:ahLst/>
              <a:cxnLst/>
              <a:rect l="l" t="t" r="r" b="b"/>
              <a:pathLst>
                <a:path w="131406" h="116281">
                  <a:moveTo>
                    <a:pt x="114439" y="116281"/>
                  </a:moveTo>
                  <a:lnTo>
                    <a:pt x="0" y="96088"/>
                  </a:lnTo>
                  <a:lnTo>
                    <a:pt x="16916" y="0"/>
                  </a:lnTo>
                  <a:lnTo>
                    <a:pt x="131406" y="20193"/>
                  </a:lnTo>
                  <a:lnTo>
                    <a:pt x="114439" y="116281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5817298" y="3260877"/>
              <a:ext cx="55117" cy="101549"/>
            </a:xfrm>
            <a:custGeom>
              <a:avLst/>
              <a:gdLst/>
              <a:ahLst/>
              <a:cxnLst/>
              <a:rect l="l" t="t" r="r" b="b"/>
              <a:pathLst>
                <a:path w="55117" h="101549">
                  <a:moveTo>
                    <a:pt x="45631" y="101549"/>
                  </a:moveTo>
                  <a:lnTo>
                    <a:pt x="0" y="97129"/>
                  </a:lnTo>
                  <a:lnTo>
                    <a:pt x="9423" y="0"/>
                  </a:lnTo>
                  <a:lnTo>
                    <a:pt x="55117" y="4457"/>
                  </a:lnTo>
                  <a:lnTo>
                    <a:pt x="45631" y="101549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5862929" y="3265335"/>
              <a:ext cx="35674" cy="99669"/>
            </a:xfrm>
            <a:custGeom>
              <a:avLst/>
              <a:gdLst/>
              <a:ahLst/>
              <a:cxnLst/>
              <a:rect l="l" t="t" r="r" b="b"/>
              <a:pathLst>
                <a:path w="35674" h="99669">
                  <a:moveTo>
                    <a:pt x="26200" y="99669"/>
                  </a:moveTo>
                  <a:lnTo>
                    <a:pt x="0" y="97091"/>
                  </a:lnTo>
                  <a:lnTo>
                    <a:pt x="9486" y="0"/>
                  </a:lnTo>
                  <a:lnTo>
                    <a:pt x="35674" y="2527"/>
                  </a:lnTo>
                  <a:lnTo>
                    <a:pt x="26200" y="99669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5889129" y="3267862"/>
              <a:ext cx="94157" cy="105371"/>
            </a:xfrm>
            <a:custGeom>
              <a:avLst/>
              <a:gdLst/>
              <a:ahLst/>
              <a:cxnLst/>
              <a:rect l="l" t="t" r="r" b="b"/>
              <a:pathLst>
                <a:path w="94157" h="105371">
                  <a:moveTo>
                    <a:pt x="84683" y="105371"/>
                  </a:moveTo>
                  <a:lnTo>
                    <a:pt x="0" y="97142"/>
                  </a:lnTo>
                  <a:lnTo>
                    <a:pt x="9474" y="0"/>
                  </a:lnTo>
                  <a:lnTo>
                    <a:pt x="94157" y="8242"/>
                  </a:lnTo>
                  <a:lnTo>
                    <a:pt x="84683" y="105371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5973813" y="3276104"/>
              <a:ext cx="47472" cy="100799"/>
            </a:xfrm>
            <a:custGeom>
              <a:avLst/>
              <a:gdLst/>
              <a:ahLst/>
              <a:cxnLst/>
              <a:rect l="l" t="t" r="r" b="b"/>
              <a:pathLst>
                <a:path w="47472" h="100799">
                  <a:moveTo>
                    <a:pt x="37998" y="100799"/>
                  </a:moveTo>
                  <a:lnTo>
                    <a:pt x="0" y="97129"/>
                  </a:lnTo>
                  <a:lnTo>
                    <a:pt x="9474" y="0"/>
                  </a:lnTo>
                  <a:lnTo>
                    <a:pt x="47472" y="3721"/>
                  </a:lnTo>
                  <a:lnTo>
                    <a:pt x="37998" y="100799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5832424" y="3065856"/>
              <a:ext cx="199923" cy="101409"/>
            </a:xfrm>
            <a:custGeom>
              <a:avLst/>
              <a:gdLst/>
              <a:ahLst/>
              <a:cxnLst/>
              <a:rect l="l" t="t" r="r" b="b"/>
              <a:pathLst>
                <a:path w="199923" h="101409">
                  <a:moveTo>
                    <a:pt x="198043" y="101409"/>
                  </a:moveTo>
                  <a:lnTo>
                    <a:pt x="0" y="97586"/>
                  </a:lnTo>
                  <a:lnTo>
                    <a:pt x="1892" y="0"/>
                  </a:lnTo>
                  <a:lnTo>
                    <a:pt x="199923" y="3873"/>
                  </a:lnTo>
                  <a:lnTo>
                    <a:pt x="198043" y="101409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6030468" y="3069729"/>
              <a:ext cx="35623" cy="98170"/>
            </a:xfrm>
            <a:custGeom>
              <a:avLst/>
              <a:gdLst/>
              <a:ahLst/>
              <a:cxnLst/>
              <a:rect l="l" t="t" r="r" b="b"/>
              <a:pathLst>
                <a:path w="35623" h="98170">
                  <a:moveTo>
                    <a:pt x="33731" y="98170"/>
                  </a:moveTo>
                  <a:lnTo>
                    <a:pt x="0" y="97535"/>
                  </a:lnTo>
                  <a:lnTo>
                    <a:pt x="1879" y="0"/>
                  </a:lnTo>
                  <a:lnTo>
                    <a:pt x="35623" y="647"/>
                  </a:lnTo>
                  <a:lnTo>
                    <a:pt x="33731" y="98170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6064199" y="3070377"/>
              <a:ext cx="60667" cy="98666"/>
            </a:xfrm>
            <a:custGeom>
              <a:avLst/>
              <a:gdLst/>
              <a:ahLst/>
              <a:cxnLst/>
              <a:rect l="l" t="t" r="r" b="b"/>
              <a:pathLst>
                <a:path w="60667" h="98666">
                  <a:moveTo>
                    <a:pt x="58788" y="98666"/>
                  </a:moveTo>
                  <a:lnTo>
                    <a:pt x="0" y="97523"/>
                  </a:lnTo>
                  <a:lnTo>
                    <a:pt x="1892" y="0"/>
                  </a:lnTo>
                  <a:lnTo>
                    <a:pt x="60667" y="1143"/>
                  </a:lnTo>
                  <a:lnTo>
                    <a:pt x="58788" y="98666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6122987" y="3071520"/>
              <a:ext cx="8191" cy="97675"/>
            </a:xfrm>
            <a:custGeom>
              <a:avLst/>
              <a:gdLst/>
              <a:ahLst/>
              <a:cxnLst/>
              <a:rect l="l" t="t" r="r" b="b"/>
              <a:pathLst>
                <a:path w="8191" h="97675">
                  <a:moveTo>
                    <a:pt x="6299" y="97675"/>
                  </a:moveTo>
                  <a:lnTo>
                    <a:pt x="0" y="97523"/>
                  </a:lnTo>
                  <a:lnTo>
                    <a:pt x="1879" y="0"/>
                  </a:lnTo>
                  <a:lnTo>
                    <a:pt x="8191" y="88"/>
                  </a:lnTo>
                  <a:lnTo>
                    <a:pt x="6299" y="97675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6129286" y="3071609"/>
              <a:ext cx="6794" cy="97688"/>
            </a:xfrm>
            <a:custGeom>
              <a:avLst/>
              <a:gdLst/>
              <a:ahLst/>
              <a:cxnLst/>
              <a:rect l="l" t="t" r="r" b="b"/>
              <a:pathLst>
                <a:path w="6794" h="97688">
                  <a:moveTo>
                    <a:pt x="4914" y="97688"/>
                  </a:moveTo>
                  <a:lnTo>
                    <a:pt x="0" y="97586"/>
                  </a:lnTo>
                  <a:lnTo>
                    <a:pt x="1892" y="0"/>
                  </a:lnTo>
                  <a:lnTo>
                    <a:pt x="6794" y="101"/>
                  </a:lnTo>
                  <a:lnTo>
                    <a:pt x="4914" y="97688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5826721" y="2858693"/>
              <a:ext cx="214858" cy="109588"/>
            </a:xfrm>
            <a:custGeom>
              <a:avLst/>
              <a:gdLst/>
              <a:ahLst/>
              <a:cxnLst/>
              <a:rect l="l" t="t" r="r" b="b"/>
              <a:pathLst>
                <a:path w="214858" h="109588">
                  <a:moveTo>
                    <a:pt x="5702" y="109588"/>
                  </a:moveTo>
                  <a:lnTo>
                    <a:pt x="0" y="12153"/>
                  </a:lnTo>
                  <a:lnTo>
                    <a:pt x="209156" y="0"/>
                  </a:lnTo>
                  <a:lnTo>
                    <a:pt x="214858" y="97383"/>
                  </a:lnTo>
                  <a:lnTo>
                    <a:pt x="5702" y="109588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6035878" y="2857500"/>
              <a:ext cx="25539" cy="98577"/>
            </a:xfrm>
            <a:custGeom>
              <a:avLst/>
              <a:gdLst/>
              <a:ahLst/>
              <a:cxnLst/>
              <a:rect l="l" t="t" r="r" b="b"/>
              <a:pathLst>
                <a:path w="25539" h="98577">
                  <a:moveTo>
                    <a:pt x="5702" y="98577"/>
                  </a:moveTo>
                  <a:lnTo>
                    <a:pt x="0" y="1193"/>
                  </a:lnTo>
                  <a:lnTo>
                    <a:pt x="19888" y="0"/>
                  </a:lnTo>
                  <a:lnTo>
                    <a:pt x="25539" y="97434"/>
                  </a:lnTo>
                  <a:lnTo>
                    <a:pt x="5702" y="98577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6055766" y="2853829"/>
              <a:ext cx="68707" cy="101104"/>
            </a:xfrm>
            <a:custGeom>
              <a:avLst/>
              <a:gdLst/>
              <a:ahLst/>
              <a:cxnLst/>
              <a:rect l="l" t="t" r="r" b="b"/>
              <a:pathLst>
                <a:path w="68707" h="101104">
                  <a:moveTo>
                    <a:pt x="5651" y="101104"/>
                  </a:moveTo>
                  <a:lnTo>
                    <a:pt x="0" y="3670"/>
                  </a:lnTo>
                  <a:lnTo>
                    <a:pt x="63055" y="0"/>
                  </a:lnTo>
                  <a:lnTo>
                    <a:pt x="68707" y="97434"/>
                  </a:lnTo>
                  <a:lnTo>
                    <a:pt x="5651" y="101104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6118821" y="2853575"/>
              <a:ext cx="9969" cy="97688"/>
            </a:xfrm>
            <a:custGeom>
              <a:avLst/>
              <a:gdLst/>
              <a:ahLst/>
              <a:cxnLst/>
              <a:rect l="l" t="t" r="r" b="b"/>
              <a:pathLst>
                <a:path w="9969" h="97688">
                  <a:moveTo>
                    <a:pt x="5651" y="97688"/>
                  </a:moveTo>
                  <a:lnTo>
                    <a:pt x="0" y="254"/>
                  </a:lnTo>
                  <a:lnTo>
                    <a:pt x="4317" y="0"/>
                  </a:lnTo>
                  <a:lnTo>
                    <a:pt x="9969" y="97434"/>
                  </a:lnTo>
                  <a:lnTo>
                    <a:pt x="5651" y="97688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6123139" y="2850997"/>
              <a:ext cx="50050" cy="100012"/>
            </a:xfrm>
            <a:custGeom>
              <a:avLst/>
              <a:gdLst/>
              <a:ahLst/>
              <a:cxnLst/>
              <a:rect l="l" t="t" r="r" b="b"/>
              <a:pathLst>
                <a:path w="50050" h="100012">
                  <a:moveTo>
                    <a:pt x="5651" y="100012"/>
                  </a:moveTo>
                  <a:lnTo>
                    <a:pt x="0" y="2578"/>
                  </a:lnTo>
                  <a:lnTo>
                    <a:pt x="44399" y="0"/>
                  </a:lnTo>
                  <a:lnTo>
                    <a:pt x="50050" y="97434"/>
                  </a:lnTo>
                  <a:lnTo>
                    <a:pt x="5651" y="100012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5804103" y="2671165"/>
              <a:ext cx="56108" cy="102488"/>
            </a:xfrm>
            <a:custGeom>
              <a:avLst/>
              <a:gdLst/>
              <a:ahLst/>
              <a:cxnLst/>
              <a:rect l="l" t="t" r="r" b="b"/>
              <a:pathLst>
                <a:path w="56108" h="102488">
                  <a:moveTo>
                    <a:pt x="13195" y="102488"/>
                  </a:moveTo>
                  <a:lnTo>
                    <a:pt x="0" y="5854"/>
                  </a:lnTo>
                  <a:lnTo>
                    <a:pt x="42913" y="0"/>
                  </a:lnTo>
                  <a:lnTo>
                    <a:pt x="56108" y="96646"/>
                  </a:lnTo>
                  <a:lnTo>
                    <a:pt x="13195" y="102488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5847016" y="2665018"/>
              <a:ext cx="58140" cy="102793"/>
            </a:xfrm>
            <a:custGeom>
              <a:avLst/>
              <a:gdLst/>
              <a:ahLst/>
              <a:cxnLst/>
              <a:rect l="l" t="t" r="r" b="b"/>
              <a:pathLst>
                <a:path w="58140" h="102793">
                  <a:moveTo>
                    <a:pt x="13195" y="102793"/>
                  </a:moveTo>
                  <a:lnTo>
                    <a:pt x="0" y="6146"/>
                  </a:lnTo>
                  <a:lnTo>
                    <a:pt x="44894" y="0"/>
                  </a:lnTo>
                  <a:lnTo>
                    <a:pt x="58140" y="96685"/>
                  </a:lnTo>
                  <a:lnTo>
                    <a:pt x="13195" y="102793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5891911" y="2647454"/>
              <a:ext cx="141731" cy="114249"/>
            </a:xfrm>
            <a:custGeom>
              <a:avLst/>
              <a:gdLst/>
              <a:ahLst/>
              <a:cxnLst/>
              <a:rect l="l" t="t" r="r" b="b"/>
              <a:pathLst>
                <a:path w="141731" h="114249">
                  <a:moveTo>
                    <a:pt x="13246" y="114249"/>
                  </a:moveTo>
                  <a:lnTo>
                    <a:pt x="0" y="17564"/>
                  </a:lnTo>
                  <a:lnTo>
                    <a:pt x="128536" y="0"/>
                  </a:lnTo>
                  <a:lnTo>
                    <a:pt x="141731" y="96685"/>
                  </a:lnTo>
                  <a:lnTo>
                    <a:pt x="13246" y="114249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5766498" y="2472982"/>
              <a:ext cx="78574" cy="107899"/>
            </a:xfrm>
            <a:custGeom>
              <a:avLst/>
              <a:gdLst/>
              <a:ahLst/>
              <a:cxnLst/>
              <a:rect l="l" t="t" r="r" b="b"/>
              <a:pathLst>
                <a:path w="78574" h="107899">
                  <a:moveTo>
                    <a:pt x="20637" y="107899"/>
                  </a:moveTo>
                  <a:lnTo>
                    <a:pt x="0" y="12547"/>
                  </a:lnTo>
                  <a:lnTo>
                    <a:pt x="57937" y="0"/>
                  </a:lnTo>
                  <a:lnTo>
                    <a:pt x="78574" y="95338"/>
                  </a:lnTo>
                  <a:lnTo>
                    <a:pt x="20637" y="107899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5824435" y="2467229"/>
              <a:ext cx="47078" cy="101091"/>
            </a:xfrm>
            <a:custGeom>
              <a:avLst/>
              <a:gdLst/>
              <a:ahLst/>
              <a:cxnLst/>
              <a:rect l="l" t="t" r="r" b="b"/>
              <a:pathLst>
                <a:path w="47078" h="101091">
                  <a:moveTo>
                    <a:pt x="20637" y="101091"/>
                  </a:moveTo>
                  <a:lnTo>
                    <a:pt x="0" y="5753"/>
                  </a:lnTo>
                  <a:lnTo>
                    <a:pt x="26390" y="0"/>
                  </a:lnTo>
                  <a:lnTo>
                    <a:pt x="47078" y="95338"/>
                  </a:lnTo>
                  <a:lnTo>
                    <a:pt x="20637" y="101091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5850826" y="2465095"/>
              <a:ext cx="30568" cy="97472"/>
            </a:xfrm>
            <a:custGeom>
              <a:avLst/>
              <a:gdLst/>
              <a:ahLst/>
              <a:cxnLst/>
              <a:rect l="l" t="t" r="r" b="b"/>
              <a:pathLst>
                <a:path w="30568" h="97472">
                  <a:moveTo>
                    <a:pt x="20688" y="97472"/>
                  </a:moveTo>
                  <a:lnTo>
                    <a:pt x="0" y="2133"/>
                  </a:lnTo>
                  <a:lnTo>
                    <a:pt x="9880" y="0"/>
                  </a:lnTo>
                  <a:lnTo>
                    <a:pt x="30568" y="95338"/>
                  </a:lnTo>
                  <a:lnTo>
                    <a:pt x="20688" y="97472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5860707" y="2436812"/>
              <a:ext cx="151206" cy="123621"/>
            </a:xfrm>
            <a:custGeom>
              <a:avLst/>
              <a:gdLst/>
              <a:ahLst/>
              <a:cxnLst/>
              <a:rect l="l" t="t" r="r" b="b"/>
              <a:pathLst>
                <a:path w="151206" h="123621">
                  <a:moveTo>
                    <a:pt x="20688" y="123621"/>
                  </a:moveTo>
                  <a:lnTo>
                    <a:pt x="0" y="28282"/>
                  </a:lnTo>
                  <a:lnTo>
                    <a:pt x="130568" y="0"/>
                  </a:lnTo>
                  <a:lnTo>
                    <a:pt x="151206" y="95351"/>
                  </a:lnTo>
                  <a:lnTo>
                    <a:pt x="20688" y="123621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5714161" y="2281237"/>
              <a:ext cx="82245" cy="109740"/>
            </a:xfrm>
            <a:custGeom>
              <a:avLst/>
              <a:gdLst/>
              <a:ahLst/>
              <a:cxnLst/>
              <a:rect l="l" t="t" r="r" b="b"/>
              <a:pathLst>
                <a:path w="82245" h="109740">
                  <a:moveTo>
                    <a:pt x="27978" y="109740"/>
                  </a:moveTo>
                  <a:lnTo>
                    <a:pt x="0" y="16268"/>
                  </a:lnTo>
                  <a:lnTo>
                    <a:pt x="54267" y="0"/>
                  </a:lnTo>
                  <a:lnTo>
                    <a:pt x="82245" y="93459"/>
                  </a:lnTo>
                  <a:lnTo>
                    <a:pt x="27978" y="10974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5768428" y="2277770"/>
              <a:ext cx="39687" cy="96926"/>
            </a:xfrm>
            <a:custGeom>
              <a:avLst/>
              <a:gdLst/>
              <a:ahLst/>
              <a:cxnLst/>
              <a:rect l="l" t="t" r="r" b="b"/>
              <a:pathLst>
                <a:path w="39687" h="96926">
                  <a:moveTo>
                    <a:pt x="27978" y="96926"/>
                  </a:moveTo>
                  <a:lnTo>
                    <a:pt x="0" y="3467"/>
                  </a:lnTo>
                  <a:lnTo>
                    <a:pt x="11709" y="0"/>
                  </a:lnTo>
                  <a:lnTo>
                    <a:pt x="39687" y="93459"/>
                  </a:lnTo>
                  <a:lnTo>
                    <a:pt x="27978" y="96926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5780138" y="2251722"/>
              <a:ext cx="114896" cy="119507"/>
            </a:xfrm>
            <a:custGeom>
              <a:avLst/>
              <a:gdLst/>
              <a:ahLst/>
              <a:cxnLst/>
              <a:rect l="l" t="t" r="r" b="b"/>
              <a:pathLst>
                <a:path w="114896" h="119507">
                  <a:moveTo>
                    <a:pt x="27978" y="119507"/>
                  </a:moveTo>
                  <a:lnTo>
                    <a:pt x="0" y="26047"/>
                  </a:lnTo>
                  <a:lnTo>
                    <a:pt x="86918" y="0"/>
                  </a:lnTo>
                  <a:lnTo>
                    <a:pt x="114896" y="93459"/>
                  </a:lnTo>
                  <a:lnTo>
                    <a:pt x="27978" y="119507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5867057" y="2227414"/>
              <a:ext cx="109232" cy="117767"/>
            </a:xfrm>
            <a:custGeom>
              <a:avLst/>
              <a:gdLst/>
              <a:ahLst/>
              <a:cxnLst/>
              <a:rect l="l" t="t" r="r" b="b"/>
              <a:pathLst>
                <a:path w="109232" h="117767">
                  <a:moveTo>
                    <a:pt x="27978" y="117767"/>
                  </a:moveTo>
                  <a:lnTo>
                    <a:pt x="0" y="24307"/>
                  </a:lnTo>
                  <a:lnTo>
                    <a:pt x="81254" y="0"/>
                  </a:lnTo>
                  <a:lnTo>
                    <a:pt x="109232" y="93459"/>
                  </a:lnTo>
                  <a:lnTo>
                    <a:pt x="27978" y="117767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5948311" y="2212086"/>
              <a:ext cx="79171" cy="108788"/>
            </a:xfrm>
            <a:custGeom>
              <a:avLst/>
              <a:gdLst/>
              <a:ahLst/>
              <a:cxnLst/>
              <a:rect l="l" t="t" r="r" b="b"/>
              <a:pathLst>
                <a:path w="79171" h="108788">
                  <a:moveTo>
                    <a:pt x="27978" y="108788"/>
                  </a:moveTo>
                  <a:lnTo>
                    <a:pt x="0" y="15328"/>
                  </a:lnTo>
                  <a:lnTo>
                    <a:pt x="51193" y="0"/>
                  </a:lnTo>
                  <a:lnTo>
                    <a:pt x="79171" y="93459"/>
                  </a:lnTo>
                  <a:lnTo>
                    <a:pt x="27978" y="108788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366541" y="529628"/>
              <a:ext cx="98272" cy="23914"/>
            </a:xfrm>
            <a:custGeom>
              <a:avLst/>
              <a:gdLst/>
              <a:ahLst/>
              <a:cxnLst/>
              <a:rect l="l" t="t" r="r" b="b"/>
              <a:pathLst>
                <a:path w="98272" h="23914">
                  <a:moveTo>
                    <a:pt x="97536" y="23914"/>
                  </a:moveTo>
                  <a:lnTo>
                    <a:pt x="0" y="20142"/>
                  </a:lnTo>
                  <a:lnTo>
                    <a:pt x="800" y="0"/>
                  </a:lnTo>
                  <a:lnTo>
                    <a:pt x="98272" y="3822"/>
                  </a:lnTo>
                  <a:lnTo>
                    <a:pt x="97536" y="23914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367341" y="456552"/>
              <a:ext cx="100304" cy="76898"/>
            </a:xfrm>
            <a:custGeom>
              <a:avLst/>
              <a:gdLst/>
              <a:ahLst/>
              <a:cxnLst/>
              <a:rect l="l" t="t" r="r" b="b"/>
              <a:pathLst>
                <a:path w="100304" h="76898">
                  <a:moveTo>
                    <a:pt x="97472" y="76898"/>
                  </a:moveTo>
                  <a:lnTo>
                    <a:pt x="0" y="73075"/>
                  </a:lnTo>
                  <a:lnTo>
                    <a:pt x="2819" y="0"/>
                  </a:lnTo>
                  <a:lnTo>
                    <a:pt x="100304" y="3822"/>
                  </a:lnTo>
                  <a:lnTo>
                    <a:pt x="97472" y="76898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370160" y="282371"/>
              <a:ext cx="104279" cy="178003"/>
            </a:xfrm>
            <a:custGeom>
              <a:avLst/>
              <a:gdLst/>
              <a:ahLst/>
              <a:cxnLst/>
              <a:rect l="l" t="t" r="r" b="b"/>
              <a:pathLst>
                <a:path w="104279" h="178003">
                  <a:moveTo>
                    <a:pt x="97485" y="178003"/>
                  </a:moveTo>
                  <a:lnTo>
                    <a:pt x="0" y="174180"/>
                  </a:lnTo>
                  <a:lnTo>
                    <a:pt x="6794" y="0"/>
                  </a:lnTo>
                  <a:lnTo>
                    <a:pt x="104279" y="3771"/>
                  </a:lnTo>
                  <a:lnTo>
                    <a:pt x="97485" y="178003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376955" y="258216"/>
              <a:ext cx="98425" cy="27927"/>
            </a:xfrm>
            <a:custGeom>
              <a:avLst/>
              <a:gdLst/>
              <a:ahLst/>
              <a:cxnLst/>
              <a:rect l="l" t="t" r="r" b="b"/>
              <a:pathLst>
                <a:path w="98425" h="27927">
                  <a:moveTo>
                    <a:pt x="97485" y="27927"/>
                  </a:moveTo>
                  <a:lnTo>
                    <a:pt x="0" y="24155"/>
                  </a:lnTo>
                  <a:lnTo>
                    <a:pt x="952" y="0"/>
                  </a:lnTo>
                  <a:lnTo>
                    <a:pt x="98425" y="3771"/>
                  </a:lnTo>
                  <a:lnTo>
                    <a:pt x="97485" y="27927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377907" y="210540"/>
              <a:ext cx="99314" cy="51447"/>
            </a:xfrm>
            <a:custGeom>
              <a:avLst/>
              <a:gdLst/>
              <a:ahLst/>
              <a:cxnLst/>
              <a:rect l="l" t="t" r="r" b="b"/>
              <a:pathLst>
                <a:path w="99314" h="51447">
                  <a:moveTo>
                    <a:pt x="97472" y="51447"/>
                  </a:moveTo>
                  <a:lnTo>
                    <a:pt x="0" y="47675"/>
                  </a:lnTo>
                  <a:lnTo>
                    <a:pt x="1828" y="0"/>
                  </a:lnTo>
                  <a:lnTo>
                    <a:pt x="99314" y="3771"/>
                  </a:lnTo>
                  <a:lnTo>
                    <a:pt x="97472" y="51447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3754780" y="535876"/>
              <a:ext cx="105867" cy="70446"/>
            </a:xfrm>
            <a:custGeom>
              <a:avLst/>
              <a:gdLst/>
              <a:ahLst/>
              <a:cxnLst/>
              <a:rect l="l" t="t" r="r" b="b"/>
              <a:pathLst>
                <a:path w="105867" h="70446">
                  <a:moveTo>
                    <a:pt x="95707" y="70446"/>
                  </a:moveTo>
                  <a:lnTo>
                    <a:pt x="0" y="51650"/>
                  </a:lnTo>
                  <a:lnTo>
                    <a:pt x="10121" y="0"/>
                  </a:lnTo>
                  <a:lnTo>
                    <a:pt x="105867" y="18808"/>
                  </a:lnTo>
                  <a:lnTo>
                    <a:pt x="95707" y="70446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3764902" y="462661"/>
              <a:ext cx="110134" cy="92024"/>
            </a:xfrm>
            <a:custGeom>
              <a:avLst/>
              <a:gdLst/>
              <a:ahLst/>
              <a:cxnLst/>
              <a:rect l="l" t="t" r="r" b="b"/>
              <a:pathLst>
                <a:path w="110134" h="92024">
                  <a:moveTo>
                    <a:pt x="95745" y="92024"/>
                  </a:moveTo>
                  <a:lnTo>
                    <a:pt x="0" y="73215"/>
                  </a:lnTo>
                  <a:lnTo>
                    <a:pt x="14389" y="0"/>
                  </a:lnTo>
                  <a:lnTo>
                    <a:pt x="110134" y="18795"/>
                  </a:lnTo>
                  <a:lnTo>
                    <a:pt x="95745" y="92024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779291" y="380796"/>
              <a:ext cx="111823" cy="100660"/>
            </a:xfrm>
            <a:custGeom>
              <a:avLst/>
              <a:gdLst/>
              <a:ahLst/>
              <a:cxnLst/>
              <a:rect l="l" t="t" r="r" b="b"/>
              <a:pathLst>
                <a:path w="111823" h="100660">
                  <a:moveTo>
                    <a:pt x="95745" y="100660"/>
                  </a:moveTo>
                  <a:lnTo>
                    <a:pt x="0" y="81864"/>
                  </a:lnTo>
                  <a:lnTo>
                    <a:pt x="16078" y="0"/>
                  </a:lnTo>
                  <a:lnTo>
                    <a:pt x="111823" y="18808"/>
                  </a:lnTo>
                  <a:lnTo>
                    <a:pt x="95745" y="100660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795369" y="351536"/>
              <a:ext cx="101498" cy="48069"/>
            </a:xfrm>
            <a:custGeom>
              <a:avLst/>
              <a:gdLst/>
              <a:ahLst/>
              <a:cxnLst/>
              <a:rect l="l" t="t" r="r" b="b"/>
              <a:pathLst>
                <a:path w="101498" h="48069">
                  <a:moveTo>
                    <a:pt x="95745" y="48069"/>
                  </a:moveTo>
                  <a:lnTo>
                    <a:pt x="0" y="29260"/>
                  </a:lnTo>
                  <a:lnTo>
                    <a:pt x="5753" y="0"/>
                  </a:lnTo>
                  <a:lnTo>
                    <a:pt x="101498" y="18795"/>
                  </a:lnTo>
                  <a:lnTo>
                    <a:pt x="95745" y="48069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801122" y="267195"/>
              <a:ext cx="112318" cy="103136"/>
            </a:xfrm>
            <a:custGeom>
              <a:avLst/>
              <a:gdLst/>
              <a:ahLst/>
              <a:cxnLst/>
              <a:rect l="l" t="t" r="r" b="b"/>
              <a:pathLst>
                <a:path w="112318" h="103136">
                  <a:moveTo>
                    <a:pt x="95745" y="103136"/>
                  </a:moveTo>
                  <a:lnTo>
                    <a:pt x="0" y="84340"/>
                  </a:lnTo>
                  <a:lnTo>
                    <a:pt x="16560" y="0"/>
                  </a:lnTo>
                  <a:lnTo>
                    <a:pt x="112318" y="18808"/>
                  </a:lnTo>
                  <a:lnTo>
                    <a:pt x="95745" y="103136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561410" y="516636"/>
              <a:ext cx="102095" cy="55803"/>
            </a:xfrm>
            <a:custGeom>
              <a:avLst/>
              <a:gdLst/>
              <a:ahLst/>
              <a:cxnLst/>
              <a:rect l="l" t="t" r="r" b="b"/>
              <a:pathLst>
                <a:path w="102095" h="55803">
                  <a:moveTo>
                    <a:pt x="96888" y="55803"/>
                  </a:moveTo>
                  <a:lnTo>
                    <a:pt x="0" y="44500"/>
                  </a:lnTo>
                  <a:lnTo>
                    <a:pt x="5207" y="0"/>
                  </a:lnTo>
                  <a:lnTo>
                    <a:pt x="102095" y="11302"/>
                  </a:lnTo>
                  <a:lnTo>
                    <a:pt x="96888" y="55803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566617" y="348856"/>
              <a:ext cx="116484" cy="179082"/>
            </a:xfrm>
            <a:custGeom>
              <a:avLst/>
              <a:gdLst/>
              <a:ahLst/>
              <a:cxnLst/>
              <a:rect l="l" t="t" r="r" b="b"/>
              <a:pathLst>
                <a:path w="116484" h="179082">
                  <a:moveTo>
                    <a:pt x="96888" y="179082"/>
                  </a:moveTo>
                  <a:lnTo>
                    <a:pt x="0" y="167779"/>
                  </a:lnTo>
                  <a:lnTo>
                    <a:pt x="19596" y="0"/>
                  </a:lnTo>
                  <a:lnTo>
                    <a:pt x="116484" y="11303"/>
                  </a:lnTo>
                  <a:lnTo>
                    <a:pt x="96888" y="179082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3586213" y="235343"/>
              <a:ext cx="110185" cy="124815"/>
            </a:xfrm>
            <a:custGeom>
              <a:avLst/>
              <a:gdLst/>
              <a:ahLst/>
              <a:cxnLst/>
              <a:rect l="l" t="t" r="r" b="b"/>
              <a:pathLst>
                <a:path w="110185" h="124815">
                  <a:moveTo>
                    <a:pt x="96888" y="124815"/>
                  </a:moveTo>
                  <a:lnTo>
                    <a:pt x="0" y="113512"/>
                  </a:lnTo>
                  <a:lnTo>
                    <a:pt x="13246" y="0"/>
                  </a:lnTo>
                  <a:lnTo>
                    <a:pt x="110185" y="11366"/>
                  </a:lnTo>
                  <a:lnTo>
                    <a:pt x="96888" y="124815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599459" y="211836"/>
              <a:ext cx="99669" cy="34874"/>
            </a:xfrm>
            <a:custGeom>
              <a:avLst/>
              <a:gdLst/>
              <a:ahLst/>
              <a:cxnLst/>
              <a:rect l="l" t="t" r="r" b="b"/>
              <a:pathLst>
                <a:path w="99669" h="34874">
                  <a:moveTo>
                    <a:pt x="96939" y="34874"/>
                  </a:moveTo>
                  <a:lnTo>
                    <a:pt x="0" y="23507"/>
                  </a:lnTo>
                  <a:lnTo>
                    <a:pt x="2781" y="0"/>
                  </a:lnTo>
                  <a:lnTo>
                    <a:pt x="99669" y="11353"/>
                  </a:lnTo>
                  <a:lnTo>
                    <a:pt x="96939" y="34874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3602240" y="108000"/>
              <a:ext cx="109042" cy="115189"/>
            </a:xfrm>
            <a:custGeom>
              <a:avLst/>
              <a:gdLst/>
              <a:ahLst/>
              <a:cxnLst/>
              <a:rect l="l" t="t" r="r" b="b"/>
              <a:pathLst>
                <a:path w="109042" h="115189">
                  <a:moveTo>
                    <a:pt x="96888" y="115188"/>
                  </a:moveTo>
                  <a:lnTo>
                    <a:pt x="0" y="103835"/>
                  </a:lnTo>
                  <a:lnTo>
                    <a:pt x="12103" y="0"/>
                  </a:lnTo>
                  <a:lnTo>
                    <a:pt x="109042" y="11315"/>
                  </a:lnTo>
                  <a:lnTo>
                    <a:pt x="96888" y="115188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132465" y="617740"/>
              <a:ext cx="116077" cy="100457"/>
            </a:xfrm>
            <a:custGeom>
              <a:avLst/>
              <a:gdLst/>
              <a:ahLst/>
              <a:cxnLst/>
              <a:rect l="l" t="t" r="r" b="b"/>
              <a:pathLst>
                <a:path w="116077" h="100457">
                  <a:moveTo>
                    <a:pt x="91668" y="100456"/>
                  </a:moveTo>
                  <a:lnTo>
                    <a:pt x="0" y="67068"/>
                  </a:lnTo>
                  <a:lnTo>
                    <a:pt x="24396" y="0"/>
                  </a:lnTo>
                  <a:lnTo>
                    <a:pt x="116077" y="33337"/>
                  </a:lnTo>
                  <a:lnTo>
                    <a:pt x="91668" y="100456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4156862" y="592289"/>
              <a:ext cx="100964" cy="58788"/>
            </a:xfrm>
            <a:custGeom>
              <a:avLst/>
              <a:gdLst/>
              <a:ahLst/>
              <a:cxnLst/>
              <a:rect l="l" t="t" r="r" b="b"/>
              <a:pathLst>
                <a:path w="100964" h="58788">
                  <a:moveTo>
                    <a:pt x="91681" y="58788"/>
                  </a:moveTo>
                  <a:lnTo>
                    <a:pt x="0" y="25450"/>
                  </a:lnTo>
                  <a:lnTo>
                    <a:pt x="9283" y="0"/>
                  </a:lnTo>
                  <a:lnTo>
                    <a:pt x="100964" y="33388"/>
                  </a:lnTo>
                  <a:lnTo>
                    <a:pt x="91681" y="58788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4166146" y="513156"/>
              <a:ext cx="120497" cy="112522"/>
            </a:xfrm>
            <a:custGeom>
              <a:avLst/>
              <a:gdLst/>
              <a:ahLst/>
              <a:cxnLst/>
              <a:rect l="l" t="t" r="r" b="b"/>
              <a:pathLst>
                <a:path w="120497" h="112522">
                  <a:moveTo>
                    <a:pt x="91681" y="112521"/>
                  </a:moveTo>
                  <a:lnTo>
                    <a:pt x="0" y="79133"/>
                  </a:lnTo>
                  <a:lnTo>
                    <a:pt x="28816" y="0"/>
                  </a:lnTo>
                  <a:lnTo>
                    <a:pt x="120497" y="33337"/>
                  </a:lnTo>
                  <a:lnTo>
                    <a:pt x="91681" y="112521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4194962" y="461517"/>
              <a:ext cx="110439" cy="84975"/>
            </a:xfrm>
            <a:custGeom>
              <a:avLst/>
              <a:gdLst/>
              <a:ahLst/>
              <a:cxnLst/>
              <a:rect l="l" t="t" r="r" b="b"/>
              <a:pathLst>
                <a:path w="110439" h="84975">
                  <a:moveTo>
                    <a:pt x="91681" y="84975"/>
                  </a:moveTo>
                  <a:lnTo>
                    <a:pt x="0" y="51638"/>
                  </a:lnTo>
                  <a:lnTo>
                    <a:pt x="18757" y="0"/>
                  </a:lnTo>
                  <a:lnTo>
                    <a:pt x="110439" y="33388"/>
                  </a:lnTo>
                  <a:lnTo>
                    <a:pt x="91681" y="84975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4213720" y="403326"/>
              <a:ext cx="112864" cy="91579"/>
            </a:xfrm>
            <a:custGeom>
              <a:avLst/>
              <a:gdLst/>
              <a:ahLst/>
              <a:cxnLst/>
              <a:rect l="l" t="t" r="r" b="b"/>
              <a:pathLst>
                <a:path w="112864" h="91579">
                  <a:moveTo>
                    <a:pt x="91681" y="91579"/>
                  </a:moveTo>
                  <a:lnTo>
                    <a:pt x="0" y="58191"/>
                  </a:lnTo>
                  <a:lnTo>
                    <a:pt x="21183" y="0"/>
                  </a:lnTo>
                  <a:lnTo>
                    <a:pt x="112864" y="33388"/>
                  </a:lnTo>
                  <a:lnTo>
                    <a:pt x="91681" y="91579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945483" y="504037"/>
              <a:ext cx="128739" cy="150952"/>
            </a:xfrm>
            <a:custGeom>
              <a:avLst/>
              <a:gdLst/>
              <a:ahLst/>
              <a:cxnLst/>
              <a:rect l="l" t="t" r="r" b="b"/>
              <a:pathLst>
                <a:path w="128739" h="150952">
                  <a:moveTo>
                    <a:pt x="94005" y="150952"/>
                  </a:moveTo>
                  <a:lnTo>
                    <a:pt x="0" y="124815"/>
                  </a:lnTo>
                  <a:lnTo>
                    <a:pt x="34772" y="0"/>
                  </a:lnTo>
                  <a:lnTo>
                    <a:pt x="128739" y="26187"/>
                  </a:lnTo>
                  <a:lnTo>
                    <a:pt x="94005" y="150952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980256" y="452640"/>
              <a:ext cx="108305" cy="77584"/>
            </a:xfrm>
            <a:custGeom>
              <a:avLst/>
              <a:gdLst/>
              <a:ahLst/>
              <a:cxnLst/>
              <a:rect l="l" t="t" r="r" b="b"/>
              <a:pathLst>
                <a:path w="108305" h="77584">
                  <a:moveTo>
                    <a:pt x="93967" y="77584"/>
                  </a:moveTo>
                  <a:lnTo>
                    <a:pt x="0" y="51396"/>
                  </a:lnTo>
                  <a:lnTo>
                    <a:pt x="14287" y="0"/>
                  </a:lnTo>
                  <a:lnTo>
                    <a:pt x="108305" y="26187"/>
                  </a:lnTo>
                  <a:lnTo>
                    <a:pt x="93967" y="77584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994543" y="429564"/>
              <a:ext cx="100418" cy="49263"/>
            </a:xfrm>
            <a:custGeom>
              <a:avLst/>
              <a:gdLst/>
              <a:ahLst/>
              <a:cxnLst/>
              <a:rect l="l" t="t" r="r" b="b"/>
              <a:pathLst>
                <a:path w="100418" h="49263">
                  <a:moveTo>
                    <a:pt x="94018" y="49263"/>
                  </a:moveTo>
                  <a:lnTo>
                    <a:pt x="0" y="23075"/>
                  </a:lnTo>
                  <a:lnTo>
                    <a:pt x="6400" y="0"/>
                  </a:lnTo>
                  <a:lnTo>
                    <a:pt x="100418" y="26200"/>
                  </a:lnTo>
                  <a:lnTo>
                    <a:pt x="94018" y="49263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000944" y="416966"/>
              <a:ext cx="97535" cy="38798"/>
            </a:xfrm>
            <a:custGeom>
              <a:avLst/>
              <a:gdLst/>
              <a:ahLst/>
              <a:cxnLst/>
              <a:rect l="l" t="t" r="r" b="b"/>
              <a:pathLst>
                <a:path w="97535" h="38798">
                  <a:moveTo>
                    <a:pt x="94018" y="38798"/>
                  </a:moveTo>
                  <a:lnTo>
                    <a:pt x="0" y="12598"/>
                  </a:lnTo>
                  <a:lnTo>
                    <a:pt x="3517" y="0"/>
                  </a:lnTo>
                  <a:lnTo>
                    <a:pt x="97535" y="26149"/>
                  </a:lnTo>
                  <a:lnTo>
                    <a:pt x="94018" y="38798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4004462" y="410908"/>
              <a:ext cx="95707" cy="32207"/>
            </a:xfrm>
            <a:custGeom>
              <a:avLst/>
              <a:gdLst/>
              <a:ahLst/>
              <a:cxnLst/>
              <a:rect l="l" t="t" r="r" b="b"/>
              <a:pathLst>
                <a:path w="95707" h="32207">
                  <a:moveTo>
                    <a:pt x="94018" y="32207"/>
                  </a:moveTo>
                  <a:lnTo>
                    <a:pt x="0" y="6057"/>
                  </a:lnTo>
                  <a:lnTo>
                    <a:pt x="1689" y="0"/>
                  </a:lnTo>
                  <a:lnTo>
                    <a:pt x="95707" y="26149"/>
                  </a:lnTo>
                  <a:lnTo>
                    <a:pt x="94018" y="32207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166567" y="423964"/>
              <a:ext cx="102349" cy="129578"/>
            </a:xfrm>
            <a:custGeom>
              <a:avLst/>
              <a:gdLst/>
              <a:ahLst/>
              <a:cxnLst/>
              <a:rect l="l" t="t" r="r" b="b"/>
              <a:pathLst>
                <a:path w="102349" h="129578">
                  <a:moveTo>
                    <a:pt x="4864" y="129578"/>
                  </a:moveTo>
                  <a:lnTo>
                    <a:pt x="0" y="3771"/>
                  </a:lnTo>
                  <a:lnTo>
                    <a:pt x="97485" y="0"/>
                  </a:lnTo>
                  <a:lnTo>
                    <a:pt x="102349" y="125806"/>
                  </a:lnTo>
                  <a:lnTo>
                    <a:pt x="4864" y="129578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3164979" y="383336"/>
              <a:ext cx="99072" cy="44399"/>
            </a:xfrm>
            <a:custGeom>
              <a:avLst/>
              <a:gdLst/>
              <a:ahLst/>
              <a:cxnLst/>
              <a:rect l="l" t="t" r="r" b="b"/>
              <a:pathLst>
                <a:path w="99072" h="44399">
                  <a:moveTo>
                    <a:pt x="1587" y="44399"/>
                  </a:moveTo>
                  <a:lnTo>
                    <a:pt x="0" y="3759"/>
                  </a:lnTo>
                  <a:lnTo>
                    <a:pt x="97485" y="0"/>
                  </a:lnTo>
                  <a:lnTo>
                    <a:pt x="99072" y="40627"/>
                  </a:lnTo>
                  <a:lnTo>
                    <a:pt x="1587" y="44399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3160318" y="263131"/>
              <a:ext cx="102146" cy="123964"/>
            </a:xfrm>
            <a:custGeom>
              <a:avLst/>
              <a:gdLst/>
              <a:ahLst/>
              <a:cxnLst/>
              <a:rect l="l" t="t" r="r" b="b"/>
              <a:pathLst>
                <a:path w="102146" h="123964">
                  <a:moveTo>
                    <a:pt x="4660" y="123964"/>
                  </a:moveTo>
                  <a:lnTo>
                    <a:pt x="0" y="3771"/>
                  </a:lnTo>
                  <a:lnTo>
                    <a:pt x="97485" y="0"/>
                  </a:lnTo>
                  <a:lnTo>
                    <a:pt x="102146" y="120205"/>
                  </a:lnTo>
                  <a:lnTo>
                    <a:pt x="4660" y="123964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159074" y="230581"/>
              <a:ext cx="98729" cy="36321"/>
            </a:xfrm>
            <a:custGeom>
              <a:avLst/>
              <a:gdLst/>
              <a:ahLst/>
              <a:cxnLst/>
              <a:rect l="l" t="t" r="r" b="b"/>
              <a:pathLst>
                <a:path w="98729" h="36321">
                  <a:moveTo>
                    <a:pt x="1244" y="36321"/>
                  </a:moveTo>
                  <a:lnTo>
                    <a:pt x="0" y="3822"/>
                  </a:lnTo>
                  <a:lnTo>
                    <a:pt x="97485" y="0"/>
                  </a:lnTo>
                  <a:lnTo>
                    <a:pt x="98729" y="32550"/>
                  </a:lnTo>
                  <a:lnTo>
                    <a:pt x="1244" y="36321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157880" y="199821"/>
              <a:ext cx="98679" cy="34582"/>
            </a:xfrm>
            <a:custGeom>
              <a:avLst/>
              <a:gdLst/>
              <a:ahLst/>
              <a:cxnLst/>
              <a:rect l="l" t="t" r="r" b="b"/>
              <a:pathLst>
                <a:path w="98679" h="34582">
                  <a:moveTo>
                    <a:pt x="1193" y="34582"/>
                  </a:moveTo>
                  <a:lnTo>
                    <a:pt x="0" y="3771"/>
                  </a:lnTo>
                  <a:lnTo>
                    <a:pt x="97485" y="0"/>
                  </a:lnTo>
                  <a:lnTo>
                    <a:pt x="98679" y="30759"/>
                  </a:lnTo>
                  <a:lnTo>
                    <a:pt x="1193" y="34582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490593" y="806945"/>
              <a:ext cx="103289" cy="79476"/>
            </a:xfrm>
            <a:custGeom>
              <a:avLst/>
              <a:gdLst/>
              <a:ahLst/>
              <a:cxnLst/>
              <a:rect l="l" t="t" r="r" b="b"/>
              <a:pathLst>
                <a:path w="103289" h="79476">
                  <a:moveTo>
                    <a:pt x="85420" y="79476"/>
                  </a:moveTo>
                  <a:lnTo>
                    <a:pt x="0" y="32346"/>
                  </a:lnTo>
                  <a:lnTo>
                    <a:pt x="17856" y="0"/>
                  </a:lnTo>
                  <a:lnTo>
                    <a:pt x="103289" y="47129"/>
                  </a:lnTo>
                  <a:lnTo>
                    <a:pt x="85420" y="79476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508449" y="718146"/>
              <a:ext cx="134391" cy="135928"/>
            </a:xfrm>
            <a:custGeom>
              <a:avLst/>
              <a:gdLst/>
              <a:ahLst/>
              <a:cxnLst/>
              <a:rect l="l" t="t" r="r" b="b"/>
              <a:pathLst>
                <a:path w="134391" h="135928">
                  <a:moveTo>
                    <a:pt x="85432" y="135928"/>
                  </a:moveTo>
                  <a:lnTo>
                    <a:pt x="0" y="88798"/>
                  </a:lnTo>
                  <a:lnTo>
                    <a:pt x="49009" y="0"/>
                  </a:lnTo>
                  <a:lnTo>
                    <a:pt x="134391" y="47129"/>
                  </a:lnTo>
                  <a:lnTo>
                    <a:pt x="85432" y="135928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557458" y="652754"/>
              <a:ext cx="121500" cy="112522"/>
            </a:xfrm>
            <a:custGeom>
              <a:avLst/>
              <a:gdLst/>
              <a:ahLst/>
              <a:cxnLst/>
              <a:rect l="l" t="t" r="r" b="b"/>
              <a:pathLst>
                <a:path w="121500" h="112522">
                  <a:moveTo>
                    <a:pt x="85382" y="112521"/>
                  </a:moveTo>
                  <a:lnTo>
                    <a:pt x="0" y="65392"/>
                  </a:lnTo>
                  <a:lnTo>
                    <a:pt x="36067" y="0"/>
                  </a:lnTo>
                  <a:lnTo>
                    <a:pt x="121500" y="47129"/>
                  </a:lnTo>
                  <a:lnTo>
                    <a:pt x="85382" y="112521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593526" y="631228"/>
              <a:ext cx="97282" cy="68656"/>
            </a:xfrm>
            <a:custGeom>
              <a:avLst/>
              <a:gdLst/>
              <a:ahLst/>
              <a:cxnLst/>
              <a:rect l="l" t="t" r="r" b="b"/>
              <a:pathLst>
                <a:path w="97282" h="68656">
                  <a:moveTo>
                    <a:pt x="85432" y="68656"/>
                  </a:moveTo>
                  <a:lnTo>
                    <a:pt x="0" y="21526"/>
                  </a:lnTo>
                  <a:lnTo>
                    <a:pt x="11861" y="0"/>
                  </a:lnTo>
                  <a:lnTo>
                    <a:pt x="97282" y="47129"/>
                  </a:lnTo>
                  <a:lnTo>
                    <a:pt x="85432" y="68656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605388" y="586727"/>
              <a:ext cx="109981" cy="91630"/>
            </a:xfrm>
            <a:custGeom>
              <a:avLst/>
              <a:gdLst/>
              <a:ahLst/>
              <a:cxnLst/>
              <a:rect l="l" t="t" r="r" b="b"/>
              <a:pathLst>
                <a:path w="109981" h="91630">
                  <a:moveTo>
                    <a:pt x="85420" y="91630"/>
                  </a:moveTo>
                  <a:lnTo>
                    <a:pt x="0" y="44500"/>
                  </a:lnTo>
                  <a:lnTo>
                    <a:pt x="24549" y="0"/>
                  </a:lnTo>
                  <a:lnTo>
                    <a:pt x="109981" y="47129"/>
                  </a:lnTo>
                  <a:lnTo>
                    <a:pt x="85420" y="91630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314532" y="731443"/>
              <a:ext cx="99555" cy="64046"/>
            </a:xfrm>
            <a:custGeom>
              <a:avLst/>
              <a:gdLst/>
              <a:ahLst/>
              <a:cxnLst/>
              <a:rect l="l" t="t" r="r" b="b"/>
              <a:pathLst>
                <a:path w="99555" h="64046">
                  <a:moveTo>
                    <a:pt x="88798" y="64046"/>
                  </a:moveTo>
                  <a:lnTo>
                    <a:pt x="0" y="23660"/>
                  </a:lnTo>
                  <a:lnTo>
                    <a:pt x="10756" y="0"/>
                  </a:lnTo>
                  <a:lnTo>
                    <a:pt x="99555" y="40373"/>
                  </a:lnTo>
                  <a:lnTo>
                    <a:pt x="88798" y="64046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325289" y="623239"/>
              <a:ext cx="137972" cy="148577"/>
            </a:xfrm>
            <a:custGeom>
              <a:avLst/>
              <a:gdLst/>
              <a:ahLst/>
              <a:cxnLst/>
              <a:rect l="l" t="t" r="r" b="b"/>
              <a:pathLst>
                <a:path w="137972" h="148577">
                  <a:moveTo>
                    <a:pt x="88798" y="148577"/>
                  </a:moveTo>
                  <a:lnTo>
                    <a:pt x="0" y="108203"/>
                  </a:lnTo>
                  <a:lnTo>
                    <a:pt x="49161" y="0"/>
                  </a:lnTo>
                  <a:lnTo>
                    <a:pt x="137972" y="40385"/>
                  </a:lnTo>
                  <a:lnTo>
                    <a:pt x="88798" y="148577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374451" y="520153"/>
              <a:ext cx="135686" cy="143471"/>
            </a:xfrm>
            <a:custGeom>
              <a:avLst/>
              <a:gdLst/>
              <a:ahLst/>
              <a:cxnLst/>
              <a:rect l="l" t="t" r="r" b="b"/>
              <a:pathLst>
                <a:path w="135686" h="143471">
                  <a:moveTo>
                    <a:pt x="88811" y="143471"/>
                  </a:moveTo>
                  <a:lnTo>
                    <a:pt x="0" y="103085"/>
                  </a:lnTo>
                  <a:lnTo>
                    <a:pt x="46888" y="0"/>
                  </a:lnTo>
                  <a:lnTo>
                    <a:pt x="135686" y="40386"/>
                  </a:lnTo>
                  <a:lnTo>
                    <a:pt x="88811" y="143471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421339" y="468515"/>
              <a:ext cx="112267" cy="92024"/>
            </a:xfrm>
            <a:custGeom>
              <a:avLst/>
              <a:gdLst/>
              <a:ahLst/>
              <a:cxnLst/>
              <a:rect l="l" t="t" r="r" b="b"/>
              <a:pathLst>
                <a:path w="112267" h="92024">
                  <a:moveTo>
                    <a:pt x="88798" y="92024"/>
                  </a:moveTo>
                  <a:lnTo>
                    <a:pt x="0" y="51638"/>
                  </a:lnTo>
                  <a:lnTo>
                    <a:pt x="23456" y="0"/>
                  </a:lnTo>
                  <a:lnTo>
                    <a:pt x="112267" y="40373"/>
                  </a:lnTo>
                  <a:lnTo>
                    <a:pt x="88798" y="92024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444796" y="402031"/>
              <a:ext cx="119011" cy="106857"/>
            </a:xfrm>
            <a:custGeom>
              <a:avLst/>
              <a:gdLst/>
              <a:ahLst/>
              <a:cxnLst/>
              <a:rect l="l" t="t" r="r" b="b"/>
              <a:pathLst>
                <a:path w="119011" h="106857">
                  <a:moveTo>
                    <a:pt x="88811" y="106857"/>
                  </a:moveTo>
                  <a:lnTo>
                    <a:pt x="0" y="66484"/>
                  </a:lnTo>
                  <a:lnTo>
                    <a:pt x="30213" y="0"/>
                  </a:lnTo>
                  <a:lnTo>
                    <a:pt x="119011" y="40385"/>
                  </a:lnTo>
                  <a:lnTo>
                    <a:pt x="88811" y="106857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097711" y="1755978"/>
              <a:ext cx="65430" cy="94056"/>
            </a:xfrm>
            <a:custGeom>
              <a:avLst/>
              <a:gdLst/>
              <a:ahLst/>
              <a:cxnLst/>
              <a:rect l="l" t="t" r="r" b="b"/>
              <a:pathLst>
                <a:path w="65430" h="94056">
                  <a:moveTo>
                    <a:pt x="16662" y="94056"/>
                  </a:moveTo>
                  <a:lnTo>
                    <a:pt x="0" y="84480"/>
                  </a:lnTo>
                  <a:lnTo>
                    <a:pt x="48806" y="0"/>
                  </a:lnTo>
                  <a:lnTo>
                    <a:pt x="65430" y="9575"/>
                  </a:lnTo>
                  <a:lnTo>
                    <a:pt x="16662" y="94056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049045" y="1727847"/>
              <a:ext cx="97472" cy="112610"/>
            </a:xfrm>
            <a:custGeom>
              <a:avLst/>
              <a:gdLst/>
              <a:ahLst/>
              <a:cxnLst/>
              <a:rect l="l" t="t" r="r" b="b"/>
              <a:pathLst>
                <a:path w="97472" h="112610">
                  <a:moveTo>
                    <a:pt x="48666" y="112610"/>
                  </a:moveTo>
                  <a:lnTo>
                    <a:pt x="0" y="84480"/>
                  </a:lnTo>
                  <a:lnTo>
                    <a:pt x="48755" y="0"/>
                  </a:lnTo>
                  <a:lnTo>
                    <a:pt x="97472" y="28130"/>
                  </a:lnTo>
                  <a:lnTo>
                    <a:pt x="48666" y="112610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000823" y="1700009"/>
              <a:ext cx="96977" cy="112318"/>
            </a:xfrm>
            <a:custGeom>
              <a:avLst/>
              <a:gdLst/>
              <a:ahLst/>
              <a:cxnLst/>
              <a:rect l="l" t="t" r="r" b="b"/>
              <a:pathLst>
                <a:path w="96977" h="112318">
                  <a:moveTo>
                    <a:pt x="48221" y="112318"/>
                  </a:moveTo>
                  <a:lnTo>
                    <a:pt x="0" y="84493"/>
                  </a:lnTo>
                  <a:lnTo>
                    <a:pt x="48767" y="0"/>
                  </a:lnTo>
                  <a:lnTo>
                    <a:pt x="96977" y="27838"/>
                  </a:lnTo>
                  <a:lnTo>
                    <a:pt x="48221" y="112318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005484" y="1926285"/>
              <a:ext cx="63347" cy="98171"/>
            </a:xfrm>
            <a:custGeom>
              <a:avLst/>
              <a:gdLst/>
              <a:ahLst/>
              <a:cxnLst/>
              <a:rect l="l" t="t" r="r" b="b"/>
              <a:pathLst>
                <a:path w="63347" h="98171">
                  <a:moveTo>
                    <a:pt x="21285" y="98171"/>
                  </a:moveTo>
                  <a:lnTo>
                    <a:pt x="0" y="87998"/>
                  </a:lnTo>
                  <a:lnTo>
                    <a:pt x="42113" y="0"/>
                  </a:lnTo>
                  <a:lnTo>
                    <a:pt x="63347" y="10172"/>
                  </a:lnTo>
                  <a:lnTo>
                    <a:pt x="21285" y="98171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991933" y="1919782"/>
              <a:ext cx="55664" cy="94500"/>
            </a:xfrm>
            <a:custGeom>
              <a:avLst/>
              <a:gdLst/>
              <a:ahLst/>
              <a:cxnLst/>
              <a:rect l="l" t="t" r="r" b="b"/>
              <a:pathLst>
                <a:path w="55664" h="94500">
                  <a:moveTo>
                    <a:pt x="13550" y="94500"/>
                  </a:moveTo>
                  <a:lnTo>
                    <a:pt x="0" y="88011"/>
                  </a:lnTo>
                  <a:lnTo>
                    <a:pt x="42075" y="0"/>
                  </a:lnTo>
                  <a:lnTo>
                    <a:pt x="55664" y="6502"/>
                  </a:lnTo>
                  <a:lnTo>
                    <a:pt x="13550" y="94500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776935" y="1816989"/>
              <a:ext cx="257073" cy="190804"/>
            </a:xfrm>
            <a:custGeom>
              <a:avLst/>
              <a:gdLst/>
              <a:ahLst/>
              <a:cxnLst/>
              <a:rect l="l" t="t" r="r" b="b"/>
              <a:pathLst>
                <a:path w="257073" h="190804">
                  <a:moveTo>
                    <a:pt x="214998" y="190804"/>
                  </a:moveTo>
                  <a:lnTo>
                    <a:pt x="0" y="88011"/>
                  </a:lnTo>
                  <a:lnTo>
                    <a:pt x="42062" y="0"/>
                  </a:lnTo>
                  <a:lnTo>
                    <a:pt x="257073" y="102793"/>
                  </a:lnTo>
                  <a:lnTo>
                    <a:pt x="214998" y="190804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681482" y="1771357"/>
              <a:ext cx="137515" cy="133642"/>
            </a:xfrm>
            <a:custGeom>
              <a:avLst/>
              <a:gdLst/>
              <a:ahLst/>
              <a:cxnLst/>
              <a:rect l="l" t="t" r="r" b="b"/>
              <a:pathLst>
                <a:path w="137515" h="133642">
                  <a:moveTo>
                    <a:pt x="95453" y="133642"/>
                  </a:moveTo>
                  <a:lnTo>
                    <a:pt x="0" y="87998"/>
                  </a:lnTo>
                  <a:lnTo>
                    <a:pt x="42125" y="0"/>
                  </a:lnTo>
                  <a:lnTo>
                    <a:pt x="137515" y="45631"/>
                  </a:lnTo>
                  <a:lnTo>
                    <a:pt x="95453" y="133642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945007" y="2111032"/>
              <a:ext cx="43116" cy="94106"/>
            </a:xfrm>
            <a:custGeom>
              <a:avLst/>
              <a:gdLst/>
              <a:ahLst/>
              <a:cxnLst/>
              <a:rect l="l" t="t" r="r" b="b"/>
              <a:pathLst>
                <a:path w="43116" h="94106">
                  <a:moveTo>
                    <a:pt x="7937" y="94106"/>
                  </a:moveTo>
                  <a:lnTo>
                    <a:pt x="0" y="91033"/>
                  </a:lnTo>
                  <a:lnTo>
                    <a:pt x="35179" y="0"/>
                  </a:lnTo>
                  <a:lnTo>
                    <a:pt x="43116" y="3073"/>
                  </a:lnTo>
                  <a:lnTo>
                    <a:pt x="7937" y="94106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911567" y="2098128"/>
              <a:ext cx="68618" cy="103936"/>
            </a:xfrm>
            <a:custGeom>
              <a:avLst/>
              <a:gdLst/>
              <a:ahLst/>
              <a:cxnLst/>
              <a:rect l="l" t="t" r="r" b="b"/>
              <a:pathLst>
                <a:path w="68618" h="103936">
                  <a:moveTo>
                    <a:pt x="33439" y="103936"/>
                  </a:moveTo>
                  <a:lnTo>
                    <a:pt x="0" y="91033"/>
                  </a:lnTo>
                  <a:lnTo>
                    <a:pt x="35128" y="0"/>
                  </a:lnTo>
                  <a:lnTo>
                    <a:pt x="68618" y="12903"/>
                  </a:lnTo>
                  <a:lnTo>
                    <a:pt x="33439" y="103936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770585" y="2043709"/>
              <a:ext cx="176110" cy="145453"/>
            </a:xfrm>
            <a:custGeom>
              <a:avLst/>
              <a:gdLst/>
              <a:ahLst/>
              <a:cxnLst/>
              <a:rect l="l" t="t" r="r" b="b"/>
              <a:pathLst>
                <a:path w="176110" h="145453">
                  <a:moveTo>
                    <a:pt x="140982" y="145453"/>
                  </a:moveTo>
                  <a:lnTo>
                    <a:pt x="0" y="90982"/>
                  </a:lnTo>
                  <a:lnTo>
                    <a:pt x="35115" y="0"/>
                  </a:lnTo>
                  <a:lnTo>
                    <a:pt x="176110" y="54419"/>
                  </a:lnTo>
                  <a:lnTo>
                    <a:pt x="140982" y="145453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763638" y="2041029"/>
              <a:ext cx="42062" cy="93662"/>
            </a:xfrm>
            <a:custGeom>
              <a:avLst/>
              <a:gdLst/>
              <a:ahLst/>
              <a:cxnLst/>
              <a:rect l="l" t="t" r="r" b="b"/>
              <a:pathLst>
                <a:path w="42062" h="93662">
                  <a:moveTo>
                    <a:pt x="6946" y="93662"/>
                  </a:moveTo>
                  <a:lnTo>
                    <a:pt x="0" y="90982"/>
                  </a:lnTo>
                  <a:lnTo>
                    <a:pt x="35128" y="0"/>
                  </a:lnTo>
                  <a:lnTo>
                    <a:pt x="42062" y="2679"/>
                  </a:lnTo>
                  <a:lnTo>
                    <a:pt x="6946" y="93662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673150" y="2006053"/>
              <a:ext cx="125615" cy="125958"/>
            </a:xfrm>
            <a:custGeom>
              <a:avLst/>
              <a:gdLst/>
              <a:ahLst/>
              <a:cxnLst/>
              <a:rect l="l" t="t" r="r" b="b"/>
              <a:pathLst>
                <a:path w="125615" h="125958">
                  <a:moveTo>
                    <a:pt x="90487" y="125958"/>
                  </a:moveTo>
                  <a:lnTo>
                    <a:pt x="0" y="91033"/>
                  </a:lnTo>
                  <a:lnTo>
                    <a:pt x="35128" y="0"/>
                  </a:lnTo>
                  <a:lnTo>
                    <a:pt x="125615" y="34975"/>
                  </a:lnTo>
                  <a:lnTo>
                    <a:pt x="90487" y="125958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961428" y="4195318"/>
              <a:ext cx="152895" cy="142925"/>
            </a:xfrm>
            <a:custGeom>
              <a:avLst/>
              <a:gdLst/>
              <a:ahLst/>
              <a:cxnLst/>
              <a:rect l="l" t="t" r="r" b="b"/>
              <a:pathLst>
                <a:path w="152895" h="142925">
                  <a:moveTo>
                    <a:pt x="45440" y="142925"/>
                  </a:moveTo>
                  <a:lnTo>
                    <a:pt x="0" y="56603"/>
                  </a:lnTo>
                  <a:lnTo>
                    <a:pt x="107454" y="0"/>
                  </a:lnTo>
                  <a:lnTo>
                    <a:pt x="152895" y="86321"/>
                  </a:lnTo>
                  <a:lnTo>
                    <a:pt x="45440" y="142925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944613" y="4251921"/>
              <a:ext cx="62255" cy="95148"/>
            </a:xfrm>
            <a:custGeom>
              <a:avLst/>
              <a:gdLst/>
              <a:ahLst/>
              <a:cxnLst/>
              <a:rect l="l" t="t" r="r" b="b"/>
              <a:pathLst>
                <a:path w="62255" h="95148">
                  <a:moveTo>
                    <a:pt x="45440" y="95148"/>
                  </a:moveTo>
                  <a:lnTo>
                    <a:pt x="0" y="8826"/>
                  </a:lnTo>
                  <a:lnTo>
                    <a:pt x="16814" y="0"/>
                  </a:lnTo>
                  <a:lnTo>
                    <a:pt x="62255" y="86321"/>
                  </a:lnTo>
                  <a:lnTo>
                    <a:pt x="45440" y="95148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943317" y="4260748"/>
              <a:ext cx="46735" cy="87020"/>
            </a:xfrm>
            <a:custGeom>
              <a:avLst/>
              <a:gdLst/>
              <a:ahLst/>
              <a:cxnLst/>
              <a:rect l="l" t="t" r="r" b="b"/>
              <a:pathLst>
                <a:path w="46735" h="87020">
                  <a:moveTo>
                    <a:pt x="45440" y="87020"/>
                  </a:moveTo>
                  <a:lnTo>
                    <a:pt x="0" y="698"/>
                  </a:lnTo>
                  <a:lnTo>
                    <a:pt x="1295" y="0"/>
                  </a:lnTo>
                  <a:lnTo>
                    <a:pt x="46735" y="86321"/>
                  </a:lnTo>
                  <a:lnTo>
                    <a:pt x="45440" y="87020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000175" y="4366171"/>
              <a:ext cx="215010" cy="185292"/>
            </a:xfrm>
            <a:custGeom>
              <a:avLst/>
              <a:gdLst/>
              <a:ahLst/>
              <a:cxnLst/>
              <a:rect l="l" t="t" r="r" b="b"/>
              <a:pathLst>
                <a:path w="215010" h="185292">
                  <a:moveTo>
                    <a:pt x="52044" y="185292"/>
                  </a:moveTo>
                  <a:lnTo>
                    <a:pt x="0" y="102742"/>
                  </a:lnTo>
                  <a:lnTo>
                    <a:pt x="162966" y="0"/>
                  </a:lnTo>
                  <a:lnTo>
                    <a:pt x="215010" y="82550"/>
                  </a:lnTo>
                  <a:lnTo>
                    <a:pt x="52044" y="185292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975220" y="4468914"/>
              <a:ext cx="77000" cy="98272"/>
            </a:xfrm>
            <a:custGeom>
              <a:avLst/>
              <a:gdLst/>
              <a:ahLst/>
              <a:cxnLst/>
              <a:rect l="l" t="t" r="r" b="b"/>
              <a:pathLst>
                <a:path w="77000" h="98272">
                  <a:moveTo>
                    <a:pt x="52044" y="98272"/>
                  </a:moveTo>
                  <a:lnTo>
                    <a:pt x="0" y="15722"/>
                  </a:lnTo>
                  <a:lnTo>
                    <a:pt x="24955" y="0"/>
                  </a:lnTo>
                  <a:lnTo>
                    <a:pt x="77000" y="82550"/>
                  </a:lnTo>
                  <a:lnTo>
                    <a:pt x="52044" y="98272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968476" y="4484636"/>
              <a:ext cx="58788" cy="86817"/>
            </a:xfrm>
            <a:custGeom>
              <a:avLst/>
              <a:gdLst/>
              <a:ahLst/>
              <a:cxnLst/>
              <a:rect l="l" t="t" r="r" b="b"/>
              <a:pathLst>
                <a:path w="58788" h="86817">
                  <a:moveTo>
                    <a:pt x="51993" y="86817"/>
                  </a:moveTo>
                  <a:lnTo>
                    <a:pt x="0" y="4267"/>
                  </a:lnTo>
                  <a:lnTo>
                    <a:pt x="6743" y="0"/>
                  </a:lnTo>
                  <a:lnTo>
                    <a:pt x="58788" y="82550"/>
                  </a:lnTo>
                  <a:lnTo>
                    <a:pt x="51993" y="86817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158430" y="4529239"/>
              <a:ext cx="170256" cy="161620"/>
            </a:xfrm>
            <a:custGeom>
              <a:avLst/>
              <a:gdLst/>
              <a:ahLst/>
              <a:cxnLst/>
              <a:rect l="l" t="t" r="r" b="b"/>
              <a:pathLst>
                <a:path w="170256" h="161620">
                  <a:moveTo>
                    <a:pt x="58293" y="161620"/>
                  </a:moveTo>
                  <a:lnTo>
                    <a:pt x="0" y="83337"/>
                  </a:lnTo>
                  <a:lnTo>
                    <a:pt x="111963" y="0"/>
                  </a:lnTo>
                  <a:lnTo>
                    <a:pt x="170256" y="78232"/>
                  </a:lnTo>
                  <a:lnTo>
                    <a:pt x="58293" y="16162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132039" y="4612576"/>
              <a:ext cx="84683" cy="97929"/>
            </a:xfrm>
            <a:custGeom>
              <a:avLst/>
              <a:gdLst/>
              <a:ahLst/>
              <a:cxnLst/>
              <a:rect l="l" t="t" r="r" b="b"/>
              <a:pathLst>
                <a:path w="84683" h="97929">
                  <a:moveTo>
                    <a:pt x="58242" y="97929"/>
                  </a:moveTo>
                  <a:lnTo>
                    <a:pt x="0" y="19697"/>
                  </a:lnTo>
                  <a:lnTo>
                    <a:pt x="26390" y="0"/>
                  </a:lnTo>
                  <a:lnTo>
                    <a:pt x="84683" y="78282"/>
                  </a:lnTo>
                  <a:lnTo>
                    <a:pt x="58242" y="97929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092987" y="4632274"/>
              <a:ext cx="97294" cy="107302"/>
            </a:xfrm>
            <a:custGeom>
              <a:avLst/>
              <a:gdLst/>
              <a:ahLst/>
              <a:cxnLst/>
              <a:rect l="l" t="t" r="r" b="b"/>
              <a:pathLst>
                <a:path w="97294" h="107302">
                  <a:moveTo>
                    <a:pt x="58242" y="107302"/>
                  </a:moveTo>
                  <a:lnTo>
                    <a:pt x="0" y="29019"/>
                  </a:lnTo>
                  <a:lnTo>
                    <a:pt x="39052" y="0"/>
                  </a:lnTo>
                  <a:lnTo>
                    <a:pt x="97294" y="78232"/>
                  </a:lnTo>
                  <a:lnTo>
                    <a:pt x="58242" y="107302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381823" y="4683467"/>
              <a:ext cx="72275" cy="80670"/>
            </a:xfrm>
            <a:custGeom>
              <a:avLst/>
              <a:gdLst/>
              <a:ahLst/>
              <a:cxnLst/>
              <a:rect l="l" t="t" r="r" b="b"/>
              <a:pathLst>
                <a:path w="72275" h="80670">
                  <a:moveTo>
                    <a:pt x="64134" y="80670"/>
                  </a:moveTo>
                  <a:lnTo>
                    <a:pt x="0" y="7150"/>
                  </a:lnTo>
                  <a:lnTo>
                    <a:pt x="8127" y="0"/>
                  </a:lnTo>
                  <a:lnTo>
                    <a:pt x="72275" y="73520"/>
                  </a:lnTo>
                  <a:lnTo>
                    <a:pt x="64134" y="8067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361478" y="4690618"/>
              <a:ext cx="84480" cy="91224"/>
            </a:xfrm>
            <a:custGeom>
              <a:avLst/>
              <a:gdLst/>
              <a:ahLst/>
              <a:cxnLst/>
              <a:rect l="l" t="t" r="r" b="b"/>
              <a:pathLst>
                <a:path w="84480" h="91224">
                  <a:moveTo>
                    <a:pt x="64147" y="91224"/>
                  </a:moveTo>
                  <a:lnTo>
                    <a:pt x="0" y="17703"/>
                  </a:lnTo>
                  <a:lnTo>
                    <a:pt x="20345" y="0"/>
                  </a:lnTo>
                  <a:lnTo>
                    <a:pt x="84480" y="73520"/>
                  </a:lnTo>
                  <a:lnTo>
                    <a:pt x="64147" y="91224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312710" y="4708321"/>
              <a:ext cx="112915" cy="116090"/>
            </a:xfrm>
            <a:custGeom>
              <a:avLst/>
              <a:gdLst/>
              <a:ahLst/>
              <a:cxnLst/>
              <a:rect l="l" t="t" r="r" b="b"/>
              <a:pathLst>
                <a:path w="112915" h="116090">
                  <a:moveTo>
                    <a:pt x="64147" y="116090"/>
                  </a:moveTo>
                  <a:lnTo>
                    <a:pt x="0" y="42570"/>
                  </a:lnTo>
                  <a:lnTo>
                    <a:pt x="48768" y="0"/>
                  </a:lnTo>
                  <a:lnTo>
                    <a:pt x="112915" y="73520"/>
                  </a:lnTo>
                  <a:lnTo>
                    <a:pt x="64147" y="116090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265034" y="4750892"/>
              <a:ext cx="111823" cy="115138"/>
            </a:xfrm>
            <a:custGeom>
              <a:avLst/>
              <a:gdLst/>
              <a:ahLst/>
              <a:cxnLst/>
              <a:rect l="l" t="t" r="r" b="b"/>
              <a:pathLst>
                <a:path w="111823" h="115138">
                  <a:moveTo>
                    <a:pt x="64147" y="115138"/>
                  </a:moveTo>
                  <a:lnTo>
                    <a:pt x="0" y="41617"/>
                  </a:lnTo>
                  <a:lnTo>
                    <a:pt x="47675" y="0"/>
                  </a:lnTo>
                  <a:lnTo>
                    <a:pt x="111823" y="73520"/>
                  </a:lnTo>
                  <a:lnTo>
                    <a:pt x="64147" y="115138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878239" y="5544197"/>
              <a:ext cx="98920" cy="31153"/>
            </a:xfrm>
            <a:custGeom>
              <a:avLst/>
              <a:gdLst/>
              <a:ahLst/>
              <a:cxnLst/>
              <a:rect l="l" t="t" r="r" b="b"/>
              <a:pathLst>
                <a:path w="98920" h="31153">
                  <a:moveTo>
                    <a:pt x="96393" y="31153"/>
                  </a:moveTo>
                  <a:lnTo>
                    <a:pt x="0" y="16065"/>
                  </a:lnTo>
                  <a:lnTo>
                    <a:pt x="2527" y="0"/>
                  </a:lnTo>
                  <a:lnTo>
                    <a:pt x="98920" y="15074"/>
                  </a:lnTo>
                  <a:lnTo>
                    <a:pt x="96393" y="31153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873171" y="5560263"/>
              <a:ext cx="101460" cy="47536"/>
            </a:xfrm>
            <a:custGeom>
              <a:avLst/>
              <a:gdLst/>
              <a:ahLst/>
              <a:cxnLst/>
              <a:rect l="l" t="t" r="r" b="b"/>
              <a:pathLst>
                <a:path w="101460" h="47536">
                  <a:moveTo>
                    <a:pt x="96393" y="47536"/>
                  </a:moveTo>
                  <a:lnTo>
                    <a:pt x="0" y="32448"/>
                  </a:lnTo>
                  <a:lnTo>
                    <a:pt x="5067" y="0"/>
                  </a:lnTo>
                  <a:lnTo>
                    <a:pt x="101460" y="15087"/>
                  </a:lnTo>
                  <a:lnTo>
                    <a:pt x="96393" y="47536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866732" y="5592711"/>
              <a:ext cx="102831" cy="56362"/>
            </a:xfrm>
            <a:custGeom>
              <a:avLst/>
              <a:gdLst/>
              <a:ahLst/>
              <a:cxnLst/>
              <a:rect l="l" t="t" r="r" b="b"/>
              <a:pathLst>
                <a:path w="102831" h="56362">
                  <a:moveTo>
                    <a:pt x="96380" y="56362"/>
                  </a:moveTo>
                  <a:lnTo>
                    <a:pt x="0" y="41275"/>
                  </a:lnTo>
                  <a:lnTo>
                    <a:pt x="6438" y="0"/>
                  </a:lnTo>
                  <a:lnTo>
                    <a:pt x="102831" y="15087"/>
                  </a:lnTo>
                  <a:lnTo>
                    <a:pt x="96380" y="56362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847682" y="5633986"/>
              <a:ext cx="115430" cy="136918"/>
            </a:xfrm>
            <a:custGeom>
              <a:avLst/>
              <a:gdLst/>
              <a:ahLst/>
              <a:cxnLst/>
              <a:rect l="l" t="t" r="r" b="b"/>
              <a:pathLst>
                <a:path w="115430" h="136918">
                  <a:moveTo>
                    <a:pt x="96380" y="136918"/>
                  </a:moveTo>
                  <a:lnTo>
                    <a:pt x="0" y="121843"/>
                  </a:lnTo>
                  <a:lnTo>
                    <a:pt x="19050" y="0"/>
                  </a:lnTo>
                  <a:lnTo>
                    <a:pt x="115430" y="15087"/>
                  </a:lnTo>
                  <a:lnTo>
                    <a:pt x="96380" y="136918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071710" y="5570588"/>
              <a:ext cx="99720" cy="38798"/>
            </a:xfrm>
            <a:custGeom>
              <a:avLst/>
              <a:gdLst/>
              <a:ahLst/>
              <a:cxnLst/>
              <a:rect l="l" t="t" r="r" b="b"/>
              <a:pathLst>
                <a:path w="99720" h="38798">
                  <a:moveTo>
                    <a:pt x="97281" y="38798"/>
                  </a:moveTo>
                  <a:lnTo>
                    <a:pt x="0" y="31203"/>
                  </a:lnTo>
                  <a:lnTo>
                    <a:pt x="2438" y="0"/>
                  </a:lnTo>
                  <a:lnTo>
                    <a:pt x="99720" y="7594"/>
                  </a:lnTo>
                  <a:lnTo>
                    <a:pt x="97281" y="38798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064662" y="5601792"/>
              <a:ext cx="104330" cy="98031"/>
            </a:xfrm>
            <a:custGeom>
              <a:avLst/>
              <a:gdLst/>
              <a:ahLst/>
              <a:cxnLst/>
              <a:rect l="l" t="t" r="r" b="b"/>
              <a:pathLst>
                <a:path w="104330" h="98031">
                  <a:moveTo>
                    <a:pt x="97294" y="98031"/>
                  </a:moveTo>
                  <a:lnTo>
                    <a:pt x="0" y="90436"/>
                  </a:lnTo>
                  <a:lnTo>
                    <a:pt x="7048" y="0"/>
                  </a:lnTo>
                  <a:lnTo>
                    <a:pt x="104330" y="7594"/>
                  </a:lnTo>
                  <a:lnTo>
                    <a:pt x="97294" y="98031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062490" y="5692228"/>
              <a:ext cx="99466" cy="35966"/>
            </a:xfrm>
            <a:custGeom>
              <a:avLst/>
              <a:gdLst/>
              <a:ahLst/>
              <a:cxnLst/>
              <a:rect l="l" t="t" r="r" b="b"/>
              <a:pathLst>
                <a:path w="99466" h="35966">
                  <a:moveTo>
                    <a:pt x="97231" y="35966"/>
                  </a:moveTo>
                  <a:lnTo>
                    <a:pt x="0" y="28371"/>
                  </a:lnTo>
                  <a:lnTo>
                    <a:pt x="2171" y="0"/>
                  </a:lnTo>
                  <a:lnTo>
                    <a:pt x="99466" y="7594"/>
                  </a:lnTo>
                  <a:lnTo>
                    <a:pt x="97231" y="35966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057918" y="5720600"/>
              <a:ext cx="101803" cy="66179"/>
            </a:xfrm>
            <a:custGeom>
              <a:avLst/>
              <a:gdLst/>
              <a:ahLst/>
              <a:cxnLst/>
              <a:rect l="l" t="t" r="r" b="b"/>
              <a:pathLst>
                <a:path w="101803" h="66179">
                  <a:moveTo>
                    <a:pt x="97281" y="66179"/>
                  </a:moveTo>
                  <a:lnTo>
                    <a:pt x="0" y="58648"/>
                  </a:lnTo>
                  <a:lnTo>
                    <a:pt x="4571" y="0"/>
                  </a:lnTo>
                  <a:lnTo>
                    <a:pt x="101803" y="7594"/>
                  </a:lnTo>
                  <a:lnTo>
                    <a:pt x="97281" y="66179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268954" y="5593626"/>
              <a:ext cx="97586" cy="0"/>
            </a:xfrm>
            <a:custGeom>
              <a:avLst/>
              <a:gdLst/>
              <a:ahLst/>
              <a:cxnLst/>
              <a:rect l="l" t="t" r="r" b="b"/>
              <a:pathLst>
                <a:path w="97586">
                  <a:moveTo>
                    <a:pt x="0" y="0"/>
                  </a:moveTo>
                  <a:lnTo>
                    <a:pt x="97586" y="0"/>
                  </a:lnTo>
                </a:path>
              </a:pathLst>
            </a:custGeom>
            <a:ln w="24637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268954" y="5605310"/>
              <a:ext cx="97586" cy="124663"/>
            </a:xfrm>
            <a:custGeom>
              <a:avLst/>
              <a:gdLst/>
              <a:ahLst/>
              <a:cxnLst/>
              <a:rect l="l" t="t" r="r" b="b"/>
              <a:pathLst>
                <a:path w="97586" h="124663">
                  <a:moveTo>
                    <a:pt x="0" y="0"/>
                  </a:moveTo>
                  <a:lnTo>
                    <a:pt x="97586" y="0"/>
                  </a:lnTo>
                  <a:lnTo>
                    <a:pt x="97586" y="124663"/>
                  </a:lnTo>
                  <a:lnTo>
                    <a:pt x="0" y="124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268954" y="5729351"/>
              <a:ext cx="97586" cy="36588"/>
            </a:xfrm>
            <a:custGeom>
              <a:avLst/>
              <a:gdLst/>
              <a:ahLst/>
              <a:cxnLst/>
              <a:rect l="l" t="t" r="r" b="b"/>
              <a:pathLst>
                <a:path w="97586" h="36588">
                  <a:moveTo>
                    <a:pt x="0" y="0"/>
                  </a:moveTo>
                  <a:lnTo>
                    <a:pt x="97586" y="0"/>
                  </a:lnTo>
                  <a:lnTo>
                    <a:pt x="97586" y="36588"/>
                  </a:lnTo>
                  <a:lnTo>
                    <a:pt x="0" y="36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268954" y="5765304"/>
              <a:ext cx="97586" cy="102895"/>
            </a:xfrm>
            <a:custGeom>
              <a:avLst/>
              <a:gdLst/>
              <a:ahLst/>
              <a:cxnLst/>
              <a:rect l="l" t="t" r="r" b="b"/>
              <a:pathLst>
                <a:path w="97586" h="102895">
                  <a:moveTo>
                    <a:pt x="0" y="0"/>
                  </a:moveTo>
                  <a:lnTo>
                    <a:pt x="97586" y="0"/>
                  </a:lnTo>
                  <a:lnTo>
                    <a:pt x="97586" y="102895"/>
                  </a:lnTo>
                  <a:lnTo>
                    <a:pt x="0" y="102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464077" y="5570588"/>
              <a:ext cx="98272" cy="20040"/>
            </a:xfrm>
            <a:custGeom>
              <a:avLst/>
              <a:gdLst/>
              <a:ahLst/>
              <a:cxnLst/>
              <a:rect l="l" t="t" r="r" b="b"/>
              <a:pathLst>
                <a:path w="98272" h="20040">
                  <a:moveTo>
                    <a:pt x="990" y="20040"/>
                  </a:moveTo>
                  <a:lnTo>
                    <a:pt x="0" y="7594"/>
                  </a:lnTo>
                  <a:lnTo>
                    <a:pt x="97282" y="0"/>
                  </a:lnTo>
                  <a:lnTo>
                    <a:pt x="98272" y="12496"/>
                  </a:lnTo>
                  <a:lnTo>
                    <a:pt x="990" y="2004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465067" y="5583085"/>
              <a:ext cx="109486" cy="164655"/>
            </a:xfrm>
            <a:custGeom>
              <a:avLst/>
              <a:gdLst/>
              <a:ahLst/>
              <a:cxnLst/>
              <a:rect l="l" t="t" r="r" b="b"/>
              <a:pathLst>
                <a:path w="109486" h="164655">
                  <a:moveTo>
                    <a:pt x="12204" y="164655"/>
                  </a:moveTo>
                  <a:lnTo>
                    <a:pt x="0" y="7543"/>
                  </a:lnTo>
                  <a:lnTo>
                    <a:pt x="97282" y="0"/>
                  </a:lnTo>
                  <a:lnTo>
                    <a:pt x="109486" y="157111"/>
                  </a:lnTo>
                  <a:lnTo>
                    <a:pt x="12204" y="164655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3477272" y="5740196"/>
              <a:ext cx="100609" cy="50215"/>
            </a:xfrm>
            <a:custGeom>
              <a:avLst/>
              <a:gdLst/>
              <a:ahLst/>
              <a:cxnLst/>
              <a:rect l="l" t="t" r="r" b="b"/>
              <a:pathLst>
                <a:path w="100609" h="50215">
                  <a:moveTo>
                    <a:pt x="3314" y="50215"/>
                  </a:moveTo>
                  <a:lnTo>
                    <a:pt x="0" y="7543"/>
                  </a:lnTo>
                  <a:lnTo>
                    <a:pt x="97282" y="0"/>
                  </a:lnTo>
                  <a:lnTo>
                    <a:pt x="100609" y="42672"/>
                  </a:lnTo>
                  <a:lnTo>
                    <a:pt x="3314" y="50215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480587" y="5782868"/>
              <a:ext cx="102997" cy="81508"/>
            </a:xfrm>
            <a:custGeom>
              <a:avLst/>
              <a:gdLst/>
              <a:ahLst/>
              <a:cxnLst/>
              <a:rect l="l" t="t" r="r" b="b"/>
              <a:pathLst>
                <a:path w="102997" h="81508">
                  <a:moveTo>
                    <a:pt x="5765" y="81508"/>
                  </a:moveTo>
                  <a:lnTo>
                    <a:pt x="0" y="7543"/>
                  </a:lnTo>
                  <a:lnTo>
                    <a:pt x="97294" y="0"/>
                  </a:lnTo>
                  <a:lnTo>
                    <a:pt x="102997" y="73964"/>
                  </a:lnTo>
                  <a:lnTo>
                    <a:pt x="5765" y="81508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21131" y="3454742"/>
              <a:ext cx="27241" cy="97878"/>
            </a:xfrm>
            <a:custGeom>
              <a:avLst/>
              <a:gdLst/>
              <a:ahLst/>
              <a:cxnLst/>
              <a:rect l="l" t="t" r="r" b="b"/>
              <a:pathLst>
                <a:path w="27241" h="97878">
                  <a:moveTo>
                    <a:pt x="16967" y="97878"/>
                  </a:moveTo>
                  <a:lnTo>
                    <a:pt x="0" y="1790"/>
                  </a:lnTo>
                  <a:lnTo>
                    <a:pt x="10274" y="0"/>
                  </a:lnTo>
                  <a:lnTo>
                    <a:pt x="27241" y="96050"/>
                  </a:lnTo>
                  <a:lnTo>
                    <a:pt x="16967" y="97878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13790" y="3456533"/>
              <a:ext cx="24307" cy="97383"/>
            </a:xfrm>
            <a:custGeom>
              <a:avLst/>
              <a:gdLst/>
              <a:ahLst/>
              <a:cxnLst/>
              <a:rect l="l" t="t" r="r" b="b"/>
              <a:pathLst>
                <a:path w="24307" h="97383">
                  <a:moveTo>
                    <a:pt x="16916" y="97383"/>
                  </a:moveTo>
                  <a:lnTo>
                    <a:pt x="0" y="1295"/>
                  </a:lnTo>
                  <a:lnTo>
                    <a:pt x="7340" y="0"/>
                  </a:lnTo>
                  <a:lnTo>
                    <a:pt x="24307" y="96088"/>
                  </a:lnTo>
                  <a:lnTo>
                    <a:pt x="16916" y="97383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76935" y="3457829"/>
              <a:ext cx="53771" cy="102590"/>
            </a:xfrm>
            <a:custGeom>
              <a:avLst/>
              <a:gdLst/>
              <a:ahLst/>
              <a:cxnLst/>
              <a:rect l="l" t="t" r="r" b="b"/>
              <a:pathLst>
                <a:path w="53771" h="102590">
                  <a:moveTo>
                    <a:pt x="16967" y="102590"/>
                  </a:moveTo>
                  <a:lnTo>
                    <a:pt x="0" y="6489"/>
                  </a:lnTo>
                  <a:lnTo>
                    <a:pt x="36855" y="0"/>
                  </a:lnTo>
                  <a:lnTo>
                    <a:pt x="53771" y="96088"/>
                  </a:lnTo>
                  <a:lnTo>
                    <a:pt x="16967" y="102590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57821" y="3464318"/>
              <a:ext cx="136080" cy="117081"/>
            </a:xfrm>
            <a:custGeom>
              <a:avLst/>
              <a:gdLst/>
              <a:ahLst/>
              <a:cxnLst/>
              <a:rect l="l" t="t" r="r" b="b"/>
              <a:pathLst>
                <a:path w="136080" h="117081">
                  <a:moveTo>
                    <a:pt x="16916" y="117081"/>
                  </a:moveTo>
                  <a:lnTo>
                    <a:pt x="0" y="21043"/>
                  </a:lnTo>
                  <a:lnTo>
                    <a:pt x="119113" y="0"/>
                  </a:lnTo>
                  <a:lnTo>
                    <a:pt x="136080" y="96100"/>
                  </a:lnTo>
                  <a:lnTo>
                    <a:pt x="16916" y="117081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27862" y="3065856"/>
              <a:ext cx="175209" cy="100914"/>
            </a:xfrm>
            <a:custGeom>
              <a:avLst/>
              <a:gdLst/>
              <a:ahLst/>
              <a:cxnLst/>
              <a:rect l="l" t="t" r="r" b="b"/>
              <a:pathLst>
                <a:path w="175209" h="100914">
                  <a:moveTo>
                    <a:pt x="1879" y="100914"/>
                  </a:moveTo>
                  <a:lnTo>
                    <a:pt x="0" y="3378"/>
                  </a:lnTo>
                  <a:lnTo>
                    <a:pt x="173329" y="0"/>
                  </a:lnTo>
                  <a:lnTo>
                    <a:pt x="175209" y="97586"/>
                  </a:lnTo>
                  <a:lnTo>
                    <a:pt x="1879" y="100914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41134" y="3069234"/>
              <a:ext cx="88607" cy="99212"/>
            </a:xfrm>
            <a:custGeom>
              <a:avLst/>
              <a:gdLst/>
              <a:ahLst/>
              <a:cxnLst/>
              <a:rect l="l" t="t" r="r" b="b"/>
              <a:pathLst>
                <a:path w="88607" h="99212">
                  <a:moveTo>
                    <a:pt x="1892" y="99212"/>
                  </a:moveTo>
                  <a:lnTo>
                    <a:pt x="0" y="1689"/>
                  </a:lnTo>
                  <a:lnTo>
                    <a:pt x="86728" y="0"/>
                  </a:lnTo>
                  <a:lnTo>
                    <a:pt x="88607" y="97536"/>
                  </a:lnTo>
                  <a:lnTo>
                    <a:pt x="1892" y="99212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80263" y="3070923"/>
              <a:ext cx="62763" cy="98717"/>
            </a:xfrm>
            <a:custGeom>
              <a:avLst/>
              <a:gdLst/>
              <a:ahLst/>
              <a:cxnLst/>
              <a:rect l="l" t="t" r="r" b="b"/>
              <a:pathLst>
                <a:path w="62763" h="98717">
                  <a:moveTo>
                    <a:pt x="1892" y="98717"/>
                  </a:moveTo>
                  <a:lnTo>
                    <a:pt x="0" y="1181"/>
                  </a:lnTo>
                  <a:lnTo>
                    <a:pt x="60871" y="0"/>
                  </a:lnTo>
                  <a:lnTo>
                    <a:pt x="62763" y="97523"/>
                  </a:lnTo>
                  <a:lnTo>
                    <a:pt x="1892" y="98717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4649" y="3260877"/>
              <a:ext cx="43561" cy="100457"/>
            </a:xfrm>
            <a:custGeom>
              <a:avLst/>
              <a:gdLst/>
              <a:ahLst/>
              <a:cxnLst/>
              <a:rect l="l" t="t" r="r" b="b"/>
              <a:pathLst>
                <a:path w="43561" h="100457">
                  <a:moveTo>
                    <a:pt x="9423" y="100457"/>
                  </a:moveTo>
                  <a:lnTo>
                    <a:pt x="0" y="3314"/>
                  </a:lnTo>
                  <a:lnTo>
                    <a:pt x="34086" y="0"/>
                  </a:lnTo>
                  <a:lnTo>
                    <a:pt x="43561" y="97129"/>
                  </a:lnTo>
                  <a:lnTo>
                    <a:pt x="9423" y="100457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47064" y="3264192"/>
              <a:ext cx="37007" cy="99821"/>
            </a:xfrm>
            <a:custGeom>
              <a:avLst/>
              <a:gdLst/>
              <a:ahLst/>
              <a:cxnLst/>
              <a:rect l="l" t="t" r="r" b="b"/>
              <a:pathLst>
                <a:path w="37007" h="99821">
                  <a:moveTo>
                    <a:pt x="9423" y="99821"/>
                  </a:moveTo>
                  <a:lnTo>
                    <a:pt x="0" y="2679"/>
                  </a:lnTo>
                  <a:lnTo>
                    <a:pt x="27584" y="0"/>
                  </a:lnTo>
                  <a:lnTo>
                    <a:pt x="37007" y="97142"/>
                  </a:lnTo>
                  <a:lnTo>
                    <a:pt x="9423" y="99821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62825" y="3266871"/>
              <a:ext cx="93662" cy="105321"/>
            </a:xfrm>
            <a:custGeom>
              <a:avLst/>
              <a:gdLst/>
              <a:ahLst/>
              <a:cxnLst/>
              <a:rect l="l" t="t" r="r" b="b"/>
              <a:pathLst>
                <a:path w="93662" h="105321">
                  <a:moveTo>
                    <a:pt x="9436" y="105321"/>
                  </a:moveTo>
                  <a:lnTo>
                    <a:pt x="0" y="8191"/>
                  </a:lnTo>
                  <a:lnTo>
                    <a:pt x="84239" y="0"/>
                  </a:lnTo>
                  <a:lnTo>
                    <a:pt x="93662" y="97142"/>
                  </a:lnTo>
                  <a:lnTo>
                    <a:pt x="9436" y="105321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61289" y="3275063"/>
              <a:ext cx="10972" cy="97281"/>
            </a:xfrm>
            <a:custGeom>
              <a:avLst/>
              <a:gdLst/>
              <a:ahLst/>
              <a:cxnLst/>
              <a:rect l="l" t="t" r="r" b="b"/>
              <a:pathLst>
                <a:path w="10972" h="97281">
                  <a:moveTo>
                    <a:pt x="9474" y="97281"/>
                  </a:moveTo>
                  <a:lnTo>
                    <a:pt x="0" y="152"/>
                  </a:lnTo>
                  <a:lnTo>
                    <a:pt x="1536" y="0"/>
                  </a:lnTo>
                  <a:lnTo>
                    <a:pt x="10972" y="97129"/>
                  </a:lnTo>
                  <a:lnTo>
                    <a:pt x="9474" y="97281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36867" y="3275215"/>
              <a:ext cx="133896" cy="109232"/>
            </a:xfrm>
            <a:custGeom>
              <a:avLst/>
              <a:gdLst/>
              <a:ahLst/>
              <a:cxnLst/>
              <a:rect l="l" t="t" r="r" b="b"/>
              <a:pathLst>
                <a:path w="133896" h="109232">
                  <a:moveTo>
                    <a:pt x="9436" y="109232"/>
                  </a:moveTo>
                  <a:lnTo>
                    <a:pt x="0" y="12103"/>
                  </a:lnTo>
                  <a:lnTo>
                    <a:pt x="124421" y="0"/>
                  </a:lnTo>
                  <a:lnTo>
                    <a:pt x="133896" y="97129"/>
                  </a:lnTo>
                  <a:lnTo>
                    <a:pt x="9436" y="109232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78205" y="2657868"/>
              <a:ext cx="153200" cy="115785"/>
            </a:xfrm>
            <a:custGeom>
              <a:avLst/>
              <a:gdLst/>
              <a:ahLst/>
              <a:cxnLst/>
              <a:rect l="l" t="t" r="r" b="b"/>
              <a:pathLst>
                <a:path w="153200" h="115785">
                  <a:moveTo>
                    <a:pt x="140004" y="115785"/>
                  </a:moveTo>
                  <a:lnTo>
                    <a:pt x="0" y="96697"/>
                  </a:lnTo>
                  <a:lnTo>
                    <a:pt x="13195" y="0"/>
                  </a:lnTo>
                  <a:lnTo>
                    <a:pt x="153200" y="19151"/>
                  </a:lnTo>
                  <a:lnTo>
                    <a:pt x="140004" y="115785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65708" y="2656179"/>
              <a:ext cx="25692" cy="98386"/>
            </a:xfrm>
            <a:custGeom>
              <a:avLst/>
              <a:gdLst/>
              <a:ahLst/>
              <a:cxnLst/>
              <a:rect l="l" t="t" r="r" b="b"/>
              <a:pathLst>
                <a:path w="25692" h="98386">
                  <a:moveTo>
                    <a:pt x="12496" y="98386"/>
                  </a:moveTo>
                  <a:lnTo>
                    <a:pt x="0" y="96697"/>
                  </a:lnTo>
                  <a:lnTo>
                    <a:pt x="13195" y="0"/>
                  </a:lnTo>
                  <a:lnTo>
                    <a:pt x="25692" y="1689"/>
                  </a:lnTo>
                  <a:lnTo>
                    <a:pt x="12496" y="98386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408787" y="2621114"/>
              <a:ext cx="270116" cy="131762"/>
            </a:xfrm>
            <a:custGeom>
              <a:avLst/>
              <a:gdLst/>
              <a:ahLst/>
              <a:cxnLst/>
              <a:rect l="l" t="t" r="r" b="b"/>
              <a:pathLst>
                <a:path w="270116" h="131762">
                  <a:moveTo>
                    <a:pt x="256920" y="131762"/>
                  </a:moveTo>
                  <a:lnTo>
                    <a:pt x="0" y="96634"/>
                  </a:lnTo>
                  <a:lnTo>
                    <a:pt x="13195" y="0"/>
                  </a:lnTo>
                  <a:lnTo>
                    <a:pt x="270116" y="35064"/>
                  </a:lnTo>
                  <a:lnTo>
                    <a:pt x="256920" y="131762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77177" y="2616796"/>
              <a:ext cx="44805" cy="100952"/>
            </a:xfrm>
            <a:custGeom>
              <a:avLst/>
              <a:gdLst/>
              <a:ahLst/>
              <a:cxnLst/>
              <a:rect l="l" t="t" r="r" b="b"/>
              <a:pathLst>
                <a:path w="44805" h="100952">
                  <a:moveTo>
                    <a:pt x="31610" y="100952"/>
                  </a:moveTo>
                  <a:lnTo>
                    <a:pt x="0" y="96634"/>
                  </a:lnTo>
                  <a:lnTo>
                    <a:pt x="13195" y="0"/>
                  </a:lnTo>
                  <a:lnTo>
                    <a:pt x="44805" y="4318"/>
                  </a:lnTo>
                  <a:lnTo>
                    <a:pt x="31610" y="100952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99046" y="2864789"/>
              <a:ext cx="109689" cy="103492"/>
            </a:xfrm>
            <a:custGeom>
              <a:avLst/>
              <a:gdLst/>
              <a:ahLst/>
              <a:cxnLst/>
              <a:rect l="l" t="t" r="r" b="b"/>
              <a:pathLst>
                <a:path w="109689" h="103492">
                  <a:moveTo>
                    <a:pt x="104025" y="103492"/>
                  </a:moveTo>
                  <a:lnTo>
                    <a:pt x="0" y="97383"/>
                  </a:lnTo>
                  <a:lnTo>
                    <a:pt x="5702" y="0"/>
                  </a:lnTo>
                  <a:lnTo>
                    <a:pt x="109689" y="6057"/>
                  </a:lnTo>
                  <a:lnTo>
                    <a:pt x="104025" y="103492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08000" y="2830360"/>
              <a:ext cx="596747" cy="131813"/>
            </a:xfrm>
            <a:custGeom>
              <a:avLst/>
              <a:gdLst/>
              <a:ahLst/>
              <a:cxnLst/>
              <a:rect l="l" t="t" r="r" b="b"/>
              <a:pathLst>
                <a:path w="596747" h="131813">
                  <a:moveTo>
                    <a:pt x="591045" y="131813"/>
                  </a:moveTo>
                  <a:lnTo>
                    <a:pt x="0" y="97434"/>
                  </a:lnTo>
                  <a:lnTo>
                    <a:pt x="5651" y="0"/>
                  </a:lnTo>
                  <a:lnTo>
                    <a:pt x="596747" y="34429"/>
                  </a:lnTo>
                  <a:lnTo>
                    <a:pt x="591045" y="131813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78725" y="2293099"/>
              <a:ext cx="42621" cy="97878"/>
            </a:xfrm>
            <a:custGeom>
              <a:avLst/>
              <a:gdLst/>
              <a:ahLst/>
              <a:cxnLst/>
              <a:rect l="l" t="t" r="r" b="b"/>
              <a:pathLst>
                <a:path w="42621" h="97878">
                  <a:moveTo>
                    <a:pt x="14643" y="97878"/>
                  </a:moveTo>
                  <a:lnTo>
                    <a:pt x="0" y="93459"/>
                  </a:lnTo>
                  <a:lnTo>
                    <a:pt x="27990" y="0"/>
                  </a:lnTo>
                  <a:lnTo>
                    <a:pt x="42621" y="4406"/>
                  </a:lnTo>
                  <a:lnTo>
                    <a:pt x="14643" y="97878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61568" y="2287981"/>
              <a:ext cx="45148" cy="98577"/>
            </a:xfrm>
            <a:custGeom>
              <a:avLst/>
              <a:gdLst/>
              <a:ahLst/>
              <a:cxnLst/>
              <a:rect l="l" t="t" r="r" b="b"/>
              <a:pathLst>
                <a:path w="45148" h="98577">
                  <a:moveTo>
                    <a:pt x="17157" y="98577"/>
                  </a:moveTo>
                  <a:lnTo>
                    <a:pt x="0" y="93471"/>
                  </a:lnTo>
                  <a:lnTo>
                    <a:pt x="27978" y="0"/>
                  </a:lnTo>
                  <a:lnTo>
                    <a:pt x="45148" y="5118"/>
                  </a:lnTo>
                  <a:lnTo>
                    <a:pt x="17157" y="98577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38898" y="2281186"/>
              <a:ext cx="50647" cy="100266"/>
            </a:xfrm>
            <a:custGeom>
              <a:avLst/>
              <a:gdLst/>
              <a:ahLst/>
              <a:cxnLst/>
              <a:rect l="l" t="t" r="r" b="b"/>
              <a:pathLst>
                <a:path w="50647" h="100266">
                  <a:moveTo>
                    <a:pt x="22669" y="100266"/>
                  </a:moveTo>
                  <a:lnTo>
                    <a:pt x="0" y="93459"/>
                  </a:lnTo>
                  <a:lnTo>
                    <a:pt x="28028" y="0"/>
                  </a:lnTo>
                  <a:lnTo>
                    <a:pt x="50647" y="6794"/>
                  </a:lnTo>
                  <a:lnTo>
                    <a:pt x="22669" y="100266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32040" y="2249195"/>
              <a:ext cx="134886" cy="125450"/>
            </a:xfrm>
            <a:custGeom>
              <a:avLst/>
              <a:gdLst/>
              <a:ahLst/>
              <a:cxnLst/>
              <a:rect l="l" t="t" r="r" b="b"/>
              <a:pathLst>
                <a:path w="134886" h="125450">
                  <a:moveTo>
                    <a:pt x="106857" y="125450"/>
                  </a:moveTo>
                  <a:lnTo>
                    <a:pt x="0" y="93459"/>
                  </a:lnTo>
                  <a:lnTo>
                    <a:pt x="27978" y="0"/>
                  </a:lnTo>
                  <a:lnTo>
                    <a:pt x="134886" y="31991"/>
                  </a:lnTo>
                  <a:lnTo>
                    <a:pt x="106857" y="125450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47979" y="2485428"/>
              <a:ext cx="21031" cy="95453"/>
            </a:xfrm>
            <a:custGeom>
              <a:avLst/>
              <a:gdLst/>
              <a:ahLst/>
              <a:cxnLst/>
              <a:rect l="l" t="t" r="r" b="b"/>
              <a:pathLst>
                <a:path w="21031" h="95453">
                  <a:moveTo>
                    <a:pt x="393" y="95453"/>
                  </a:moveTo>
                  <a:lnTo>
                    <a:pt x="0" y="95351"/>
                  </a:lnTo>
                  <a:lnTo>
                    <a:pt x="20637" y="0"/>
                  </a:lnTo>
                  <a:lnTo>
                    <a:pt x="21031" y="101"/>
                  </a:lnTo>
                  <a:lnTo>
                    <a:pt x="393" y="95453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36015" y="2482850"/>
              <a:ext cx="32600" cy="97929"/>
            </a:xfrm>
            <a:custGeom>
              <a:avLst/>
              <a:gdLst/>
              <a:ahLst/>
              <a:cxnLst/>
              <a:rect l="l" t="t" r="r" b="b"/>
              <a:pathLst>
                <a:path w="32600" h="97929">
                  <a:moveTo>
                    <a:pt x="11963" y="97929"/>
                  </a:moveTo>
                  <a:lnTo>
                    <a:pt x="0" y="95351"/>
                  </a:lnTo>
                  <a:lnTo>
                    <a:pt x="20637" y="0"/>
                  </a:lnTo>
                  <a:lnTo>
                    <a:pt x="32600" y="2578"/>
                  </a:lnTo>
                  <a:lnTo>
                    <a:pt x="11963" y="97929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65911" y="2445994"/>
              <a:ext cx="190741" cy="132206"/>
            </a:xfrm>
            <a:custGeom>
              <a:avLst/>
              <a:gdLst/>
              <a:ahLst/>
              <a:cxnLst/>
              <a:rect l="l" t="t" r="r" b="b"/>
              <a:pathLst>
                <a:path w="190741" h="132206">
                  <a:moveTo>
                    <a:pt x="170103" y="132206"/>
                  </a:moveTo>
                  <a:lnTo>
                    <a:pt x="0" y="95338"/>
                  </a:lnTo>
                  <a:lnTo>
                    <a:pt x="20637" y="0"/>
                  </a:lnTo>
                  <a:lnTo>
                    <a:pt x="190741" y="36855"/>
                  </a:lnTo>
                  <a:lnTo>
                    <a:pt x="170103" y="132206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51865" y="2442959"/>
              <a:ext cx="34683" cy="98374"/>
            </a:xfrm>
            <a:custGeom>
              <a:avLst/>
              <a:gdLst/>
              <a:ahLst/>
              <a:cxnLst/>
              <a:rect l="l" t="t" r="r" b="b"/>
              <a:pathLst>
                <a:path w="34683" h="98374">
                  <a:moveTo>
                    <a:pt x="14046" y="98374"/>
                  </a:moveTo>
                  <a:lnTo>
                    <a:pt x="0" y="95351"/>
                  </a:lnTo>
                  <a:lnTo>
                    <a:pt x="20688" y="0"/>
                  </a:lnTo>
                  <a:lnTo>
                    <a:pt x="34683" y="3035"/>
                  </a:lnTo>
                  <a:lnTo>
                    <a:pt x="14046" y="98374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978293" y="4017619"/>
              <a:ext cx="48475" cy="93852"/>
            </a:xfrm>
            <a:custGeom>
              <a:avLst/>
              <a:gdLst/>
              <a:ahLst/>
              <a:cxnLst/>
              <a:rect l="l" t="t" r="r" b="b"/>
              <a:pathLst>
                <a:path w="48475" h="93852">
                  <a:moveTo>
                    <a:pt x="38646" y="93852"/>
                  </a:moveTo>
                  <a:lnTo>
                    <a:pt x="0" y="4267"/>
                  </a:lnTo>
                  <a:lnTo>
                    <a:pt x="9829" y="0"/>
                  </a:lnTo>
                  <a:lnTo>
                    <a:pt x="48475" y="89585"/>
                  </a:lnTo>
                  <a:lnTo>
                    <a:pt x="38646" y="93852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77443" y="4021886"/>
              <a:ext cx="139496" cy="133045"/>
            </a:xfrm>
            <a:custGeom>
              <a:avLst/>
              <a:gdLst/>
              <a:ahLst/>
              <a:cxnLst/>
              <a:rect l="l" t="t" r="r" b="b"/>
              <a:pathLst>
                <a:path w="139496" h="133045">
                  <a:moveTo>
                    <a:pt x="38646" y="133045"/>
                  </a:moveTo>
                  <a:lnTo>
                    <a:pt x="0" y="43497"/>
                  </a:lnTo>
                  <a:lnTo>
                    <a:pt x="100850" y="0"/>
                  </a:lnTo>
                  <a:lnTo>
                    <a:pt x="139496" y="89585"/>
                  </a:lnTo>
                  <a:lnTo>
                    <a:pt x="38646" y="133045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35520" y="4065384"/>
              <a:ext cx="80568" cy="107657"/>
            </a:xfrm>
            <a:custGeom>
              <a:avLst/>
              <a:gdLst/>
              <a:ahLst/>
              <a:cxnLst/>
              <a:rect l="l" t="t" r="r" b="b"/>
              <a:pathLst>
                <a:path w="80568" h="107657">
                  <a:moveTo>
                    <a:pt x="38646" y="107657"/>
                  </a:moveTo>
                  <a:lnTo>
                    <a:pt x="0" y="18059"/>
                  </a:lnTo>
                  <a:lnTo>
                    <a:pt x="41922" y="0"/>
                  </a:lnTo>
                  <a:lnTo>
                    <a:pt x="80568" y="89547"/>
                  </a:lnTo>
                  <a:lnTo>
                    <a:pt x="38646" y="107657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82485" y="4083443"/>
              <a:ext cx="91681" cy="112471"/>
            </a:xfrm>
            <a:custGeom>
              <a:avLst/>
              <a:gdLst/>
              <a:ahLst/>
              <a:cxnLst/>
              <a:rect l="l" t="t" r="r" b="b"/>
              <a:pathLst>
                <a:path w="91681" h="112471">
                  <a:moveTo>
                    <a:pt x="38646" y="112471"/>
                  </a:moveTo>
                  <a:lnTo>
                    <a:pt x="0" y="22872"/>
                  </a:lnTo>
                  <a:lnTo>
                    <a:pt x="53035" y="0"/>
                  </a:lnTo>
                  <a:lnTo>
                    <a:pt x="91681" y="89598"/>
                  </a:lnTo>
                  <a:lnTo>
                    <a:pt x="38646" y="112471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658349" y="5544197"/>
              <a:ext cx="102590" cy="54622"/>
            </a:xfrm>
            <a:custGeom>
              <a:avLst/>
              <a:gdLst/>
              <a:ahLst/>
              <a:cxnLst/>
              <a:rect l="l" t="t" r="r" b="b"/>
              <a:pathLst>
                <a:path w="102590" h="54622">
                  <a:moveTo>
                    <a:pt x="6197" y="54622"/>
                  </a:moveTo>
                  <a:lnTo>
                    <a:pt x="0" y="15074"/>
                  </a:lnTo>
                  <a:lnTo>
                    <a:pt x="96380" y="0"/>
                  </a:lnTo>
                  <a:lnTo>
                    <a:pt x="102590" y="39535"/>
                  </a:lnTo>
                  <a:lnTo>
                    <a:pt x="6197" y="54622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664546" y="5583732"/>
              <a:ext cx="115392" cy="136779"/>
            </a:xfrm>
            <a:custGeom>
              <a:avLst/>
              <a:gdLst/>
              <a:ahLst/>
              <a:cxnLst/>
              <a:rect l="l" t="t" r="r" b="b"/>
              <a:pathLst>
                <a:path w="115392" h="136779">
                  <a:moveTo>
                    <a:pt x="18999" y="136779"/>
                  </a:moveTo>
                  <a:lnTo>
                    <a:pt x="0" y="15087"/>
                  </a:lnTo>
                  <a:lnTo>
                    <a:pt x="96392" y="0"/>
                  </a:lnTo>
                  <a:lnTo>
                    <a:pt x="115392" y="121691"/>
                  </a:lnTo>
                  <a:lnTo>
                    <a:pt x="18999" y="136779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683546" y="5705424"/>
              <a:ext cx="111074" cy="108889"/>
            </a:xfrm>
            <a:custGeom>
              <a:avLst/>
              <a:gdLst/>
              <a:ahLst/>
              <a:cxnLst/>
              <a:rect l="l" t="t" r="r" b="b"/>
              <a:pathLst>
                <a:path w="111074" h="108889">
                  <a:moveTo>
                    <a:pt x="14681" y="108889"/>
                  </a:moveTo>
                  <a:lnTo>
                    <a:pt x="0" y="15087"/>
                  </a:lnTo>
                  <a:lnTo>
                    <a:pt x="96392" y="0"/>
                  </a:lnTo>
                  <a:lnTo>
                    <a:pt x="111074" y="93814"/>
                  </a:lnTo>
                  <a:lnTo>
                    <a:pt x="14681" y="108889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850525" y="5502871"/>
              <a:ext cx="118376" cy="121348"/>
            </a:xfrm>
            <a:custGeom>
              <a:avLst/>
              <a:gdLst/>
              <a:ahLst/>
              <a:cxnLst/>
              <a:rect l="l" t="t" r="r" b="b"/>
              <a:pathLst>
                <a:path w="118376" h="121348">
                  <a:moveTo>
                    <a:pt x="23418" y="121348"/>
                  </a:moveTo>
                  <a:lnTo>
                    <a:pt x="0" y="22517"/>
                  </a:lnTo>
                  <a:lnTo>
                    <a:pt x="94957" y="0"/>
                  </a:lnTo>
                  <a:lnTo>
                    <a:pt x="118376" y="98869"/>
                  </a:lnTo>
                  <a:lnTo>
                    <a:pt x="23418" y="121348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873944" y="5601741"/>
              <a:ext cx="101358" cy="49504"/>
            </a:xfrm>
            <a:custGeom>
              <a:avLst/>
              <a:gdLst/>
              <a:ahLst/>
              <a:cxnLst/>
              <a:rect l="l" t="t" r="r" b="b"/>
              <a:pathLst>
                <a:path w="101358" h="49504">
                  <a:moveTo>
                    <a:pt x="6400" y="49504"/>
                  </a:moveTo>
                  <a:lnTo>
                    <a:pt x="0" y="22478"/>
                  </a:lnTo>
                  <a:lnTo>
                    <a:pt x="94957" y="0"/>
                  </a:lnTo>
                  <a:lnTo>
                    <a:pt x="101358" y="26987"/>
                  </a:lnTo>
                  <a:lnTo>
                    <a:pt x="6400" y="49504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880345" y="5628728"/>
              <a:ext cx="99123" cy="40081"/>
            </a:xfrm>
            <a:custGeom>
              <a:avLst/>
              <a:gdLst/>
              <a:ahLst/>
              <a:cxnLst/>
              <a:rect l="l" t="t" r="r" b="b"/>
              <a:pathLst>
                <a:path w="99123" h="40081">
                  <a:moveTo>
                    <a:pt x="4165" y="40081"/>
                  </a:moveTo>
                  <a:lnTo>
                    <a:pt x="0" y="22517"/>
                  </a:lnTo>
                  <a:lnTo>
                    <a:pt x="94957" y="0"/>
                  </a:lnTo>
                  <a:lnTo>
                    <a:pt x="99123" y="17564"/>
                  </a:lnTo>
                  <a:lnTo>
                    <a:pt x="4165" y="40081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495550" y="5446915"/>
              <a:ext cx="100406" cy="53276"/>
            </a:xfrm>
            <a:custGeom>
              <a:avLst/>
              <a:gdLst/>
              <a:ahLst/>
              <a:cxnLst/>
              <a:rect l="l" t="t" r="r" b="b"/>
              <a:pathLst>
                <a:path w="100406" h="53276">
                  <a:moveTo>
                    <a:pt x="92862" y="53276"/>
                  </a:moveTo>
                  <a:lnTo>
                    <a:pt x="0" y="23507"/>
                  </a:lnTo>
                  <a:lnTo>
                    <a:pt x="7543" y="0"/>
                  </a:lnTo>
                  <a:lnTo>
                    <a:pt x="100406" y="29756"/>
                  </a:lnTo>
                  <a:lnTo>
                    <a:pt x="92862" y="53276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473921" y="5470423"/>
              <a:ext cx="114490" cy="97091"/>
            </a:xfrm>
            <a:custGeom>
              <a:avLst/>
              <a:gdLst/>
              <a:ahLst/>
              <a:cxnLst/>
              <a:rect l="l" t="t" r="r" b="b"/>
              <a:pathLst>
                <a:path w="114490" h="97091">
                  <a:moveTo>
                    <a:pt x="92913" y="97091"/>
                  </a:moveTo>
                  <a:lnTo>
                    <a:pt x="0" y="67322"/>
                  </a:lnTo>
                  <a:lnTo>
                    <a:pt x="21628" y="0"/>
                  </a:lnTo>
                  <a:lnTo>
                    <a:pt x="114490" y="29768"/>
                  </a:lnTo>
                  <a:lnTo>
                    <a:pt x="92913" y="97091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438603" y="5537746"/>
              <a:ext cx="128231" cy="140042"/>
            </a:xfrm>
            <a:custGeom>
              <a:avLst/>
              <a:gdLst/>
              <a:ahLst/>
              <a:cxnLst/>
              <a:rect l="l" t="t" r="r" b="b"/>
              <a:pathLst>
                <a:path w="128231" h="140042">
                  <a:moveTo>
                    <a:pt x="92913" y="140042"/>
                  </a:moveTo>
                  <a:lnTo>
                    <a:pt x="0" y="110236"/>
                  </a:lnTo>
                  <a:lnTo>
                    <a:pt x="35318" y="0"/>
                  </a:lnTo>
                  <a:lnTo>
                    <a:pt x="128231" y="29768"/>
                  </a:lnTo>
                  <a:lnTo>
                    <a:pt x="92913" y="140042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415387" y="5647982"/>
              <a:ext cx="116128" cy="102235"/>
            </a:xfrm>
            <a:custGeom>
              <a:avLst/>
              <a:gdLst/>
              <a:ahLst/>
              <a:cxnLst/>
              <a:rect l="l" t="t" r="r" b="b"/>
              <a:pathLst>
                <a:path w="116128" h="102235">
                  <a:moveTo>
                    <a:pt x="92862" y="102235"/>
                  </a:moveTo>
                  <a:lnTo>
                    <a:pt x="0" y="72478"/>
                  </a:lnTo>
                  <a:lnTo>
                    <a:pt x="23215" y="0"/>
                  </a:lnTo>
                  <a:lnTo>
                    <a:pt x="116128" y="29806"/>
                  </a:lnTo>
                  <a:lnTo>
                    <a:pt x="92862" y="102235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683624" y="5502871"/>
              <a:ext cx="101345" cy="49606"/>
            </a:xfrm>
            <a:custGeom>
              <a:avLst/>
              <a:gdLst/>
              <a:ahLst/>
              <a:cxnLst/>
              <a:rect l="l" t="t" r="r" b="b"/>
              <a:pathLst>
                <a:path w="101345" h="49606">
                  <a:moveTo>
                    <a:pt x="94894" y="49606"/>
                  </a:moveTo>
                  <a:lnTo>
                    <a:pt x="0" y="27139"/>
                  </a:lnTo>
                  <a:lnTo>
                    <a:pt x="6388" y="0"/>
                  </a:lnTo>
                  <a:lnTo>
                    <a:pt x="101345" y="22517"/>
                  </a:lnTo>
                  <a:lnTo>
                    <a:pt x="94894" y="49606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634157" y="5530011"/>
              <a:ext cx="144360" cy="231228"/>
            </a:xfrm>
            <a:custGeom>
              <a:avLst/>
              <a:gdLst/>
              <a:ahLst/>
              <a:cxnLst/>
              <a:rect l="l" t="t" r="r" b="b"/>
              <a:pathLst>
                <a:path w="144360" h="231228">
                  <a:moveTo>
                    <a:pt x="94907" y="231228"/>
                  </a:moveTo>
                  <a:lnTo>
                    <a:pt x="0" y="208699"/>
                  </a:lnTo>
                  <a:lnTo>
                    <a:pt x="49466" y="0"/>
                  </a:lnTo>
                  <a:lnTo>
                    <a:pt x="144360" y="22466"/>
                  </a:lnTo>
                  <a:lnTo>
                    <a:pt x="94907" y="231228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609062" y="5738710"/>
              <a:ext cx="120002" cy="128346"/>
            </a:xfrm>
            <a:custGeom>
              <a:avLst/>
              <a:gdLst/>
              <a:ahLst/>
              <a:cxnLst/>
              <a:rect l="l" t="t" r="r" b="b"/>
              <a:pathLst>
                <a:path w="120002" h="128346">
                  <a:moveTo>
                    <a:pt x="94945" y="128346"/>
                  </a:moveTo>
                  <a:lnTo>
                    <a:pt x="0" y="105816"/>
                  </a:lnTo>
                  <a:lnTo>
                    <a:pt x="25095" y="0"/>
                  </a:lnTo>
                  <a:lnTo>
                    <a:pt x="120002" y="22529"/>
                  </a:lnTo>
                  <a:lnTo>
                    <a:pt x="94945" y="128346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606421" y="5844527"/>
              <a:ext cx="97586" cy="33591"/>
            </a:xfrm>
            <a:custGeom>
              <a:avLst/>
              <a:gdLst/>
              <a:ahLst/>
              <a:cxnLst/>
              <a:rect l="l" t="t" r="r" b="b"/>
              <a:pathLst>
                <a:path w="97586" h="33591">
                  <a:moveTo>
                    <a:pt x="94957" y="33591"/>
                  </a:moveTo>
                  <a:lnTo>
                    <a:pt x="0" y="11112"/>
                  </a:lnTo>
                  <a:lnTo>
                    <a:pt x="2641" y="0"/>
                  </a:lnTo>
                  <a:lnTo>
                    <a:pt x="97586" y="22529"/>
                  </a:lnTo>
                  <a:lnTo>
                    <a:pt x="94957" y="33591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592539" y="5855639"/>
              <a:ext cx="108838" cy="81013"/>
            </a:xfrm>
            <a:custGeom>
              <a:avLst/>
              <a:gdLst/>
              <a:ahLst/>
              <a:cxnLst/>
              <a:rect l="l" t="t" r="r" b="b"/>
              <a:pathLst>
                <a:path w="108838" h="81013">
                  <a:moveTo>
                    <a:pt x="94945" y="81013"/>
                  </a:moveTo>
                  <a:lnTo>
                    <a:pt x="0" y="58496"/>
                  </a:lnTo>
                  <a:lnTo>
                    <a:pt x="13881" y="0"/>
                  </a:lnTo>
                  <a:lnTo>
                    <a:pt x="108838" y="22478"/>
                  </a:lnTo>
                  <a:lnTo>
                    <a:pt x="94945" y="81013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742139" y="3646233"/>
              <a:ext cx="37896" cy="97980"/>
            </a:xfrm>
            <a:custGeom>
              <a:avLst/>
              <a:gdLst/>
              <a:ahLst/>
              <a:cxnLst/>
              <a:rect l="l" t="t" r="r" b="b"/>
              <a:pathLst>
                <a:path w="37896" h="97980">
                  <a:moveTo>
                    <a:pt x="13538" y="97980"/>
                  </a:moveTo>
                  <a:lnTo>
                    <a:pt x="0" y="94462"/>
                  </a:lnTo>
                  <a:lnTo>
                    <a:pt x="24358" y="0"/>
                  </a:lnTo>
                  <a:lnTo>
                    <a:pt x="37896" y="3479"/>
                  </a:lnTo>
                  <a:lnTo>
                    <a:pt x="13538" y="97980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755678" y="3649713"/>
              <a:ext cx="68656" cy="105917"/>
            </a:xfrm>
            <a:custGeom>
              <a:avLst/>
              <a:gdLst/>
              <a:ahLst/>
              <a:cxnLst/>
              <a:rect l="l" t="t" r="r" b="b"/>
              <a:pathLst>
                <a:path w="68656" h="105917">
                  <a:moveTo>
                    <a:pt x="44348" y="105917"/>
                  </a:moveTo>
                  <a:lnTo>
                    <a:pt x="0" y="94500"/>
                  </a:lnTo>
                  <a:lnTo>
                    <a:pt x="24358" y="0"/>
                  </a:lnTo>
                  <a:lnTo>
                    <a:pt x="68656" y="11404"/>
                  </a:lnTo>
                  <a:lnTo>
                    <a:pt x="44348" y="105917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800026" y="3661117"/>
              <a:ext cx="57353" cy="102997"/>
            </a:xfrm>
            <a:custGeom>
              <a:avLst/>
              <a:gdLst/>
              <a:ahLst/>
              <a:cxnLst/>
              <a:rect l="l" t="t" r="r" b="b"/>
              <a:pathLst>
                <a:path w="57353" h="102997">
                  <a:moveTo>
                    <a:pt x="32994" y="102997"/>
                  </a:moveTo>
                  <a:lnTo>
                    <a:pt x="0" y="94513"/>
                  </a:lnTo>
                  <a:lnTo>
                    <a:pt x="24307" y="0"/>
                  </a:lnTo>
                  <a:lnTo>
                    <a:pt x="57353" y="8534"/>
                  </a:lnTo>
                  <a:lnTo>
                    <a:pt x="32994" y="102997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213317" y="713676"/>
              <a:ext cx="107657" cy="81813"/>
            </a:xfrm>
            <a:custGeom>
              <a:avLst/>
              <a:gdLst/>
              <a:ahLst/>
              <a:cxnLst/>
              <a:rect l="l" t="t" r="r" b="b"/>
              <a:pathLst>
                <a:path w="107657" h="81813">
                  <a:moveTo>
                    <a:pt x="18859" y="81813"/>
                  </a:moveTo>
                  <a:lnTo>
                    <a:pt x="0" y="40386"/>
                  </a:lnTo>
                  <a:lnTo>
                    <a:pt x="88811" y="0"/>
                  </a:lnTo>
                  <a:lnTo>
                    <a:pt x="107657" y="41427"/>
                  </a:lnTo>
                  <a:lnTo>
                    <a:pt x="18859" y="81813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205482" y="696467"/>
              <a:ext cx="96647" cy="57594"/>
            </a:xfrm>
            <a:custGeom>
              <a:avLst/>
              <a:gdLst/>
              <a:ahLst/>
              <a:cxnLst/>
              <a:rect l="l" t="t" r="r" b="b"/>
              <a:pathLst>
                <a:path w="96647" h="57594">
                  <a:moveTo>
                    <a:pt x="7835" y="57594"/>
                  </a:moveTo>
                  <a:lnTo>
                    <a:pt x="0" y="40386"/>
                  </a:lnTo>
                  <a:lnTo>
                    <a:pt x="88849" y="0"/>
                  </a:lnTo>
                  <a:lnTo>
                    <a:pt x="96647" y="17208"/>
                  </a:lnTo>
                  <a:lnTo>
                    <a:pt x="7835" y="57594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169769" y="617880"/>
              <a:ext cx="124561" cy="118973"/>
            </a:xfrm>
            <a:custGeom>
              <a:avLst/>
              <a:gdLst/>
              <a:ahLst/>
              <a:cxnLst/>
              <a:rect l="l" t="t" r="r" b="b"/>
              <a:pathLst>
                <a:path w="124561" h="118973">
                  <a:moveTo>
                    <a:pt x="35712" y="118973"/>
                  </a:moveTo>
                  <a:lnTo>
                    <a:pt x="0" y="40386"/>
                  </a:lnTo>
                  <a:lnTo>
                    <a:pt x="88798" y="0"/>
                  </a:lnTo>
                  <a:lnTo>
                    <a:pt x="124561" y="78587"/>
                  </a:lnTo>
                  <a:lnTo>
                    <a:pt x="35712" y="118973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151862" y="578497"/>
              <a:ext cx="106705" cy="79768"/>
            </a:xfrm>
            <a:custGeom>
              <a:avLst/>
              <a:gdLst/>
              <a:ahLst/>
              <a:cxnLst/>
              <a:rect l="l" t="t" r="r" b="b"/>
              <a:pathLst>
                <a:path w="106705" h="79768">
                  <a:moveTo>
                    <a:pt x="17907" y="79768"/>
                  </a:moveTo>
                  <a:lnTo>
                    <a:pt x="0" y="40373"/>
                  </a:lnTo>
                  <a:lnTo>
                    <a:pt x="88849" y="0"/>
                  </a:lnTo>
                  <a:lnTo>
                    <a:pt x="106705" y="39382"/>
                  </a:lnTo>
                  <a:lnTo>
                    <a:pt x="17907" y="79768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146744" y="567182"/>
              <a:ext cx="93967" cy="51689"/>
            </a:xfrm>
            <a:custGeom>
              <a:avLst/>
              <a:gdLst/>
              <a:ahLst/>
              <a:cxnLst/>
              <a:rect l="l" t="t" r="r" b="b"/>
              <a:pathLst>
                <a:path w="93967" h="51689">
                  <a:moveTo>
                    <a:pt x="5118" y="51688"/>
                  </a:moveTo>
                  <a:lnTo>
                    <a:pt x="0" y="40385"/>
                  </a:lnTo>
                  <a:lnTo>
                    <a:pt x="88798" y="0"/>
                  </a:lnTo>
                  <a:lnTo>
                    <a:pt x="93967" y="11315"/>
                  </a:lnTo>
                  <a:lnTo>
                    <a:pt x="5118" y="51688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976765" y="557314"/>
              <a:ext cx="97332" cy="15125"/>
            </a:xfrm>
            <a:custGeom>
              <a:avLst/>
              <a:gdLst/>
              <a:ahLst/>
              <a:cxnLst/>
              <a:rect l="l" t="t" r="r" b="b"/>
              <a:pathLst>
                <a:path w="97332" h="15125">
                  <a:moveTo>
                    <a:pt x="444" y="15125"/>
                  </a:moveTo>
                  <a:lnTo>
                    <a:pt x="0" y="11353"/>
                  </a:lnTo>
                  <a:lnTo>
                    <a:pt x="96888" y="0"/>
                  </a:lnTo>
                  <a:lnTo>
                    <a:pt x="97332" y="3822"/>
                  </a:lnTo>
                  <a:lnTo>
                    <a:pt x="444" y="15125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64116" y="449313"/>
              <a:ext cx="109537" cy="119354"/>
            </a:xfrm>
            <a:custGeom>
              <a:avLst/>
              <a:gdLst/>
              <a:ahLst/>
              <a:cxnLst/>
              <a:rect l="l" t="t" r="r" b="b"/>
              <a:pathLst>
                <a:path w="109537" h="119354">
                  <a:moveTo>
                    <a:pt x="12649" y="119354"/>
                  </a:moveTo>
                  <a:lnTo>
                    <a:pt x="0" y="11315"/>
                  </a:lnTo>
                  <a:lnTo>
                    <a:pt x="96926" y="0"/>
                  </a:lnTo>
                  <a:lnTo>
                    <a:pt x="109537" y="108000"/>
                  </a:lnTo>
                  <a:lnTo>
                    <a:pt x="12649" y="119354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954629" y="368046"/>
              <a:ext cx="106413" cy="92583"/>
            </a:xfrm>
            <a:custGeom>
              <a:avLst/>
              <a:gdLst/>
              <a:ahLst/>
              <a:cxnLst/>
              <a:rect l="l" t="t" r="r" b="b"/>
              <a:pathLst>
                <a:path w="106413" h="92583">
                  <a:moveTo>
                    <a:pt x="9486" y="92582"/>
                  </a:moveTo>
                  <a:lnTo>
                    <a:pt x="0" y="11315"/>
                  </a:lnTo>
                  <a:lnTo>
                    <a:pt x="96888" y="0"/>
                  </a:lnTo>
                  <a:lnTo>
                    <a:pt x="106413" y="81267"/>
                  </a:lnTo>
                  <a:lnTo>
                    <a:pt x="9486" y="92582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9" name="object 89"/>
            <p:cNvSpPr txBox="1"/>
            <p:nvPr/>
          </p:nvSpPr>
          <p:spPr>
            <a:xfrm rot="60000">
              <a:off x="4569155" y="3052220"/>
              <a:ext cx="920173" cy="90170"/>
            </a:xfrm>
            <a:prstGeom prst="rect">
              <a:avLst/>
            </a:prstGeom>
          </p:spPr>
          <p:txBody>
            <a:bodyPr wrap="square" lIns="0" tIns="4508" rIns="0" bIns="0" rtlCol="0">
              <a:noAutofit/>
            </a:bodyPr>
            <a:lstStyle/>
            <a:p>
              <a:pPr>
                <a:lnSpc>
                  <a:spcPts val="710"/>
                </a:lnSpc>
              </a:pPr>
              <a:r>
                <a:rPr sz="700" i="1" spc="2" dirty="0">
                  <a:latin typeface="Arial"/>
                  <a:cs typeface="Arial"/>
                </a:rPr>
                <a:t>Bacteroides coprocola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88" name="object 88"/>
            <p:cNvSpPr txBox="1"/>
            <p:nvPr/>
          </p:nvSpPr>
          <p:spPr>
            <a:xfrm rot="180000">
              <a:off x="1124927" y="2917096"/>
              <a:ext cx="970725" cy="91440"/>
            </a:xfrm>
            <a:prstGeom prst="rect">
              <a:avLst/>
            </a:prstGeom>
          </p:spPr>
          <p:txBody>
            <a:bodyPr wrap="square" lIns="0" tIns="4572" rIns="0" bIns="0" rtlCol="0">
              <a:noAutofit/>
            </a:bodyPr>
            <a:lstStyle/>
            <a:p>
              <a:pPr>
                <a:lnSpc>
                  <a:spcPts val="720"/>
                </a:lnSpc>
              </a:pPr>
              <a:r>
                <a:rPr sz="700" i="1" spc="2" dirty="0">
                  <a:latin typeface="Arial"/>
                  <a:cs typeface="Arial"/>
                </a:rPr>
                <a:t>Butyrivibrio unclassified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87" name="object 87"/>
            <p:cNvSpPr txBox="1"/>
            <p:nvPr/>
          </p:nvSpPr>
          <p:spPr>
            <a:xfrm rot="300000">
              <a:off x="4561400" y="3188047"/>
              <a:ext cx="1101188" cy="92710"/>
            </a:xfrm>
            <a:prstGeom prst="rect">
              <a:avLst/>
            </a:prstGeom>
          </p:spPr>
          <p:txBody>
            <a:bodyPr wrap="square" lIns="0" tIns="4635" rIns="0" bIns="0" rtlCol="0">
              <a:noAutofit/>
            </a:bodyPr>
            <a:lstStyle/>
            <a:p>
              <a:pPr>
                <a:lnSpc>
                  <a:spcPts val="730"/>
                </a:lnSpc>
              </a:pPr>
              <a:r>
                <a:rPr sz="700" i="1" spc="1" dirty="0">
                  <a:latin typeface="Arial"/>
                  <a:cs typeface="Arial"/>
                </a:rPr>
                <a:t>Bacteroides cellulosilyticus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86" name="object 86"/>
            <p:cNvSpPr txBox="1"/>
            <p:nvPr/>
          </p:nvSpPr>
          <p:spPr>
            <a:xfrm rot="420000">
              <a:off x="1222378" y="2786634"/>
              <a:ext cx="887978" cy="93980"/>
            </a:xfrm>
            <a:prstGeom prst="rect">
              <a:avLst/>
            </a:prstGeom>
          </p:spPr>
          <p:txBody>
            <a:bodyPr wrap="square" lIns="0" tIns="4699" rIns="0" bIns="0" rtlCol="0">
              <a:noAutofit/>
            </a:bodyPr>
            <a:lstStyle/>
            <a:p>
              <a:pPr>
                <a:lnSpc>
                  <a:spcPts val="740"/>
                </a:lnSpc>
              </a:pPr>
              <a:r>
                <a:rPr sz="700" i="1" spc="1" dirty="0">
                  <a:latin typeface="Arial"/>
                  <a:cs typeface="Arial"/>
                </a:rPr>
                <a:t>Butyrivibrio crossotus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85" name="object 85"/>
            <p:cNvSpPr txBox="1"/>
            <p:nvPr/>
          </p:nvSpPr>
          <p:spPr>
            <a:xfrm rot="540000">
              <a:off x="4544061" y="3299056"/>
              <a:ext cx="819211" cy="95250"/>
            </a:xfrm>
            <a:prstGeom prst="rect">
              <a:avLst/>
            </a:prstGeom>
          </p:spPr>
          <p:txBody>
            <a:bodyPr wrap="square" lIns="0" tIns="4762" rIns="0" bIns="0" rtlCol="0">
              <a:noAutofit/>
            </a:bodyPr>
            <a:lstStyle/>
            <a:p>
              <a:pPr>
                <a:lnSpc>
                  <a:spcPts val="750"/>
                </a:lnSpc>
              </a:pPr>
              <a:r>
                <a:rPr sz="700" i="1" spc="1" dirty="0">
                  <a:latin typeface="Arial"/>
                  <a:cs typeface="Arial"/>
                </a:rPr>
                <a:t>Bacteroides caccae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84" name="object 84"/>
            <p:cNvSpPr txBox="1"/>
            <p:nvPr/>
          </p:nvSpPr>
          <p:spPr>
            <a:xfrm rot="720000">
              <a:off x="1163361" y="2653403"/>
              <a:ext cx="968114" cy="90170"/>
            </a:xfrm>
            <a:prstGeom prst="rect">
              <a:avLst/>
            </a:prstGeom>
          </p:spPr>
          <p:txBody>
            <a:bodyPr wrap="square" lIns="0" tIns="4508" rIns="0" bIns="0" rtlCol="0">
              <a:noAutofit/>
            </a:bodyPr>
            <a:lstStyle/>
            <a:p>
              <a:pPr>
                <a:lnSpc>
                  <a:spcPts val="710"/>
                </a:lnSpc>
              </a:pPr>
              <a:r>
                <a:rPr sz="700" i="1" spc="0" dirty="0">
                  <a:latin typeface="Arial"/>
                  <a:cs typeface="Arial"/>
                </a:rPr>
                <a:t>L. bacterium 8 1 57FAA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83" name="object 83"/>
            <p:cNvSpPr txBox="1"/>
            <p:nvPr/>
          </p:nvSpPr>
          <p:spPr>
            <a:xfrm rot="840000">
              <a:off x="4516858" y="3433040"/>
              <a:ext cx="861859" cy="92710"/>
            </a:xfrm>
            <a:prstGeom prst="rect">
              <a:avLst/>
            </a:prstGeom>
          </p:spPr>
          <p:txBody>
            <a:bodyPr wrap="square" lIns="0" tIns="4635" rIns="0" bIns="0" rtlCol="0">
              <a:noAutofit/>
            </a:bodyPr>
            <a:lstStyle/>
            <a:p>
              <a:pPr>
                <a:lnSpc>
                  <a:spcPts val="730"/>
                </a:lnSpc>
              </a:pPr>
              <a:r>
                <a:rPr sz="700" i="1" spc="2" dirty="0">
                  <a:latin typeface="Arial"/>
                  <a:cs typeface="Arial"/>
                </a:rPr>
                <a:t>Eubacterium biforme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82" name="object 82"/>
            <p:cNvSpPr txBox="1"/>
            <p:nvPr/>
          </p:nvSpPr>
          <p:spPr>
            <a:xfrm rot="960000">
              <a:off x="1197458" y="2520500"/>
              <a:ext cx="969890" cy="90805"/>
            </a:xfrm>
            <a:prstGeom prst="rect">
              <a:avLst/>
            </a:prstGeom>
          </p:spPr>
          <p:txBody>
            <a:bodyPr wrap="square" lIns="0" tIns="4540" rIns="0" bIns="0" rtlCol="0">
              <a:noAutofit/>
            </a:bodyPr>
            <a:lstStyle/>
            <a:p>
              <a:pPr>
                <a:lnSpc>
                  <a:spcPts val="715"/>
                </a:lnSpc>
              </a:pPr>
              <a:r>
                <a:rPr sz="700" i="1" spc="0" dirty="0">
                  <a:latin typeface="Arial"/>
                  <a:cs typeface="Arial"/>
                </a:rPr>
                <a:t>L. bacterium 5 1 63FAA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81" name="object 81"/>
            <p:cNvSpPr txBox="1"/>
            <p:nvPr/>
          </p:nvSpPr>
          <p:spPr>
            <a:xfrm rot="1080000">
              <a:off x="4480120" y="3553896"/>
              <a:ext cx="863861" cy="95250"/>
            </a:xfrm>
            <a:prstGeom prst="rect">
              <a:avLst/>
            </a:prstGeom>
          </p:spPr>
          <p:txBody>
            <a:bodyPr wrap="square" lIns="0" tIns="4762" rIns="0" bIns="0" rtlCol="0">
              <a:noAutofit/>
            </a:bodyPr>
            <a:lstStyle/>
            <a:p>
              <a:pPr>
                <a:lnSpc>
                  <a:spcPts val="750"/>
                </a:lnSpc>
              </a:pPr>
              <a:r>
                <a:rPr sz="700" i="1" spc="1" dirty="0">
                  <a:latin typeface="Arial"/>
                  <a:cs typeface="Arial"/>
                </a:rPr>
                <a:t>Gemella morbillorum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80" name="object 80"/>
            <p:cNvSpPr txBox="1"/>
            <p:nvPr/>
          </p:nvSpPr>
          <p:spPr>
            <a:xfrm rot="1260000">
              <a:off x="1240142" y="2398435"/>
              <a:ext cx="967661" cy="90170"/>
            </a:xfrm>
            <a:prstGeom prst="rect">
              <a:avLst/>
            </a:prstGeom>
          </p:spPr>
          <p:txBody>
            <a:bodyPr wrap="square" lIns="0" tIns="4508" rIns="0" bIns="0" rtlCol="0">
              <a:noAutofit/>
            </a:bodyPr>
            <a:lstStyle/>
            <a:p>
              <a:pPr>
                <a:lnSpc>
                  <a:spcPts val="710"/>
                </a:lnSpc>
              </a:pPr>
              <a:r>
                <a:rPr sz="700" i="1" spc="0" dirty="0">
                  <a:latin typeface="Arial"/>
                  <a:cs typeface="Arial"/>
                </a:rPr>
                <a:t>L. bacterium 3 1 46FAA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79" name="object 79"/>
            <p:cNvSpPr txBox="1"/>
            <p:nvPr/>
          </p:nvSpPr>
          <p:spPr>
            <a:xfrm rot="1380000">
              <a:off x="4422945" y="3733266"/>
              <a:ext cx="1139976" cy="92075"/>
            </a:xfrm>
            <a:prstGeom prst="rect">
              <a:avLst/>
            </a:prstGeom>
          </p:spPr>
          <p:txBody>
            <a:bodyPr wrap="square" lIns="0" tIns="4603" rIns="0" bIns="0" rtlCol="0">
              <a:noAutofit/>
            </a:bodyPr>
            <a:lstStyle/>
            <a:p>
              <a:pPr>
                <a:lnSpc>
                  <a:spcPts val="725"/>
                </a:lnSpc>
              </a:pPr>
              <a:r>
                <a:rPr sz="700" i="1" spc="2" dirty="0">
                  <a:latin typeface="Arial"/>
                  <a:cs typeface="Arial"/>
                </a:rPr>
                <a:t>Streptococcus thermophilus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78" name="object 78"/>
            <p:cNvSpPr txBox="1"/>
            <p:nvPr/>
          </p:nvSpPr>
          <p:spPr>
            <a:xfrm rot="1500000">
              <a:off x="1294257" y="2272426"/>
              <a:ext cx="969452" cy="90805"/>
            </a:xfrm>
            <a:prstGeom prst="rect">
              <a:avLst/>
            </a:prstGeom>
          </p:spPr>
          <p:txBody>
            <a:bodyPr wrap="square" lIns="0" tIns="4540" rIns="0" bIns="0" rtlCol="0">
              <a:noAutofit/>
            </a:bodyPr>
            <a:lstStyle/>
            <a:p>
              <a:pPr>
                <a:lnSpc>
                  <a:spcPts val="715"/>
                </a:lnSpc>
              </a:pPr>
              <a:r>
                <a:rPr sz="700" i="1" spc="0" dirty="0">
                  <a:latin typeface="Arial"/>
                  <a:cs typeface="Arial"/>
                </a:rPr>
                <a:t>L. bacterium 1 1 57FAA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77" name="object 77"/>
            <p:cNvSpPr txBox="1"/>
            <p:nvPr/>
          </p:nvSpPr>
          <p:spPr>
            <a:xfrm rot="1620000">
              <a:off x="4370840" y="3824048"/>
              <a:ext cx="1002564" cy="95250"/>
            </a:xfrm>
            <a:prstGeom prst="rect">
              <a:avLst/>
            </a:prstGeom>
          </p:spPr>
          <p:txBody>
            <a:bodyPr wrap="square" lIns="0" tIns="4762" rIns="0" bIns="0" rtlCol="0">
              <a:noAutofit/>
            </a:bodyPr>
            <a:lstStyle/>
            <a:p>
              <a:pPr>
                <a:lnSpc>
                  <a:spcPts val="750"/>
                </a:lnSpc>
              </a:pPr>
              <a:r>
                <a:rPr sz="700" i="1" spc="1" dirty="0">
                  <a:latin typeface="Arial"/>
                  <a:cs typeface="Arial"/>
                </a:rPr>
                <a:t>Streptococcus salivarius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76" name="object 76"/>
            <p:cNvSpPr txBox="1"/>
            <p:nvPr/>
          </p:nvSpPr>
          <p:spPr>
            <a:xfrm rot="1740000">
              <a:off x="1293544" y="2120369"/>
              <a:ext cx="993569" cy="95885"/>
            </a:xfrm>
            <a:prstGeom prst="rect">
              <a:avLst/>
            </a:prstGeom>
          </p:spPr>
          <p:txBody>
            <a:bodyPr wrap="square" lIns="0" tIns="4794" rIns="0" bIns="0" rtlCol="0">
              <a:noAutofit/>
            </a:bodyPr>
            <a:lstStyle/>
            <a:p>
              <a:pPr>
                <a:lnSpc>
                  <a:spcPts val="755"/>
                </a:lnSpc>
              </a:pPr>
              <a:r>
                <a:rPr sz="700" spc="1" dirty="0">
                  <a:latin typeface="Arial"/>
                  <a:cs typeface="Arial"/>
                </a:rPr>
                <a:t>Deinococcus unclassifie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75" name="object 75"/>
            <p:cNvSpPr txBox="1"/>
            <p:nvPr/>
          </p:nvSpPr>
          <p:spPr>
            <a:xfrm rot="1740000">
              <a:off x="2163634" y="2379963"/>
              <a:ext cx="119514" cy="90805"/>
            </a:xfrm>
            <a:prstGeom prst="rect">
              <a:avLst/>
            </a:prstGeom>
          </p:spPr>
          <p:txBody>
            <a:bodyPr wrap="square" lIns="0" tIns="4540" rIns="0" bIns="0" rtlCol="0">
              <a:noAutofit/>
            </a:bodyPr>
            <a:lstStyle/>
            <a:p>
              <a:pPr>
                <a:lnSpc>
                  <a:spcPts val="715"/>
                </a:lnSpc>
              </a:pPr>
              <a:r>
                <a:rPr sz="700" spc="2" dirty="0">
                  <a:latin typeface="Arial"/>
                  <a:cs typeface="Arial"/>
                </a:rPr>
                <a:t>d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74" name="object 74"/>
            <p:cNvSpPr txBox="1"/>
            <p:nvPr/>
          </p:nvSpPr>
          <p:spPr>
            <a:xfrm rot="1920000">
              <a:off x="4289119" y="3994366"/>
              <a:ext cx="1184615" cy="91440"/>
            </a:xfrm>
            <a:prstGeom prst="rect">
              <a:avLst/>
            </a:prstGeom>
          </p:spPr>
          <p:txBody>
            <a:bodyPr wrap="square" lIns="0" tIns="4572" rIns="0" bIns="0" rtlCol="0">
              <a:noAutofit/>
            </a:bodyPr>
            <a:lstStyle/>
            <a:p>
              <a:pPr>
                <a:lnSpc>
                  <a:spcPts val="720"/>
                </a:lnSpc>
              </a:pPr>
              <a:r>
                <a:rPr sz="700" i="1" spc="2" dirty="0">
                  <a:latin typeface="Arial"/>
                  <a:cs typeface="Arial"/>
                </a:rPr>
                <a:t>Streptococcus parasanguinis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73" name="object 73"/>
            <p:cNvSpPr txBox="1"/>
            <p:nvPr/>
          </p:nvSpPr>
          <p:spPr>
            <a:xfrm rot="2040000">
              <a:off x="1375873" y="2026172"/>
              <a:ext cx="1026270" cy="92075"/>
            </a:xfrm>
            <a:prstGeom prst="rect">
              <a:avLst/>
            </a:prstGeom>
          </p:spPr>
          <p:txBody>
            <a:bodyPr wrap="square" lIns="0" tIns="4603" rIns="0" bIns="0" rtlCol="0">
              <a:noAutofit/>
            </a:bodyPr>
            <a:lstStyle/>
            <a:p>
              <a:pPr>
                <a:lnSpc>
                  <a:spcPts val="725"/>
                </a:lnSpc>
              </a:pPr>
              <a:r>
                <a:rPr sz="700" spc="2" dirty="0">
                  <a:latin typeface="Arial"/>
                  <a:cs typeface="Arial"/>
                </a:rPr>
                <a:t>Akkermansia muciniphila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72" name="object 72"/>
            <p:cNvSpPr txBox="1"/>
            <p:nvPr/>
          </p:nvSpPr>
          <p:spPr>
            <a:xfrm rot="2160000">
              <a:off x="4206868" y="4119494"/>
              <a:ext cx="1226488" cy="93345"/>
            </a:xfrm>
            <a:prstGeom prst="rect">
              <a:avLst/>
            </a:prstGeom>
          </p:spPr>
          <p:txBody>
            <a:bodyPr wrap="square" lIns="0" tIns="4667" rIns="0" bIns="0" rtlCol="0">
              <a:noAutofit/>
            </a:bodyPr>
            <a:lstStyle/>
            <a:p>
              <a:pPr>
                <a:lnSpc>
                  <a:spcPts val="735"/>
                </a:lnSpc>
              </a:pPr>
              <a:r>
                <a:rPr sz="700" i="1" spc="2" dirty="0">
                  <a:latin typeface="Arial"/>
                  <a:cs typeface="Arial"/>
                </a:rPr>
                <a:t>Acidaminococcus unclassified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71" name="object 71"/>
            <p:cNvSpPr txBox="1"/>
            <p:nvPr/>
          </p:nvSpPr>
          <p:spPr>
            <a:xfrm rot="2280000">
              <a:off x="1422511" y="1901142"/>
              <a:ext cx="1068073" cy="96520"/>
            </a:xfrm>
            <a:prstGeom prst="rect">
              <a:avLst/>
            </a:prstGeom>
          </p:spPr>
          <p:txBody>
            <a:bodyPr wrap="square" lIns="0" tIns="4826" rIns="0" bIns="0" rtlCol="0">
              <a:noAutofit/>
            </a:bodyPr>
            <a:lstStyle/>
            <a:p>
              <a:pPr>
                <a:lnSpc>
                  <a:spcPts val="760"/>
                </a:lnSpc>
              </a:pPr>
              <a:r>
                <a:rPr sz="700" spc="1" dirty="0">
                  <a:latin typeface="Arial"/>
                  <a:cs typeface="Arial"/>
                </a:rPr>
                <a:t>Fusobacterium nucleatum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70" name="object 70"/>
            <p:cNvSpPr txBox="1"/>
            <p:nvPr/>
          </p:nvSpPr>
          <p:spPr>
            <a:xfrm rot="2460000">
              <a:off x="4183211" y="4049569"/>
              <a:ext cx="656875" cy="90170"/>
            </a:xfrm>
            <a:prstGeom prst="rect">
              <a:avLst/>
            </a:prstGeom>
          </p:spPr>
          <p:txBody>
            <a:bodyPr wrap="square" lIns="0" tIns="4508" rIns="0" bIns="0" rtlCol="0">
              <a:noAutofit/>
            </a:bodyPr>
            <a:lstStyle/>
            <a:p>
              <a:pPr>
                <a:lnSpc>
                  <a:spcPts val="710"/>
                </a:lnSpc>
              </a:pPr>
              <a:r>
                <a:rPr sz="700" i="1" spc="2" dirty="0">
                  <a:latin typeface="Arial"/>
                  <a:cs typeface="Arial"/>
                </a:rPr>
                <a:t>Dialister invisus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69" name="object 69"/>
            <p:cNvSpPr txBox="1"/>
            <p:nvPr/>
          </p:nvSpPr>
          <p:spPr>
            <a:xfrm rot="2580000">
              <a:off x="1752706" y="1898816"/>
              <a:ext cx="786746" cy="91440"/>
            </a:xfrm>
            <a:prstGeom prst="rect">
              <a:avLst/>
            </a:prstGeom>
          </p:spPr>
          <p:txBody>
            <a:bodyPr wrap="square" lIns="0" tIns="4572" rIns="0" bIns="0" rtlCol="0">
              <a:noAutofit/>
            </a:bodyPr>
            <a:lstStyle/>
            <a:p>
              <a:pPr>
                <a:lnSpc>
                  <a:spcPts val="720"/>
                </a:lnSpc>
              </a:pPr>
              <a:r>
                <a:rPr sz="700" spc="2" dirty="0">
                  <a:latin typeface="Arial"/>
                  <a:cs typeface="Arial"/>
                </a:rPr>
                <a:t>Rothia unclassified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68" name="object 68"/>
            <p:cNvSpPr txBox="1"/>
            <p:nvPr/>
          </p:nvSpPr>
          <p:spPr>
            <a:xfrm rot="2700000">
              <a:off x="4073830" y="4234100"/>
              <a:ext cx="909383" cy="90170"/>
            </a:xfrm>
            <a:prstGeom prst="rect">
              <a:avLst/>
            </a:prstGeom>
          </p:spPr>
          <p:txBody>
            <a:bodyPr wrap="square" lIns="0" tIns="4508" rIns="0" bIns="0" rtlCol="0">
              <a:noAutofit/>
            </a:bodyPr>
            <a:lstStyle/>
            <a:p>
              <a:pPr>
                <a:lnSpc>
                  <a:spcPts val="710"/>
                </a:lnSpc>
              </a:pPr>
              <a:r>
                <a:rPr sz="700" i="1" spc="-34" dirty="0">
                  <a:latin typeface="Arial"/>
                  <a:cs typeface="Arial"/>
                </a:rPr>
                <a:t>V</a:t>
              </a:r>
              <a:r>
                <a:rPr sz="700" i="1" spc="0" dirty="0">
                  <a:latin typeface="Arial"/>
                  <a:cs typeface="Arial"/>
                </a:rPr>
                <a:t>eillo</a:t>
              </a:r>
              <a:r>
                <a:rPr sz="700" i="1" spc="-4" dirty="0">
                  <a:latin typeface="Arial"/>
                  <a:cs typeface="Arial"/>
                </a:rPr>
                <a:t>n</a:t>
              </a:r>
              <a:r>
                <a:rPr sz="700" i="1" spc="0" dirty="0">
                  <a:latin typeface="Arial"/>
                  <a:cs typeface="Arial"/>
                </a:rPr>
                <a:t>ella</a:t>
              </a:r>
              <a:r>
                <a:rPr sz="700" i="1" spc="26" dirty="0">
                  <a:latin typeface="Arial"/>
                  <a:cs typeface="Arial"/>
                </a:rPr>
                <a:t> </a:t>
              </a:r>
              <a:r>
                <a:rPr sz="700" i="1" spc="2" dirty="0">
                  <a:latin typeface="Arial"/>
                  <a:cs typeface="Arial"/>
                </a:rPr>
                <a:t>unc</a:t>
              </a:r>
              <a:r>
                <a:rPr sz="700" i="1" spc="-3" dirty="0">
                  <a:latin typeface="Arial"/>
                  <a:cs typeface="Arial"/>
                </a:rPr>
                <a:t>l</a:t>
              </a:r>
              <a:r>
                <a:rPr sz="700" i="1" spc="1" dirty="0">
                  <a:latin typeface="Arial"/>
                  <a:cs typeface="Arial"/>
                </a:rPr>
                <a:t>assified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67" name="object 67"/>
            <p:cNvSpPr txBox="1"/>
            <p:nvPr/>
          </p:nvSpPr>
          <p:spPr>
            <a:xfrm rot="2820000">
              <a:off x="1707361" y="1740565"/>
              <a:ext cx="942864" cy="93345"/>
            </a:xfrm>
            <a:prstGeom prst="rect">
              <a:avLst/>
            </a:prstGeom>
          </p:spPr>
          <p:txBody>
            <a:bodyPr wrap="square" lIns="0" tIns="4667" rIns="0" bIns="0" rtlCol="0">
              <a:noAutofit/>
            </a:bodyPr>
            <a:lstStyle/>
            <a:p>
              <a:pPr>
                <a:lnSpc>
                  <a:spcPts val="735"/>
                </a:lnSpc>
              </a:pPr>
              <a:r>
                <a:rPr sz="700" dirty="0">
                  <a:latin typeface="Arial"/>
                  <a:cs typeface="Arial"/>
                </a:rPr>
                <a:t>Bifido</a:t>
              </a:r>
              <a:r>
                <a:rPr sz="700" spc="-9" dirty="0">
                  <a:latin typeface="Arial"/>
                  <a:cs typeface="Arial"/>
                </a:rPr>
                <a:t>b</a:t>
              </a:r>
              <a:r>
                <a:rPr sz="700" spc="0" dirty="0">
                  <a:latin typeface="Arial"/>
                  <a:cs typeface="Arial"/>
                </a:rPr>
                <a:t>acterium</a:t>
              </a:r>
              <a:r>
                <a:rPr sz="700" spc="43" dirty="0">
                  <a:latin typeface="Arial"/>
                  <a:cs typeface="Arial"/>
                </a:rPr>
                <a:t> </a:t>
              </a:r>
              <a:r>
                <a:rPr sz="700" spc="2" dirty="0">
                  <a:latin typeface="Arial"/>
                  <a:cs typeface="Arial"/>
                </a:rPr>
                <a:t>bifidum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66" name="object 66"/>
            <p:cNvSpPr txBox="1"/>
            <p:nvPr/>
          </p:nvSpPr>
          <p:spPr>
            <a:xfrm rot="2940000">
              <a:off x="4007697" y="4254797"/>
              <a:ext cx="737243" cy="90805"/>
            </a:xfrm>
            <a:prstGeom prst="rect">
              <a:avLst/>
            </a:prstGeom>
          </p:spPr>
          <p:txBody>
            <a:bodyPr wrap="square" lIns="0" tIns="4540" rIns="0" bIns="0" rtlCol="0">
              <a:noAutofit/>
            </a:bodyPr>
            <a:lstStyle/>
            <a:p>
              <a:pPr>
                <a:lnSpc>
                  <a:spcPts val="715"/>
                </a:lnSpc>
              </a:pPr>
              <a:r>
                <a:rPr sz="700" i="1" spc="-39" dirty="0">
                  <a:latin typeface="Arial"/>
                  <a:cs typeface="Arial"/>
                </a:rPr>
                <a:t>V</a:t>
              </a:r>
              <a:r>
                <a:rPr sz="700" i="1" spc="0" dirty="0">
                  <a:latin typeface="Arial"/>
                  <a:cs typeface="Arial"/>
                </a:rPr>
                <a:t>eillo</a:t>
              </a:r>
              <a:r>
                <a:rPr sz="700" i="1" spc="-9" dirty="0">
                  <a:latin typeface="Arial"/>
                  <a:cs typeface="Arial"/>
                </a:rPr>
                <a:t>n</a:t>
              </a:r>
              <a:r>
                <a:rPr sz="700" i="1" spc="0" dirty="0">
                  <a:latin typeface="Arial"/>
                  <a:cs typeface="Arial"/>
                </a:rPr>
                <a:t>ella</a:t>
              </a:r>
              <a:r>
                <a:rPr sz="700" i="1" spc="21" dirty="0">
                  <a:latin typeface="Arial"/>
                  <a:cs typeface="Arial"/>
                </a:rPr>
                <a:t> </a:t>
              </a:r>
              <a:r>
                <a:rPr sz="700" i="1" spc="2" dirty="0">
                  <a:latin typeface="Arial"/>
                  <a:cs typeface="Arial"/>
                </a:rPr>
                <a:t>pa</a:t>
              </a:r>
              <a:r>
                <a:rPr sz="700" i="1" spc="-8" dirty="0">
                  <a:latin typeface="Arial"/>
                  <a:cs typeface="Arial"/>
                </a:rPr>
                <a:t>r</a:t>
              </a:r>
              <a:r>
                <a:rPr sz="700" i="1" spc="2" dirty="0">
                  <a:latin typeface="Arial"/>
                  <a:cs typeface="Arial"/>
                </a:rPr>
                <a:t>vula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65" name="object 65"/>
            <p:cNvSpPr txBox="1"/>
            <p:nvPr/>
          </p:nvSpPr>
          <p:spPr>
            <a:xfrm rot="3120000">
              <a:off x="1859274" y="1684013"/>
              <a:ext cx="877249" cy="91440"/>
            </a:xfrm>
            <a:prstGeom prst="rect">
              <a:avLst/>
            </a:prstGeom>
          </p:spPr>
          <p:txBody>
            <a:bodyPr wrap="square" lIns="0" tIns="4572" rIns="0" bIns="0" rtlCol="0">
              <a:noAutofit/>
            </a:bodyPr>
            <a:lstStyle/>
            <a:p>
              <a:pPr>
                <a:lnSpc>
                  <a:spcPts val="720"/>
                </a:lnSpc>
              </a:pPr>
              <a:r>
                <a:rPr sz="700" dirty="0">
                  <a:latin typeface="Arial"/>
                  <a:cs typeface="Arial"/>
                </a:rPr>
                <a:t>Olsenella</a:t>
              </a:r>
              <a:r>
                <a:rPr sz="700" spc="29" dirty="0">
                  <a:latin typeface="Arial"/>
                  <a:cs typeface="Arial"/>
                </a:rPr>
                <a:t> </a:t>
              </a:r>
              <a:r>
                <a:rPr sz="700" spc="2" dirty="0">
                  <a:latin typeface="Arial"/>
                  <a:cs typeface="Arial"/>
                </a:rPr>
                <a:t>unclassified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64" name="object 64"/>
            <p:cNvSpPr txBox="1"/>
            <p:nvPr/>
          </p:nvSpPr>
          <p:spPr>
            <a:xfrm rot="3240000">
              <a:off x="3916248" y="4314074"/>
              <a:ext cx="686908" cy="90170"/>
            </a:xfrm>
            <a:prstGeom prst="rect">
              <a:avLst/>
            </a:prstGeom>
          </p:spPr>
          <p:txBody>
            <a:bodyPr wrap="square" lIns="0" tIns="4508" rIns="0" bIns="0" rtlCol="0">
              <a:noAutofit/>
            </a:bodyPr>
            <a:lstStyle/>
            <a:p>
              <a:pPr>
                <a:lnSpc>
                  <a:spcPts val="710"/>
                </a:lnSpc>
              </a:pPr>
              <a:r>
                <a:rPr sz="700" i="1" spc="-29" dirty="0">
                  <a:latin typeface="Arial"/>
                  <a:cs typeface="Arial"/>
                </a:rPr>
                <a:t>V</a:t>
              </a:r>
              <a:r>
                <a:rPr sz="700" i="1" spc="0" dirty="0">
                  <a:latin typeface="Arial"/>
                  <a:cs typeface="Arial"/>
                </a:rPr>
                <a:t>eillo</a:t>
              </a:r>
              <a:r>
                <a:rPr sz="700" i="1" spc="-4" dirty="0">
                  <a:latin typeface="Arial"/>
                  <a:cs typeface="Arial"/>
                </a:rPr>
                <a:t>n</a:t>
              </a:r>
              <a:r>
                <a:rPr sz="700" i="1" spc="0" dirty="0">
                  <a:latin typeface="Arial"/>
                  <a:cs typeface="Arial"/>
                </a:rPr>
                <a:t>ella</a:t>
              </a:r>
              <a:r>
                <a:rPr sz="700" i="1" spc="26" dirty="0">
                  <a:latin typeface="Arial"/>
                  <a:cs typeface="Arial"/>
                </a:rPr>
                <a:t> </a:t>
              </a:r>
              <a:r>
                <a:rPr sz="700" i="1" spc="1" dirty="0">
                  <a:latin typeface="Arial"/>
                  <a:cs typeface="Arial"/>
                </a:rPr>
                <a:t>dis</a:t>
              </a:r>
              <a:r>
                <a:rPr sz="700" i="1" spc="-1" dirty="0">
                  <a:latin typeface="Arial"/>
                  <a:cs typeface="Arial"/>
                </a:rPr>
                <a:t>p</a:t>
              </a:r>
              <a:r>
                <a:rPr sz="700" i="1" spc="2" dirty="0">
                  <a:latin typeface="Arial"/>
                  <a:cs typeface="Arial"/>
                </a:rPr>
                <a:t>ar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63" name="object 63"/>
            <p:cNvSpPr txBox="1"/>
            <p:nvPr/>
          </p:nvSpPr>
          <p:spPr>
            <a:xfrm rot="3360000">
              <a:off x="1945181" y="1593081"/>
              <a:ext cx="908144" cy="92710"/>
            </a:xfrm>
            <a:prstGeom prst="rect">
              <a:avLst/>
            </a:prstGeom>
          </p:spPr>
          <p:txBody>
            <a:bodyPr wrap="square" lIns="0" tIns="4635" rIns="0" bIns="0" rtlCol="0">
              <a:noAutofit/>
            </a:bodyPr>
            <a:lstStyle/>
            <a:p>
              <a:pPr>
                <a:lnSpc>
                  <a:spcPts val="730"/>
                </a:lnSpc>
              </a:pPr>
              <a:r>
                <a:rPr sz="700" dirty="0">
                  <a:latin typeface="Arial"/>
                  <a:cs typeface="Arial"/>
                </a:rPr>
                <a:t>Colli</a:t>
              </a:r>
              <a:r>
                <a:rPr sz="700" spc="-4" dirty="0">
                  <a:latin typeface="Arial"/>
                  <a:cs typeface="Arial"/>
                </a:rPr>
                <a:t>n</a:t>
              </a:r>
              <a:r>
                <a:rPr sz="700" spc="0" dirty="0">
                  <a:latin typeface="Arial"/>
                  <a:cs typeface="Arial"/>
                </a:rPr>
                <a:t>sella</a:t>
              </a:r>
              <a:r>
                <a:rPr sz="700" spc="26" dirty="0">
                  <a:latin typeface="Arial"/>
                  <a:cs typeface="Arial"/>
                </a:rPr>
                <a:t> </a:t>
              </a:r>
              <a:r>
                <a:rPr sz="700" spc="2" dirty="0">
                  <a:latin typeface="Arial"/>
                  <a:cs typeface="Arial"/>
                </a:rPr>
                <a:t>ae</a:t>
              </a:r>
              <a:r>
                <a:rPr sz="700" spc="-2" dirty="0">
                  <a:latin typeface="Arial"/>
                  <a:cs typeface="Arial"/>
                </a:rPr>
                <a:t>r</a:t>
              </a:r>
              <a:r>
                <a:rPr sz="700" spc="2" dirty="0">
                  <a:latin typeface="Arial"/>
                  <a:cs typeface="Arial"/>
                </a:rPr>
                <a:t>ofaciens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62" name="object 62"/>
            <p:cNvSpPr txBox="1"/>
            <p:nvPr/>
          </p:nvSpPr>
          <p:spPr>
            <a:xfrm rot="3480000">
              <a:off x="3733720" y="4527088"/>
              <a:ext cx="1032531" cy="94615"/>
            </a:xfrm>
            <a:prstGeom prst="rect">
              <a:avLst/>
            </a:prstGeom>
          </p:spPr>
          <p:txBody>
            <a:bodyPr wrap="square" lIns="0" tIns="4730" rIns="0" bIns="0" rtlCol="0">
              <a:noAutofit/>
            </a:bodyPr>
            <a:lstStyle/>
            <a:p>
              <a:pPr>
                <a:lnSpc>
                  <a:spcPts val="745"/>
                </a:lnSpc>
              </a:pPr>
              <a:r>
                <a:rPr sz="700" i="1" dirty="0">
                  <a:latin typeface="Arial"/>
                  <a:cs typeface="Arial"/>
                </a:rPr>
                <a:t>Bacter</a:t>
              </a:r>
              <a:r>
                <a:rPr sz="700" i="1" spc="-9" dirty="0">
                  <a:latin typeface="Arial"/>
                  <a:cs typeface="Arial"/>
                </a:rPr>
                <a:t>o</a:t>
              </a:r>
              <a:r>
                <a:rPr sz="700" i="1" spc="0" dirty="0">
                  <a:latin typeface="Arial"/>
                  <a:cs typeface="Arial"/>
                </a:rPr>
                <a:t>ides</a:t>
              </a:r>
              <a:r>
                <a:rPr sz="700" i="1" spc="26" dirty="0">
                  <a:latin typeface="Arial"/>
                  <a:cs typeface="Arial"/>
                </a:rPr>
                <a:t> </a:t>
              </a:r>
              <a:r>
                <a:rPr sz="700" i="1" spc="2" dirty="0">
                  <a:latin typeface="Arial"/>
                  <a:cs typeface="Arial"/>
                </a:rPr>
                <a:t>pectin</a:t>
              </a:r>
              <a:r>
                <a:rPr sz="700" i="1" spc="-7" dirty="0">
                  <a:latin typeface="Arial"/>
                  <a:cs typeface="Arial"/>
                </a:rPr>
                <a:t>o</a:t>
              </a:r>
              <a:r>
                <a:rPr sz="700" i="1" spc="2" dirty="0">
                  <a:latin typeface="Arial"/>
                  <a:cs typeface="Arial"/>
                </a:rPr>
                <a:t>philus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61" name="object 61"/>
            <p:cNvSpPr txBox="1"/>
            <p:nvPr/>
          </p:nvSpPr>
          <p:spPr>
            <a:xfrm rot="3660000">
              <a:off x="1926758" y="1451271"/>
              <a:ext cx="1080469" cy="90170"/>
            </a:xfrm>
            <a:prstGeom prst="rect">
              <a:avLst/>
            </a:prstGeom>
          </p:spPr>
          <p:txBody>
            <a:bodyPr wrap="square" lIns="0" tIns="4508" rIns="0" bIns="0" rtlCol="0">
              <a:noAutofit/>
            </a:bodyPr>
            <a:lstStyle/>
            <a:p>
              <a:pPr>
                <a:lnSpc>
                  <a:spcPts val="710"/>
                </a:lnSpc>
              </a:pPr>
              <a:r>
                <a:rPr sz="700" dirty="0">
                  <a:latin typeface="Arial"/>
                  <a:cs typeface="Arial"/>
                </a:rPr>
                <a:t>Adlercreutzia</a:t>
              </a:r>
              <a:r>
                <a:rPr sz="700" spc="40" dirty="0">
                  <a:latin typeface="Arial"/>
                  <a:cs typeface="Arial"/>
                </a:rPr>
                <a:t> </a:t>
              </a:r>
              <a:r>
                <a:rPr sz="700" spc="2" dirty="0">
                  <a:latin typeface="Arial"/>
                  <a:cs typeface="Arial"/>
                </a:rPr>
                <a:t>equolifaciens</a:t>
              </a:r>
              <a:endParaRPr sz="700" dirty="0">
                <a:latin typeface="Arial"/>
                <a:cs typeface="Arial"/>
              </a:endParaRPr>
            </a:p>
          </p:txBody>
        </p:sp>
        <p:sp>
          <p:nvSpPr>
            <p:cNvPr id="60" name="object 60"/>
            <p:cNvSpPr txBox="1"/>
            <p:nvPr/>
          </p:nvSpPr>
          <p:spPr>
            <a:xfrm rot="3780000">
              <a:off x="3625979" y="4572618"/>
              <a:ext cx="976660" cy="90805"/>
            </a:xfrm>
            <a:prstGeom prst="rect">
              <a:avLst/>
            </a:prstGeom>
          </p:spPr>
          <p:txBody>
            <a:bodyPr wrap="square" lIns="0" tIns="4540" rIns="0" bIns="0" rtlCol="0">
              <a:noAutofit/>
            </a:bodyPr>
            <a:lstStyle/>
            <a:p>
              <a:pPr>
                <a:lnSpc>
                  <a:spcPts val="715"/>
                </a:lnSpc>
              </a:pPr>
              <a:r>
                <a:rPr sz="700" i="1" dirty="0">
                  <a:latin typeface="Arial"/>
                  <a:cs typeface="Arial"/>
                </a:rPr>
                <a:t>Parv</a:t>
              </a:r>
              <a:r>
                <a:rPr sz="700" i="1" spc="-4" dirty="0">
                  <a:latin typeface="Arial"/>
                  <a:cs typeface="Arial"/>
                </a:rPr>
                <a:t>i</a:t>
              </a:r>
              <a:r>
                <a:rPr sz="700" i="1" spc="0" dirty="0">
                  <a:latin typeface="Arial"/>
                  <a:cs typeface="Arial"/>
                </a:rPr>
                <a:t>monas</a:t>
              </a:r>
              <a:r>
                <a:rPr sz="700" i="1" spc="36" dirty="0">
                  <a:latin typeface="Arial"/>
                  <a:cs typeface="Arial"/>
                </a:rPr>
                <a:t> </a:t>
              </a:r>
              <a:r>
                <a:rPr sz="700" i="1" spc="2" dirty="0">
                  <a:latin typeface="Arial"/>
                  <a:cs typeface="Arial"/>
                </a:rPr>
                <a:t>un</a:t>
              </a:r>
              <a:r>
                <a:rPr sz="700" i="1" spc="1" dirty="0">
                  <a:latin typeface="Arial"/>
                  <a:cs typeface="Arial"/>
                </a:rPr>
                <a:t>classified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59" name="object 59"/>
            <p:cNvSpPr txBox="1"/>
            <p:nvPr/>
          </p:nvSpPr>
          <p:spPr>
            <a:xfrm rot="3900000">
              <a:off x="2221588" y="1496366"/>
              <a:ext cx="843509" cy="92075"/>
            </a:xfrm>
            <a:prstGeom prst="rect">
              <a:avLst/>
            </a:prstGeom>
          </p:spPr>
          <p:txBody>
            <a:bodyPr wrap="square" lIns="0" tIns="4603" rIns="0" bIns="0" rtlCol="0">
              <a:noAutofit/>
            </a:bodyPr>
            <a:lstStyle/>
            <a:p>
              <a:pPr>
                <a:lnSpc>
                  <a:spcPts val="725"/>
                </a:lnSpc>
              </a:pPr>
              <a:r>
                <a:rPr sz="700" dirty="0">
                  <a:latin typeface="Arial"/>
                  <a:cs typeface="Arial"/>
                </a:rPr>
                <a:t>Bilo</a:t>
              </a:r>
              <a:r>
                <a:rPr sz="700" spc="-4" dirty="0">
                  <a:latin typeface="Arial"/>
                  <a:cs typeface="Arial"/>
                </a:rPr>
                <a:t>p</a:t>
              </a:r>
              <a:r>
                <a:rPr sz="700" spc="0" dirty="0">
                  <a:latin typeface="Arial"/>
                  <a:cs typeface="Arial"/>
                </a:rPr>
                <a:t>hila</a:t>
              </a:r>
              <a:r>
                <a:rPr sz="700" spc="21" dirty="0">
                  <a:latin typeface="Arial"/>
                  <a:cs typeface="Arial"/>
                </a:rPr>
                <a:t> </a:t>
              </a:r>
              <a:r>
                <a:rPr sz="700" spc="2" dirty="0">
                  <a:latin typeface="Arial"/>
                  <a:cs typeface="Arial"/>
                </a:rPr>
                <a:t>unc</a:t>
              </a:r>
              <a:r>
                <a:rPr sz="700" spc="-3" dirty="0">
                  <a:latin typeface="Arial"/>
                  <a:cs typeface="Arial"/>
                </a:rPr>
                <a:t>l</a:t>
              </a:r>
              <a:r>
                <a:rPr sz="700" spc="1" dirty="0">
                  <a:latin typeface="Arial"/>
                  <a:cs typeface="Arial"/>
                </a:rPr>
                <a:t>assified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58" name="object 58"/>
            <p:cNvSpPr txBox="1"/>
            <p:nvPr/>
          </p:nvSpPr>
          <p:spPr>
            <a:xfrm rot="4020000">
              <a:off x="3580748" y="4511546"/>
              <a:ext cx="730318" cy="92710"/>
            </a:xfrm>
            <a:prstGeom prst="rect">
              <a:avLst/>
            </a:prstGeom>
          </p:spPr>
          <p:txBody>
            <a:bodyPr wrap="square" lIns="0" tIns="4635" rIns="0" bIns="0" rtlCol="0">
              <a:noAutofit/>
            </a:bodyPr>
            <a:lstStyle/>
            <a:p>
              <a:pPr>
                <a:lnSpc>
                  <a:spcPts val="730"/>
                </a:lnSpc>
              </a:pPr>
              <a:r>
                <a:rPr sz="700" i="1" dirty="0">
                  <a:latin typeface="Arial"/>
                  <a:cs typeface="Arial"/>
                </a:rPr>
                <a:t>Parv</a:t>
              </a:r>
              <a:r>
                <a:rPr sz="700" i="1" spc="-9" dirty="0">
                  <a:latin typeface="Arial"/>
                  <a:cs typeface="Arial"/>
                </a:rPr>
                <a:t>i</a:t>
              </a:r>
              <a:r>
                <a:rPr sz="700" i="1" spc="0" dirty="0">
                  <a:latin typeface="Arial"/>
                  <a:cs typeface="Arial"/>
                </a:rPr>
                <a:t>monas</a:t>
              </a:r>
              <a:r>
                <a:rPr sz="700" i="1" spc="26" dirty="0">
                  <a:latin typeface="Arial"/>
                  <a:cs typeface="Arial"/>
                </a:rPr>
                <a:t> </a:t>
              </a:r>
              <a:r>
                <a:rPr sz="700" i="1" spc="0" dirty="0">
                  <a:latin typeface="Arial"/>
                  <a:cs typeface="Arial"/>
                </a:rPr>
                <a:t>m</a:t>
              </a:r>
              <a:r>
                <a:rPr sz="700" i="1" spc="1" dirty="0">
                  <a:latin typeface="Arial"/>
                  <a:cs typeface="Arial"/>
                </a:rPr>
                <a:t>icra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57" name="object 57"/>
            <p:cNvSpPr txBox="1"/>
            <p:nvPr/>
          </p:nvSpPr>
          <p:spPr>
            <a:xfrm rot="4200000">
              <a:off x="2199022" y="1351364"/>
              <a:ext cx="1050138" cy="89535"/>
            </a:xfrm>
            <a:prstGeom prst="rect">
              <a:avLst/>
            </a:prstGeom>
          </p:spPr>
          <p:txBody>
            <a:bodyPr wrap="square" lIns="0" tIns="4476" rIns="0" bIns="0" rtlCol="0">
              <a:noAutofit/>
            </a:bodyPr>
            <a:lstStyle/>
            <a:p>
              <a:pPr>
                <a:lnSpc>
                  <a:spcPts val="705"/>
                </a:lnSpc>
              </a:pPr>
              <a:r>
                <a:rPr sz="700" dirty="0">
                  <a:latin typeface="Arial"/>
                  <a:cs typeface="Arial"/>
                </a:rPr>
                <a:t>Sutterella</a:t>
              </a:r>
              <a:r>
                <a:rPr sz="700" spc="29" dirty="0">
                  <a:latin typeface="Arial"/>
                  <a:cs typeface="Arial"/>
                </a:rPr>
                <a:t> </a:t>
              </a:r>
              <a:r>
                <a:rPr sz="700" spc="2" dirty="0">
                  <a:latin typeface="Arial"/>
                  <a:cs typeface="Arial"/>
                </a:rPr>
                <a:t>wadsworthensis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56" name="object 56"/>
            <p:cNvSpPr txBox="1"/>
            <p:nvPr/>
          </p:nvSpPr>
          <p:spPr>
            <a:xfrm rot="4320000">
              <a:off x="3314310" y="4760239"/>
              <a:ext cx="1154658" cy="91440"/>
            </a:xfrm>
            <a:prstGeom prst="rect">
              <a:avLst/>
            </a:prstGeom>
          </p:spPr>
          <p:txBody>
            <a:bodyPr wrap="square" lIns="0" tIns="4572" rIns="0" bIns="0" rtlCol="0">
              <a:noAutofit/>
            </a:bodyPr>
            <a:lstStyle/>
            <a:p>
              <a:pPr>
                <a:lnSpc>
                  <a:spcPts val="720"/>
                </a:lnSpc>
              </a:pPr>
              <a:r>
                <a:rPr sz="700" i="1" dirty="0">
                  <a:latin typeface="Arial"/>
                  <a:cs typeface="Arial"/>
                </a:rPr>
                <a:t>Peptostr</a:t>
              </a:r>
              <a:r>
                <a:rPr sz="700" i="1" spc="-4" dirty="0">
                  <a:latin typeface="Arial"/>
                  <a:cs typeface="Arial"/>
                </a:rPr>
                <a:t>e</a:t>
              </a:r>
              <a:r>
                <a:rPr sz="700" i="1" spc="0" dirty="0">
                  <a:latin typeface="Arial"/>
                  <a:cs typeface="Arial"/>
                </a:rPr>
                <a:t>ptococcus</a:t>
              </a:r>
              <a:r>
                <a:rPr sz="700" i="1" spc="61" dirty="0">
                  <a:latin typeface="Arial"/>
                  <a:cs typeface="Arial"/>
                </a:rPr>
                <a:t> </a:t>
              </a:r>
              <a:r>
                <a:rPr sz="700" i="1" spc="2" dirty="0">
                  <a:latin typeface="Arial"/>
                  <a:cs typeface="Arial"/>
                </a:rPr>
                <a:t>stomatis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55" name="object 55"/>
            <p:cNvSpPr txBox="1"/>
            <p:nvPr/>
          </p:nvSpPr>
          <p:spPr>
            <a:xfrm rot="4440000">
              <a:off x="2388629" y="1350397"/>
              <a:ext cx="962148" cy="93345"/>
            </a:xfrm>
            <a:prstGeom prst="rect">
              <a:avLst/>
            </a:prstGeom>
          </p:spPr>
          <p:txBody>
            <a:bodyPr wrap="square" lIns="0" tIns="4667" rIns="0" bIns="0" rtlCol="0">
              <a:noAutofit/>
            </a:bodyPr>
            <a:lstStyle/>
            <a:p>
              <a:pPr>
                <a:lnSpc>
                  <a:spcPts val="735"/>
                </a:lnSpc>
              </a:pPr>
              <a:r>
                <a:rPr sz="700" dirty="0">
                  <a:latin typeface="Arial"/>
                  <a:cs typeface="Arial"/>
                </a:rPr>
                <a:t>Oxalobacter</a:t>
              </a:r>
              <a:r>
                <a:rPr sz="700" spc="32" dirty="0">
                  <a:latin typeface="Arial"/>
                  <a:cs typeface="Arial"/>
                </a:rPr>
                <a:t> </a:t>
              </a:r>
              <a:r>
                <a:rPr sz="700" spc="2" dirty="0">
                  <a:latin typeface="Arial"/>
                  <a:cs typeface="Arial"/>
                </a:rPr>
                <a:t>formig</a:t>
              </a:r>
              <a:r>
                <a:rPr sz="700" spc="-1" dirty="0">
                  <a:latin typeface="Arial"/>
                  <a:cs typeface="Arial"/>
                </a:rPr>
                <a:t>e</a:t>
              </a:r>
              <a:r>
                <a:rPr sz="700" spc="2" dirty="0">
                  <a:latin typeface="Arial"/>
                  <a:cs typeface="Arial"/>
                </a:rPr>
                <a:t>nes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54" name="object 54"/>
            <p:cNvSpPr txBox="1"/>
            <p:nvPr/>
          </p:nvSpPr>
          <p:spPr>
            <a:xfrm rot="4560000">
              <a:off x="3184389" y="4791461"/>
              <a:ext cx="1146174" cy="94615"/>
            </a:xfrm>
            <a:prstGeom prst="rect">
              <a:avLst/>
            </a:prstGeom>
          </p:spPr>
          <p:txBody>
            <a:bodyPr wrap="square" lIns="0" tIns="4730" rIns="0" bIns="0" rtlCol="0">
              <a:noAutofit/>
            </a:bodyPr>
            <a:lstStyle/>
            <a:p>
              <a:pPr>
                <a:lnSpc>
                  <a:spcPts val="745"/>
                </a:lnSpc>
              </a:pPr>
              <a:r>
                <a:rPr sz="700" i="1" dirty="0">
                  <a:latin typeface="Arial"/>
                  <a:cs typeface="Arial"/>
                </a:rPr>
                <a:t>Peptostr</a:t>
              </a:r>
              <a:r>
                <a:rPr sz="700" i="1" spc="-9" dirty="0">
                  <a:latin typeface="Arial"/>
                  <a:cs typeface="Arial"/>
                </a:rPr>
                <a:t>e</a:t>
              </a:r>
              <a:r>
                <a:rPr sz="700" i="1" spc="0" dirty="0">
                  <a:latin typeface="Arial"/>
                  <a:cs typeface="Arial"/>
                </a:rPr>
                <a:t>ptococcus</a:t>
              </a:r>
              <a:r>
                <a:rPr sz="700" i="1" spc="56" dirty="0">
                  <a:latin typeface="Arial"/>
                  <a:cs typeface="Arial"/>
                </a:rPr>
                <a:t> </a:t>
              </a:r>
              <a:r>
                <a:rPr sz="700" i="1" spc="2" dirty="0">
                  <a:latin typeface="Arial"/>
                  <a:cs typeface="Arial"/>
                </a:rPr>
                <a:t>non</a:t>
              </a:r>
              <a:r>
                <a:rPr sz="700" i="1" spc="-1" dirty="0">
                  <a:latin typeface="Arial"/>
                  <a:cs typeface="Arial"/>
                </a:rPr>
                <a:t>a</a:t>
              </a:r>
              <a:r>
                <a:rPr sz="700" i="1" spc="3" dirty="0">
                  <a:latin typeface="Arial"/>
                  <a:cs typeface="Arial"/>
                </a:rPr>
                <a:t>me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53" name="object 53"/>
            <p:cNvSpPr txBox="1"/>
            <p:nvPr/>
          </p:nvSpPr>
          <p:spPr>
            <a:xfrm rot="4680000">
              <a:off x="2510310" y="1107318"/>
              <a:ext cx="903868" cy="94615"/>
            </a:xfrm>
            <a:prstGeom prst="rect">
              <a:avLst/>
            </a:prstGeom>
          </p:spPr>
          <p:txBody>
            <a:bodyPr wrap="square" lIns="0" tIns="4730" rIns="0" bIns="0" rtlCol="0">
              <a:noAutofit/>
            </a:bodyPr>
            <a:lstStyle/>
            <a:p>
              <a:pPr>
                <a:lnSpc>
                  <a:spcPts val="745"/>
                </a:lnSpc>
              </a:pPr>
              <a:r>
                <a:rPr sz="700" dirty="0">
                  <a:latin typeface="Arial"/>
                  <a:cs typeface="Arial"/>
                </a:rPr>
                <a:t>Haem</a:t>
              </a:r>
              <a:r>
                <a:rPr sz="700" spc="-9" dirty="0">
                  <a:latin typeface="Arial"/>
                  <a:cs typeface="Arial"/>
                </a:rPr>
                <a:t>o</a:t>
              </a:r>
              <a:r>
                <a:rPr sz="700" spc="0" dirty="0">
                  <a:latin typeface="Arial"/>
                  <a:cs typeface="Arial"/>
                </a:rPr>
                <a:t>philus</a:t>
              </a:r>
              <a:r>
                <a:rPr sz="700" spc="30" dirty="0">
                  <a:latin typeface="Arial"/>
                  <a:cs typeface="Arial"/>
                </a:rPr>
                <a:t> </a:t>
              </a:r>
              <a:r>
                <a:rPr sz="700" spc="2" dirty="0">
                  <a:latin typeface="Arial"/>
                  <a:cs typeface="Arial"/>
                </a:rPr>
                <a:t>p</a:t>
              </a:r>
              <a:r>
                <a:rPr sz="700" spc="-7" dirty="0">
                  <a:latin typeface="Arial"/>
                  <a:cs typeface="Arial"/>
                </a:rPr>
                <a:t>a</a:t>
              </a:r>
              <a:r>
                <a:rPr sz="700" spc="1" dirty="0">
                  <a:latin typeface="Arial"/>
                  <a:cs typeface="Arial"/>
                </a:rPr>
                <a:t>rainflu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52" name="object 52"/>
            <p:cNvSpPr txBox="1"/>
            <p:nvPr/>
          </p:nvSpPr>
          <p:spPr>
            <a:xfrm rot="4680000">
              <a:off x="2929676" y="1668831"/>
              <a:ext cx="273998" cy="91440"/>
            </a:xfrm>
            <a:prstGeom prst="rect">
              <a:avLst/>
            </a:prstGeom>
          </p:spPr>
          <p:txBody>
            <a:bodyPr wrap="square" lIns="0" tIns="4572" rIns="0" bIns="0" rtlCol="0">
              <a:noAutofit/>
            </a:bodyPr>
            <a:lstStyle/>
            <a:p>
              <a:pPr>
                <a:lnSpc>
                  <a:spcPts val="720"/>
                </a:lnSpc>
              </a:pPr>
              <a:r>
                <a:rPr sz="700" spc="2" dirty="0">
                  <a:latin typeface="Arial"/>
                  <a:cs typeface="Arial"/>
                </a:rPr>
                <a:t>enzae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51" name="object 51"/>
            <p:cNvSpPr txBox="1"/>
            <p:nvPr/>
          </p:nvSpPr>
          <p:spPr>
            <a:xfrm rot="4860000">
              <a:off x="3188136" y="4649307"/>
              <a:ext cx="797850" cy="90170"/>
            </a:xfrm>
            <a:prstGeom prst="rect">
              <a:avLst/>
            </a:prstGeom>
          </p:spPr>
          <p:txBody>
            <a:bodyPr wrap="square" lIns="0" tIns="4508" rIns="0" bIns="0" rtlCol="0">
              <a:noAutofit/>
            </a:bodyPr>
            <a:lstStyle/>
            <a:p>
              <a:pPr>
                <a:lnSpc>
                  <a:spcPts val="710"/>
                </a:lnSpc>
              </a:pPr>
              <a:r>
                <a:rPr sz="700" i="1" dirty="0">
                  <a:latin typeface="Arial"/>
                  <a:cs typeface="Arial"/>
                </a:rPr>
                <a:t>Clostridium</a:t>
              </a:r>
              <a:r>
                <a:rPr sz="700" i="1" spc="34" dirty="0">
                  <a:latin typeface="Arial"/>
                  <a:cs typeface="Arial"/>
                </a:rPr>
                <a:t> </a:t>
              </a:r>
              <a:r>
                <a:rPr sz="700" i="1" spc="1" dirty="0">
                  <a:latin typeface="Arial"/>
                  <a:cs typeface="Arial"/>
                </a:rPr>
                <a:t>bartlettii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50" name="object 50"/>
            <p:cNvSpPr txBox="1"/>
            <p:nvPr/>
          </p:nvSpPr>
          <p:spPr>
            <a:xfrm rot="4980000">
              <a:off x="2833273" y="1463898"/>
              <a:ext cx="635754" cy="91440"/>
            </a:xfrm>
            <a:prstGeom prst="rect">
              <a:avLst/>
            </a:prstGeom>
          </p:spPr>
          <p:txBody>
            <a:bodyPr wrap="square" lIns="0" tIns="4572" rIns="0" bIns="0" rtlCol="0">
              <a:noAutofit/>
            </a:bodyPr>
            <a:lstStyle/>
            <a:p>
              <a:pPr>
                <a:lnSpc>
                  <a:spcPts val="720"/>
                </a:lnSpc>
              </a:pPr>
              <a:r>
                <a:rPr sz="700" dirty="0">
                  <a:latin typeface="Arial"/>
                  <a:cs typeface="Arial"/>
                </a:rPr>
                <a:t>Esche</a:t>
              </a:r>
              <a:r>
                <a:rPr sz="700" spc="-4" dirty="0">
                  <a:latin typeface="Arial"/>
                  <a:cs typeface="Arial"/>
                </a:rPr>
                <a:t>r</a:t>
              </a:r>
              <a:r>
                <a:rPr sz="700" spc="0" dirty="0">
                  <a:latin typeface="Arial"/>
                  <a:cs typeface="Arial"/>
                </a:rPr>
                <a:t>ichia</a:t>
              </a:r>
              <a:r>
                <a:rPr sz="700" spc="31" dirty="0">
                  <a:latin typeface="Arial"/>
                  <a:cs typeface="Arial"/>
                </a:rPr>
                <a:t> </a:t>
              </a:r>
              <a:r>
                <a:rPr sz="700" spc="1" dirty="0">
                  <a:latin typeface="Arial"/>
                  <a:cs typeface="Arial"/>
                </a:rPr>
                <a:t>coli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 rot="5100000">
              <a:off x="2981524" y="4752071"/>
              <a:ext cx="977195" cy="93345"/>
            </a:xfrm>
            <a:prstGeom prst="rect">
              <a:avLst/>
            </a:prstGeom>
          </p:spPr>
          <p:txBody>
            <a:bodyPr wrap="square" lIns="0" tIns="4667" rIns="0" bIns="0" rtlCol="0">
              <a:noAutofit/>
            </a:bodyPr>
            <a:lstStyle/>
            <a:p>
              <a:pPr>
                <a:lnSpc>
                  <a:spcPts val="735"/>
                </a:lnSpc>
              </a:pPr>
              <a:r>
                <a:rPr sz="700" i="1" dirty="0">
                  <a:latin typeface="Arial"/>
                  <a:cs typeface="Arial"/>
                </a:rPr>
                <a:t>Eubacte</a:t>
              </a:r>
              <a:r>
                <a:rPr sz="700" i="1" spc="-4" dirty="0">
                  <a:latin typeface="Arial"/>
                  <a:cs typeface="Arial"/>
                </a:rPr>
                <a:t>r</a:t>
              </a:r>
              <a:r>
                <a:rPr sz="700" i="1" spc="0" dirty="0">
                  <a:latin typeface="Arial"/>
                  <a:cs typeface="Arial"/>
                </a:rPr>
                <a:t>ium</a:t>
              </a:r>
              <a:r>
                <a:rPr sz="700" i="1" spc="34" dirty="0">
                  <a:latin typeface="Arial"/>
                  <a:cs typeface="Arial"/>
                </a:rPr>
                <a:t> </a:t>
              </a:r>
              <a:r>
                <a:rPr sz="700" i="1" spc="2" dirty="0">
                  <a:latin typeface="Arial"/>
                  <a:cs typeface="Arial"/>
                </a:rPr>
                <a:t>ve</a:t>
              </a:r>
              <a:r>
                <a:rPr sz="700" i="1" spc="-1" dirty="0">
                  <a:latin typeface="Arial"/>
                  <a:cs typeface="Arial"/>
                </a:rPr>
                <a:t>n</a:t>
              </a:r>
              <a:r>
                <a:rPr sz="700" i="1" spc="2" dirty="0">
                  <a:latin typeface="Arial"/>
                  <a:cs typeface="Arial"/>
                </a:rPr>
                <a:t>triosum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48" name="object 48"/>
            <p:cNvSpPr txBox="1"/>
            <p:nvPr/>
          </p:nvSpPr>
          <p:spPr>
            <a:xfrm rot="5220000">
              <a:off x="2958292" y="1456422"/>
              <a:ext cx="632115" cy="92710"/>
            </a:xfrm>
            <a:prstGeom prst="rect">
              <a:avLst/>
            </a:prstGeom>
          </p:spPr>
          <p:txBody>
            <a:bodyPr wrap="square" lIns="0" tIns="4635" rIns="0" bIns="0" rtlCol="0">
              <a:noAutofit/>
            </a:bodyPr>
            <a:lstStyle/>
            <a:p>
              <a:pPr>
                <a:lnSpc>
                  <a:spcPts val="730"/>
                </a:lnSpc>
              </a:pPr>
              <a:r>
                <a:rPr sz="700" i="1" dirty="0">
                  <a:latin typeface="Arial"/>
                  <a:cs typeface="Arial"/>
                </a:rPr>
                <a:t>Prev</a:t>
              </a:r>
              <a:r>
                <a:rPr sz="700" i="1" spc="-9" dirty="0">
                  <a:latin typeface="Arial"/>
                  <a:cs typeface="Arial"/>
                </a:rPr>
                <a:t>o</a:t>
              </a:r>
              <a:r>
                <a:rPr sz="700" i="1" spc="0" dirty="0">
                  <a:latin typeface="Arial"/>
                  <a:cs typeface="Arial"/>
                </a:rPr>
                <a:t>tella</a:t>
              </a:r>
              <a:r>
                <a:rPr sz="700" i="1" spc="21" dirty="0">
                  <a:latin typeface="Arial"/>
                  <a:cs typeface="Arial"/>
                </a:rPr>
                <a:t> </a:t>
              </a:r>
              <a:r>
                <a:rPr sz="700" i="1" spc="2" dirty="0">
                  <a:latin typeface="Arial"/>
                  <a:cs typeface="Arial"/>
                </a:rPr>
                <a:t>cop</a:t>
              </a:r>
              <a:r>
                <a:rPr sz="700" i="1" spc="-8" dirty="0">
                  <a:latin typeface="Arial"/>
                  <a:cs typeface="Arial"/>
                </a:rPr>
                <a:t>r</a:t>
              </a:r>
              <a:r>
                <a:rPr sz="700" i="1" spc="0" dirty="0">
                  <a:latin typeface="Arial"/>
                  <a:cs typeface="Arial"/>
                </a:rPr>
                <a:t>i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47" name="object 47"/>
            <p:cNvSpPr txBox="1"/>
            <p:nvPr/>
          </p:nvSpPr>
          <p:spPr>
            <a:xfrm rot="16200000">
              <a:off x="2906282" y="4675446"/>
              <a:ext cx="834551" cy="88900"/>
            </a:xfrm>
            <a:prstGeom prst="rect">
              <a:avLst/>
            </a:prstGeom>
          </p:spPr>
          <p:txBody>
            <a:bodyPr wrap="square" lIns="0" tIns="1905" rIns="0" bIns="0" rtlCol="0">
              <a:noAutofit/>
            </a:bodyPr>
            <a:lstStyle/>
            <a:p>
              <a:pPr marL="12700">
                <a:lnSpc>
                  <a:spcPct val="95825"/>
                </a:lnSpc>
              </a:pPr>
              <a:r>
                <a:rPr sz="700" i="1" dirty="0">
                  <a:latin typeface="Arial"/>
                  <a:cs typeface="Arial"/>
                </a:rPr>
                <a:t>Eubacterium</a:t>
              </a:r>
              <a:r>
                <a:rPr sz="700" i="1" spc="39" dirty="0">
                  <a:latin typeface="Arial"/>
                  <a:cs typeface="Arial"/>
                </a:rPr>
                <a:t> </a:t>
              </a:r>
              <a:r>
                <a:rPr sz="700" i="1" spc="2" dirty="0">
                  <a:latin typeface="Arial"/>
                  <a:cs typeface="Arial"/>
                </a:rPr>
                <a:t>rectale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46" name="object 46"/>
            <p:cNvSpPr txBox="1"/>
            <p:nvPr/>
          </p:nvSpPr>
          <p:spPr>
            <a:xfrm rot="16380000">
              <a:off x="2916261" y="1284394"/>
              <a:ext cx="972753" cy="93980"/>
            </a:xfrm>
            <a:prstGeom prst="rect">
              <a:avLst/>
            </a:prstGeom>
          </p:spPr>
          <p:txBody>
            <a:bodyPr wrap="square" lIns="0" tIns="4699" rIns="0" bIns="0" rtlCol="0">
              <a:noAutofit/>
            </a:bodyPr>
            <a:lstStyle/>
            <a:p>
              <a:pPr>
                <a:lnSpc>
                  <a:spcPts val="740"/>
                </a:lnSpc>
              </a:pPr>
              <a:r>
                <a:rPr sz="700" i="1" dirty="0">
                  <a:latin typeface="Arial"/>
                  <a:cs typeface="Arial"/>
                </a:rPr>
                <a:t>Bacter</a:t>
              </a:r>
              <a:r>
                <a:rPr sz="700" i="1" spc="-9" dirty="0">
                  <a:latin typeface="Arial"/>
                  <a:cs typeface="Arial"/>
                </a:rPr>
                <a:t>o</a:t>
              </a:r>
              <a:r>
                <a:rPr sz="700" i="1" spc="0" dirty="0">
                  <a:latin typeface="Arial"/>
                  <a:cs typeface="Arial"/>
                </a:rPr>
                <a:t>idales</a:t>
              </a:r>
              <a:r>
                <a:rPr sz="700" i="1" spc="32" dirty="0">
                  <a:latin typeface="Arial"/>
                  <a:cs typeface="Arial"/>
                </a:rPr>
                <a:t> </a:t>
              </a:r>
              <a:r>
                <a:rPr sz="700" i="1" spc="2" dirty="0">
                  <a:latin typeface="Arial"/>
                  <a:cs typeface="Arial"/>
                </a:rPr>
                <a:t>b</a:t>
              </a:r>
              <a:r>
                <a:rPr sz="700" i="1" spc="-7" dirty="0">
                  <a:latin typeface="Arial"/>
                  <a:cs typeface="Arial"/>
                </a:rPr>
                <a:t>a</a:t>
              </a:r>
              <a:r>
                <a:rPr sz="700" i="1" spc="2" dirty="0">
                  <a:latin typeface="Arial"/>
                  <a:cs typeface="Arial"/>
                </a:rPr>
                <a:t>cterium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45" name="object 45"/>
            <p:cNvSpPr txBox="1"/>
            <p:nvPr/>
          </p:nvSpPr>
          <p:spPr>
            <a:xfrm rot="16380000">
              <a:off x="3323974" y="703609"/>
              <a:ext cx="191929" cy="92075"/>
            </a:xfrm>
            <a:prstGeom prst="rect">
              <a:avLst/>
            </a:prstGeom>
          </p:spPr>
          <p:txBody>
            <a:bodyPr wrap="square" lIns="0" tIns="4603" rIns="0" bIns="0" rtlCol="0">
              <a:noAutofit/>
            </a:bodyPr>
            <a:lstStyle/>
            <a:p>
              <a:pPr>
                <a:lnSpc>
                  <a:spcPts val="725"/>
                </a:lnSpc>
              </a:pPr>
              <a:r>
                <a:rPr sz="700" i="1" spc="2" dirty="0">
                  <a:latin typeface="Arial"/>
                  <a:cs typeface="Arial"/>
                </a:rPr>
                <a:t>ph8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44" name="object 44"/>
            <p:cNvSpPr txBox="1"/>
            <p:nvPr/>
          </p:nvSpPr>
          <p:spPr>
            <a:xfrm rot="16500000">
              <a:off x="2773474" y="4693274"/>
              <a:ext cx="858617" cy="93345"/>
            </a:xfrm>
            <a:prstGeom prst="rect">
              <a:avLst/>
            </a:prstGeom>
          </p:spPr>
          <p:txBody>
            <a:bodyPr wrap="square" lIns="0" tIns="4667" rIns="0" bIns="0" rtlCol="0">
              <a:noAutofit/>
            </a:bodyPr>
            <a:lstStyle/>
            <a:p>
              <a:pPr>
                <a:lnSpc>
                  <a:spcPts val="735"/>
                </a:lnSpc>
              </a:pPr>
              <a:r>
                <a:rPr sz="700" i="1" dirty="0">
                  <a:latin typeface="Arial"/>
                  <a:cs typeface="Arial"/>
                </a:rPr>
                <a:t>Eubacte</a:t>
              </a:r>
              <a:r>
                <a:rPr sz="700" i="1" spc="-4" dirty="0">
                  <a:latin typeface="Arial"/>
                  <a:cs typeface="Arial"/>
                </a:rPr>
                <a:t>r</a:t>
              </a:r>
              <a:r>
                <a:rPr sz="700" i="1" spc="0" dirty="0">
                  <a:latin typeface="Arial"/>
                  <a:cs typeface="Arial"/>
                </a:rPr>
                <a:t>ium</a:t>
              </a:r>
              <a:r>
                <a:rPr sz="700" i="1" spc="34" dirty="0">
                  <a:latin typeface="Arial"/>
                  <a:cs typeface="Arial"/>
                </a:rPr>
                <a:t> </a:t>
              </a:r>
              <a:r>
                <a:rPr sz="700" i="1" spc="-2" dirty="0">
                  <a:latin typeface="Arial"/>
                  <a:cs typeface="Arial"/>
                </a:rPr>
                <a:t>r</a:t>
              </a:r>
              <a:r>
                <a:rPr sz="700" i="1" spc="2" dirty="0">
                  <a:latin typeface="Arial"/>
                  <a:cs typeface="Arial"/>
                </a:rPr>
                <a:t>amul</a:t>
              </a:r>
              <a:r>
                <a:rPr sz="700" i="1" spc="-1" dirty="0">
                  <a:latin typeface="Arial"/>
                  <a:cs typeface="Arial"/>
                </a:rPr>
                <a:t>u</a:t>
              </a:r>
              <a:r>
                <a:rPr sz="700" i="1" spc="2" dirty="0">
                  <a:latin typeface="Arial"/>
                  <a:cs typeface="Arial"/>
                </a:rPr>
                <a:t>s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43" name="object 43"/>
            <p:cNvSpPr txBox="1"/>
            <p:nvPr/>
          </p:nvSpPr>
          <p:spPr>
            <a:xfrm rot="16620000">
              <a:off x="3026137" y="1271225"/>
              <a:ext cx="1021318" cy="91440"/>
            </a:xfrm>
            <a:prstGeom prst="rect">
              <a:avLst/>
            </a:prstGeom>
          </p:spPr>
          <p:txBody>
            <a:bodyPr wrap="square" lIns="0" tIns="4572" rIns="0" bIns="0" rtlCol="0">
              <a:noAutofit/>
            </a:bodyPr>
            <a:lstStyle/>
            <a:p>
              <a:pPr>
                <a:lnSpc>
                  <a:spcPts val="720"/>
                </a:lnSpc>
              </a:pPr>
              <a:r>
                <a:rPr sz="700" i="1" dirty="0">
                  <a:latin typeface="Arial"/>
                  <a:cs typeface="Arial"/>
                </a:rPr>
                <a:t>Odorib</a:t>
              </a:r>
              <a:r>
                <a:rPr sz="700" i="1" spc="-4" dirty="0">
                  <a:latin typeface="Arial"/>
                  <a:cs typeface="Arial"/>
                </a:rPr>
                <a:t>a</a:t>
              </a:r>
              <a:r>
                <a:rPr sz="700" i="1" spc="0" dirty="0">
                  <a:latin typeface="Arial"/>
                  <a:cs typeface="Arial"/>
                </a:rPr>
                <a:t>cter</a:t>
              </a:r>
              <a:r>
                <a:rPr sz="700" i="1" spc="31" dirty="0">
                  <a:latin typeface="Arial"/>
                  <a:cs typeface="Arial"/>
                </a:rPr>
                <a:t> </a:t>
              </a:r>
              <a:r>
                <a:rPr sz="700" i="1" spc="2" dirty="0">
                  <a:latin typeface="Arial"/>
                  <a:cs typeface="Arial"/>
                </a:rPr>
                <a:t>splanc</a:t>
              </a:r>
              <a:r>
                <a:rPr sz="700" i="1" spc="-1" dirty="0">
                  <a:latin typeface="Arial"/>
                  <a:cs typeface="Arial"/>
                </a:rPr>
                <a:t>h</a:t>
              </a:r>
              <a:r>
                <a:rPr sz="700" i="1" spc="2" dirty="0">
                  <a:latin typeface="Arial"/>
                  <a:cs typeface="Arial"/>
                </a:rPr>
                <a:t>nicus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42" name="object 42"/>
            <p:cNvSpPr txBox="1"/>
            <p:nvPr/>
          </p:nvSpPr>
          <p:spPr>
            <a:xfrm rot="16740000">
              <a:off x="2722213" y="4610193"/>
              <a:ext cx="718998" cy="90805"/>
            </a:xfrm>
            <a:prstGeom prst="rect">
              <a:avLst/>
            </a:prstGeom>
          </p:spPr>
          <p:txBody>
            <a:bodyPr wrap="square" lIns="0" tIns="4540" rIns="0" bIns="0" rtlCol="0">
              <a:noAutofit/>
            </a:bodyPr>
            <a:lstStyle/>
            <a:p>
              <a:pPr>
                <a:lnSpc>
                  <a:spcPts val="715"/>
                </a:lnSpc>
              </a:pPr>
              <a:r>
                <a:rPr sz="700" i="1" dirty="0">
                  <a:latin typeface="Arial"/>
                  <a:cs typeface="Arial"/>
                </a:rPr>
                <a:t>Eubacterium</a:t>
              </a:r>
              <a:r>
                <a:rPr sz="700" i="1" spc="39" dirty="0">
                  <a:latin typeface="Arial"/>
                  <a:cs typeface="Arial"/>
                </a:rPr>
                <a:t> </a:t>
              </a:r>
              <a:r>
                <a:rPr sz="700" i="1" spc="1" dirty="0">
                  <a:latin typeface="Arial"/>
                  <a:cs typeface="Arial"/>
                </a:rPr>
                <a:t>hallii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41" name="object 41"/>
            <p:cNvSpPr txBox="1"/>
            <p:nvPr/>
          </p:nvSpPr>
          <p:spPr>
            <a:xfrm rot="16920000">
              <a:off x="3190885" y="1324403"/>
              <a:ext cx="958033" cy="92710"/>
            </a:xfrm>
            <a:prstGeom prst="rect">
              <a:avLst/>
            </a:prstGeom>
          </p:spPr>
          <p:txBody>
            <a:bodyPr wrap="square" lIns="0" tIns="4635" rIns="0" bIns="0" rtlCol="0">
              <a:noAutofit/>
            </a:bodyPr>
            <a:lstStyle/>
            <a:p>
              <a:pPr>
                <a:lnSpc>
                  <a:spcPts val="730"/>
                </a:lnSpc>
              </a:pPr>
              <a:r>
                <a:rPr sz="700" i="1" dirty="0">
                  <a:latin typeface="Arial"/>
                  <a:cs typeface="Arial"/>
                </a:rPr>
                <a:t>Bar</a:t>
              </a:r>
              <a:r>
                <a:rPr sz="700" i="1" spc="-9" dirty="0">
                  <a:latin typeface="Arial"/>
                  <a:cs typeface="Arial"/>
                </a:rPr>
                <a:t>n</a:t>
              </a:r>
              <a:r>
                <a:rPr sz="700" i="1" spc="0" dirty="0">
                  <a:latin typeface="Arial"/>
                  <a:cs typeface="Arial"/>
                </a:rPr>
                <a:t>esiella</a:t>
              </a:r>
              <a:r>
                <a:rPr sz="700" i="1" spc="24" dirty="0">
                  <a:latin typeface="Arial"/>
                  <a:cs typeface="Arial"/>
                </a:rPr>
                <a:t> </a:t>
              </a:r>
              <a:r>
                <a:rPr sz="700" i="1" spc="2" dirty="0">
                  <a:latin typeface="Arial"/>
                  <a:cs typeface="Arial"/>
                </a:rPr>
                <a:t>intestinihom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 rot="16920000">
              <a:off x="3677401" y="791716"/>
              <a:ext cx="180459" cy="92075"/>
            </a:xfrm>
            <a:prstGeom prst="rect">
              <a:avLst/>
            </a:prstGeom>
          </p:spPr>
          <p:txBody>
            <a:bodyPr wrap="square" lIns="0" tIns="4603" rIns="0" bIns="0" rtlCol="0">
              <a:noAutofit/>
            </a:bodyPr>
            <a:lstStyle/>
            <a:p>
              <a:pPr>
                <a:lnSpc>
                  <a:spcPts val="725"/>
                </a:lnSpc>
              </a:pPr>
              <a:r>
                <a:rPr sz="700" i="1" spc="1" dirty="0">
                  <a:latin typeface="Arial"/>
                  <a:cs typeface="Arial"/>
                </a:rPr>
                <a:t>inis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 rot="17040000">
              <a:off x="2323797" y="4810132"/>
              <a:ext cx="1176307" cy="92710"/>
            </a:xfrm>
            <a:prstGeom prst="rect">
              <a:avLst/>
            </a:prstGeom>
          </p:spPr>
          <p:txBody>
            <a:bodyPr wrap="square" lIns="0" tIns="4635" rIns="0" bIns="0" rtlCol="0">
              <a:noAutofit/>
            </a:bodyPr>
            <a:lstStyle/>
            <a:p>
              <a:pPr>
                <a:lnSpc>
                  <a:spcPts val="730"/>
                </a:lnSpc>
              </a:pPr>
              <a:r>
                <a:rPr sz="700" i="1" dirty="0">
                  <a:latin typeface="Arial"/>
                  <a:cs typeface="Arial"/>
                </a:rPr>
                <a:t>Subd</a:t>
              </a:r>
              <a:r>
                <a:rPr sz="700" i="1" spc="-4" dirty="0">
                  <a:latin typeface="Arial"/>
                  <a:cs typeface="Arial"/>
                </a:rPr>
                <a:t>o</a:t>
              </a:r>
              <a:r>
                <a:rPr sz="700" i="1" spc="0" dirty="0">
                  <a:latin typeface="Arial"/>
                  <a:cs typeface="Arial"/>
                </a:rPr>
                <a:t>ligr</a:t>
              </a:r>
              <a:r>
                <a:rPr sz="700" i="1" spc="-4" dirty="0">
                  <a:latin typeface="Arial"/>
                  <a:cs typeface="Arial"/>
                </a:rPr>
                <a:t>a</a:t>
              </a:r>
              <a:r>
                <a:rPr sz="700" i="1" spc="0" dirty="0">
                  <a:latin typeface="Arial"/>
                  <a:cs typeface="Arial"/>
                </a:rPr>
                <a:t>nulum</a:t>
              </a:r>
              <a:r>
                <a:rPr sz="700" i="1" spc="47" dirty="0">
                  <a:latin typeface="Arial"/>
                  <a:cs typeface="Arial"/>
                </a:rPr>
                <a:t> </a:t>
              </a:r>
              <a:r>
                <a:rPr sz="700" i="1" spc="2" dirty="0">
                  <a:latin typeface="Arial"/>
                  <a:cs typeface="Arial"/>
                </a:rPr>
                <a:t>unclassified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 rot="17160000">
              <a:off x="3246655" y="1259382"/>
              <a:ext cx="1155774" cy="91440"/>
            </a:xfrm>
            <a:prstGeom prst="rect">
              <a:avLst/>
            </a:prstGeom>
          </p:spPr>
          <p:txBody>
            <a:bodyPr wrap="square" lIns="0" tIns="4572" rIns="0" bIns="0" rtlCol="0">
              <a:noAutofit/>
            </a:bodyPr>
            <a:lstStyle/>
            <a:p>
              <a:pPr>
                <a:lnSpc>
                  <a:spcPts val="720"/>
                </a:lnSpc>
              </a:pPr>
              <a:r>
                <a:rPr sz="700" i="1" dirty="0">
                  <a:latin typeface="Arial"/>
                  <a:cs typeface="Arial"/>
                </a:rPr>
                <a:t>Par</a:t>
              </a:r>
              <a:r>
                <a:rPr sz="700" i="1" spc="-4" dirty="0">
                  <a:latin typeface="Arial"/>
                  <a:cs typeface="Arial"/>
                </a:rPr>
                <a:t>a</a:t>
              </a:r>
              <a:r>
                <a:rPr sz="700" i="1" spc="0" dirty="0">
                  <a:latin typeface="Arial"/>
                  <a:cs typeface="Arial"/>
                </a:rPr>
                <a:t>bactero</a:t>
              </a:r>
              <a:r>
                <a:rPr sz="700" i="1" spc="-4" dirty="0">
                  <a:latin typeface="Arial"/>
                  <a:cs typeface="Arial"/>
                </a:rPr>
                <a:t>i</a:t>
              </a:r>
              <a:r>
                <a:rPr sz="700" i="1" spc="0" dirty="0">
                  <a:latin typeface="Arial"/>
                  <a:cs typeface="Arial"/>
                </a:rPr>
                <a:t>des</a:t>
              </a:r>
              <a:r>
                <a:rPr sz="700" i="1" spc="45" dirty="0">
                  <a:latin typeface="Arial"/>
                  <a:cs typeface="Arial"/>
                </a:rPr>
                <a:t> </a:t>
              </a:r>
              <a:r>
                <a:rPr sz="700" i="1" spc="2" dirty="0">
                  <a:latin typeface="Arial"/>
                  <a:cs typeface="Arial"/>
                </a:rPr>
                <a:t>unclass</a:t>
              </a:r>
              <a:r>
                <a:rPr sz="700" i="1" spc="-3" dirty="0">
                  <a:latin typeface="Arial"/>
                  <a:cs typeface="Arial"/>
                </a:rPr>
                <a:t>i</a:t>
              </a:r>
              <a:r>
                <a:rPr sz="700" i="1" spc="1" dirty="0">
                  <a:latin typeface="Arial"/>
                  <a:cs typeface="Arial"/>
                </a:rPr>
                <a:t>fied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 rot="17280000">
              <a:off x="2218493" y="4745637"/>
              <a:ext cx="1120426" cy="90805"/>
            </a:xfrm>
            <a:prstGeom prst="rect">
              <a:avLst/>
            </a:prstGeom>
          </p:spPr>
          <p:txBody>
            <a:bodyPr wrap="square" lIns="0" tIns="4540" rIns="0" bIns="0" rtlCol="0">
              <a:noAutofit/>
            </a:bodyPr>
            <a:lstStyle/>
            <a:p>
              <a:pPr>
                <a:lnSpc>
                  <a:spcPts val="715"/>
                </a:lnSpc>
              </a:pPr>
              <a:r>
                <a:rPr sz="700" i="1" dirty="0">
                  <a:latin typeface="Arial"/>
                  <a:cs typeface="Arial"/>
                </a:rPr>
                <a:t>Faecalibacterium</a:t>
              </a:r>
              <a:r>
                <a:rPr sz="700" i="1" spc="53" dirty="0">
                  <a:latin typeface="Arial"/>
                  <a:cs typeface="Arial"/>
                </a:rPr>
                <a:t> </a:t>
              </a:r>
              <a:r>
                <a:rPr sz="700" i="1" spc="1" dirty="0">
                  <a:latin typeface="Arial"/>
                  <a:cs typeface="Arial"/>
                </a:rPr>
                <a:t>prausnitzii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 rot="17400000">
              <a:off x="3431651" y="1379944"/>
              <a:ext cx="991050" cy="89535"/>
            </a:xfrm>
            <a:prstGeom prst="rect">
              <a:avLst/>
            </a:prstGeom>
          </p:spPr>
          <p:txBody>
            <a:bodyPr wrap="square" lIns="0" tIns="4476" rIns="0" bIns="0" rtlCol="0">
              <a:noAutofit/>
            </a:bodyPr>
            <a:lstStyle/>
            <a:p>
              <a:pPr>
                <a:lnSpc>
                  <a:spcPts val="705"/>
                </a:lnSpc>
              </a:pPr>
              <a:r>
                <a:rPr sz="700" i="1" dirty="0">
                  <a:latin typeface="Arial"/>
                  <a:cs typeface="Arial"/>
                </a:rPr>
                <a:t>Parabacteroides</a:t>
              </a:r>
              <a:r>
                <a:rPr sz="700" i="1" spc="50" dirty="0">
                  <a:latin typeface="Arial"/>
                  <a:cs typeface="Arial"/>
                </a:rPr>
                <a:t> </a:t>
              </a:r>
              <a:r>
                <a:rPr sz="700" i="1" spc="2" dirty="0">
                  <a:latin typeface="Arial"/>
                  <a:cs typeface="Arial"/>
                </a:rPr>
                <a:t>merdae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 rot="17580000">
              <a:off x="2114397" y="4681852"/>
              <a:ext cx="1086823" cy="93345"/>
            </a:xfrm>
            <a:prstGeom prst="rect">
              <a:avLst/>
            </a:prstGeom>
          </p:spPr>
          <p:txBody>
            <a:bodyPr wrap="square" lIns="0" tIns="4667" rIns="0" bIns="0" rtlCol="0">
              <a:noAutofit/>
            </a:bodyPr>
            <a:lstStyle/>
            <a:p>
              <a:pPr>
                <a:lnSpc>
                  <a:spcPts val="735"/>
                </a:lnSpc>
              </a:pPr>
              <a:r>
                <a:rPr sz="700" i="1" dirty="0">
                  <a:latin typeface="Arial"/>
                  <a:cs typeface="Arial"/>
                </a:rPr>
                <a:t>Anae</a:t>
              </a:r>
              <a:r>
                <a:rPr sz="700" i="1" spc="-9" dirty="0">
                  <a:latin typeface="Arial"/>
                  <a:cs typeface="Arial"/>
                </a:rPr>
                <a:t>r</a:t>
              </a:r>
              <a:r>
                <a:rPr sz="700" i="1" spc="0" dirty="0">
                  <a:latin typeface="Arial"/>
                  <a:cs typeface="Arial"/>
                </a:rPr>
                <a:t>otrunc</a:t>
              </a:r>
              <a:r>
                <a:rPr sz="700" i="1" spc="-9" dirty="0">
                  <a:latin typeface="Arial"/>
                  <a:cs typeface="Arial"/>
                </a:rPr>
                <a:t>u</a:t>
              </a:r>
              <a:r>
                <a:rPr sz="700" i="1" spc="0" dirty="0">
                  <a:latin typeface="Arial"/>
                  <a:cs typeface="Arial"/>
                </a:rPr>
                <a:t>s</a:t>
              </a:r>
              <a:r>
                <a:rPr sz="700" i="1" spc="35" dirty="0">
                  <a:latin typeface="Arial"/>
                  <a:cs typeface="Arial"/>
                </a:rPr>
                <a:t> </a:t>
              </a:r>
              <a:r>
                <a:rPr sz="700" i="1" spc="2" dirty="0">
                  <a:latin typeface="Arial"/>
                  <a:cs typeface="Arial"/>
                </a:rPr>
                <a:t>unclassified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 rot="17700000">
              <a:off x="3670154" y="1607673"/>
              <a:ext cx="606942" cy="92710"/>
            </a:xfrm>
            <a:prstGeom prst="rect">
              <a:avLst/>
            </a:prstGeom>
          </p:spPr>
          <p:txBody>
            <a:bodyPr wrap="square" lIns="0" tIns="4635" rIns="0" bIns="0" rtlCol="0">
              <a:noAutofit/>
            </a:bodyPr>
            <a:lstStyle/>
            <a:p>
              <a:pPr>
                <a:lnSpc>
                  <a:spcPts val="730"/>
                </a:lnSpc>
              </a:pPr>
              <a:r>
                <a:rPr sz="700" i="1" dirty="0">
                  <a:latin typeface="Arial"/>
                  <a:cs typeface="Arial"/>
                </a:rPr>
                <a:t>Alistip</a:t>
              </a:r>
              <a:r>
                <a:rPr sz="700" i="1" spc="-4" dirty="0">
                  <a:latin typeface="Arial"/>
                  <a:cs typeface="Arial"/>
                </a:rPr>
                <a:t>e</a:t>
              </a:r>
              <a:r>
                <a:rPr sz="700" i="1" spc="0" dirty="0">
                  <a:latin typeface="Arial"/>
                  <a:cs typeface="Arial"/>
                </a:rPr>
                <a:t>s</a:t>
              </a:r>
              <a:r>
                <a:rPr sz="700" i="1" spc="20" dirty="0">
                  <a:latin typeface="Arial"/>
                  <a:cs typeface="Arial"/>
                </a:rPr>
                <a:t> </a:t>
              </a:r>
              <a:r>
                <a:rPr sz="700" i="1" spc="2" dirty="0">
                  <a:latin typeface="Arial"/>
                  <a:cs typeface="Arial"/>
                </a:rPr>
                <a:t>shahii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 rot="17820000">
              <a:off x="2113782" y="4543148"/>
              <a:ext cx="907206" cy="91440"/>
            </a:xfrm>
            <a:prstGeom prst="rect">
              <a:avLst/>
            </a:prstGeom>
          </p:spPr>
          <p:txBody>
            <a:bodyPr wrap="square" lIns="0" tIns="4572" rIns="0" bIns="0" rtlCol="0">
              <a:noAutofit/>
            </a:bodyPr>
            <a:lstStyle/>
            <a:p>
              <a:pPr>
                <a:lnSpc>
                  <a:spcPts val="720"/>
                </a:lnSpc>
              </a:pPr>
              <a:r>
                <a:rPr sz="700" i="1" dirty="0">
                  <a:latin typeface="Arial"/>
                  <a:cs typeface="Arial"/>
                </a:rPr>
                <a:t>Ruminococcus</a:t>
              </a:r>
              <a:r>
                <a:rPr sz="700" i="1" spc="45" dirty="0">
                  <a:latin typeface="Arial"/>
                  <a:cs typeface="Arial"/>
                </a:rPr>
                <a:t> </a:t>
              </a:r>
              <a:r>
                <a:rPr sz="700" i="1" spc="1" dirty="0">
                  <a:latin typeface="Arial"/>
                  <a:cs typeface="Arial"/>
                </a:rPr>
                <a:t>lacta</a:t>
              </a:r>
              <a:r>
                <a:rPr sz="700" i="1" spc="-2" dirty="0">
                  <a:latin typeface="Arial"/>
                  <a:cs typeface="Arial"/>
                </a:rPr>
                <a:t>r</a:t>
              </a:r>
              <a:r>
                <a:rPr sz="700" i="1" spc="1" dirty="0">
                  <a:latin typeface="Arial"/>
                  <a:cs typeface="Arial"/>
                </a:rPr>
                <a:t>is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 rot="17940000">
              <a:off x="3738141" y="1594637"/>
              <a:ext cx="758320" cy="90170"/>
            </a:xfrm>
            <a:prstGeom prst="rect">
              <a:avLst/>
            </a:prstGeom>
          </p:spPr>
          <p:txBody>
            <a:bodyPr wrap="square" lIns="0" tIns="4508" rIns="0" bIns="0" rtlCol="0">
              <a:noAutofit/>
            </a:bodyPr>
            <a:lstStyle/>
            <a:p>
              <a:pPr>
                <a:lnSpc>
                  <a:spcPts val="710"/>
                </a:lnSpc>
              </a:pPr>
              <a:r>
                <a:rPr sz="700" i="1" dirty="0">
                  <a:latin typeface="Arial"/>
                  <a:cs typeface="Arial"/>
                </a:rPr>
                <a:t>Alistipes</a:t>
              </a:r>
              <a:r>
                <a:rPr sz="700" i="1" spc="25" dirty="0">
                  <a:latin typeface="Arial"/>
                  <a:cs typeface="Arial"/>
                </a:rPr>
                <a:t> </a:t>
              </a:r>
              <a:r>
                <a:rPr sz="700" i="1" spc="2" dirty="0">
                  <a:latin typeface="Arial"/>
                  <a:cs typeface="Arial"/>
                </a:rPr>
                <a:t>putredinis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 rot="18120000">
              <a:off x="2030414" y="4462567"/>
              <a:ext cx="868980" cy="93980"/>
            </a:xfrm>
            <a:prstGeom prst="rect">
              <a:avLst/>
            </a:prstGeom>
          </p:spPr>
          <p:txBody>
            <a:bodyPr wrap="square" lIns="0" tIns="4699" rIns="0" bIns="0" rtlCol="0">
              <a:noAutofit/>
            </a:bodyPr>
            <a:lstStyle/>
            <a:p>
              <a:pPr>
                <a:lnSpc>
                  <a:spcPts val="740"/>
                </a:lnSpc>
              </a:pPr>
              <a:r>
                <a:rPr sz="700" i="1" dirty="0">
                  <a:latin typeface="Arial"/>
                  <a:cs typeface="Arial"/>
                </a:rPr>
                <a:t>Rumi</a:t>
              </a:r>
              <a:r>
                <a:rPr sz="700" i="1" spc="-9" dirty="0">
                  <a:latin typeface="Arial"/>
                  <a:cs typeface="Arial"/>
                </a:rPr>
                <a:t>n</a:t>
              </a:r>
              <a:r>
                <a:rPr sz="700" i="1" spc="0" dirty="0">
                  <a:latin typeface="Arial"/>
                  <a:cs typeface="Arial"/>
                </a:rPr>
                <a:t>ococcus</a:t>
              </a:r>
              <a:r>
                <a:rPr sz="700" i="1" spc="35" dirty="0">
                  <a:latin typeface="Arial"/>
                  <a:cs typeface="Arial"/>
                </a:rPr>
                <a:t> </a:t>
              </a:r>
              <a:r>
                <a:rPr sz="700" i="1" spc="2" dirty="0">
                  <a:latin typeface="Arial"/>
                  <a:cs typeface="Arial"/>
                </a:rPr>
                <a:t>br</a:t>
              </a:r>
              <a:r>
                <a:rPr sz="700" i="1" spc="-7" dirty="0">
                  <a:latin typeface="Arial"/>
                  <a:cs typeface="Arial"/>
                </a:rPr>
                <a:t>o</a:t>
              </a:r>
              <a:r>
                <a:rPr sz="700" i="1" spc="1" dirty="0">
                  <a:latin typeface="Arial"/>
                  <a:cs typeface="Arial"/>
                </a:rPr>
                <a:t>mii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 rot="18240000">
              <a:off x="3831918" y="1628413"/>
              <a:ext cx="833945" cy="93345"/>
            </a:xfrm>
            <a:prstGeom prst="rect">
              <a:avLst/>
            </a:prstGeom>
          </p:spPr>
          <p:txBody>
            <a:bodyPr wrap="square" lIns="0" tIns="4667" rIns="0" bIns="0" rtlCol="0">
              <a:noAutofit/>
            </a:bodyPr>
            <a:lstStyle/>
            <a:p>
              <a:pPr>
                <a:lnSpc>
                  <a:spcPts val="735"/>
                </a:lnSpc>
              </a:pPr>
              <a:r>
                <a:rPr sz="700" i="1" dirty="0">
                  <a:latin typeface="Arial"/>
                  <a:cs typeface="Arial"/>
                </a:rPr>
                <a:t>Alistip</a:t>
              </a:r>
              <a:r>
                <a:rPr sz="700" i="1" spc="-9" dirty="0">
                  <a:latin typeface="Arial"/>
                  <a:cs typeface="Arial"/>
                </a:rPr>
                <a:t>e</a:t>
              </a:r>
              <a:r>
                <a:rPr sz="700" i="1" spc="0" dirty="0">
                  <a:latin typeface="Arial"/>
                  <a:cs typeface="Arial"/>
                </a:rPr>
                <a:t>s</a:t>
              </a:r>
              <a:r>
                <a:rPr sz="700" i="1" spc="20" dirty="0">
                  <a:latin typeface="Arial"/>
                  <a:cs typeface="Arial"/>
                </a:rPr>
                <a:t> </a:t>
              </a:r>
              <a:r>
                <a:rPr sz="700" i="1" spc="2" dirty="0">
                  <a:latin typeface="Arial"/>
                  <a:cs typeface="Arial"/>
                </a:rPr>
                <a:t>onder</a:t>
              </a:r>
              <a:r>
                <a:rPr sz="700" i="1" spc="-1" dirty="0">
                  <a:latin typeface="Arial"/>
                  <a:cs typeface="Arial"/>
                </a:rPr>
                <a:t>d</a:t>
              </a:r>
              <a:r>
                <a:rPr sz="700" i="1" spc="1" dirty="0">
                  <a:latin typeface="Arial"/>
                  <a:cs typeface="Arial"/>
                </a:rPr>
                <a:t>onkii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 rot="18360000">
              <a:off x="1864498" y="4419110"/>
              <a:ext cx="937120" cy="92075"/>
            </a:xfrm>
            <a:prstGeom prst="rect">
              <a:avLst/>
            </a:prstGeom>
          </p:spPr>
          <p:txBody>
            <a:bodyPr wrap="square" lIns="0" tIns="4603" rIns="0" bIns="0" rtlCol="0">
              <a:noAutofit/>
            </a:bodyPr>
            <a:lstStyle/>
            <a:p>
              <a:pPr>
                <a:lnSpc>
                  <a:spcPts val="725"/>
                </a:lnSpc>
              </a:pPr>
              <a:r>
                <a:rPr sz="700" i="1" dirty="0">
                  <a:latin typeface="Arial"/>
                  <a:cs typeface="Arial"/>
                </a:rPr>
                <a:t>Clostri</a:t>
              </a:r>
              <a:r>
                <a:rPr sz="700" i="1" spc="-4" dirty="0">
                  <a:latin typeface="Arial"/>
                  <a:cs typeface="Arial"/>
                </a:rPr>
                <a:t>d</a:t>
              </a:r>
              <a:r>
                <a:rPr sz="700" i="1" spc="0" dirty="0">
                  <a:latin typeface="Arial"/>
                  <a:cs typeface="Arial"/>
                </a:rPr>
                <a:t>ium</a:t>
              </a:r>
              <a:r>
                <a:rPr sz="700" i="1" spc="29" dirty="0">
                  <a:latin typeface="Arial"/>
                  <a:cs typeface="Arial"/>
                </a:rPr>
                <a:t> </a:t>
              </a:r>
              <a:r>
                <a:rPr sz="700" i="1" spc="3" dirty="0">
                  <a:latin typeface="Arial"/>
                  <a:cs typeface="Arial"/>
                </a:rPr>
                <a:t>sym</a:t>
              </a:r>
              <a:r>
                <a:rPr sz="700" i="1" spc="-1" dirty="0">
                  <a:latin typeface="Arial"/>
                  <a:cs typeface="Arial"/>
                </a:rPr>
                <a:t>b</a:t>
              </a:r>
              <a:r>
                <a:rPr sz="700" i="1" spc="2" dirty="0">
                  <a:latin typeface="Arial"/>
                  <a:cs typeface="Arial"/>
                </a:rPr>
                <a:t>iosum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 rot="18480000">
              <a:off x="3955863" y="1746999"/>
              <a:ext cx="724100" cy="90805"/>
            </a:xfrm>
            <a:prstGeom prst="rect">
              <a:avLst/>
            </a:prstGeom>
          </p:spPr>
          <p:txBody>
            <a:bodyPr wrap="square" lIns="0" tIns="4540" rIns="0" bIns="0" rtlCol="0">
              <a:noAutofit/>
            </a:bodyPr>
            <a:lstStyle/>
            <a:p>
              <a:pPr>
                <a:lnSpc>
                  <a:spcPts val="715"/>
                </a:lnSpc>
              </a:pPr>
              <a:r>
                <a:rPr sz="700" i="1" dirty="0">
                  <a:latin typeface="Arial"/>
                  <a:cs typeface="Arial"/>
                </a:rPr>
                <a:t>Alistipes</a:t>
              </a:r>
              <a:r>
                <a:rPr sz="700" i="1" spc="25" dirty="0">
                  <a:latin typeface="Arial"/>
                  <a:cs typeface="Arial"/>
                </a:rPr>
                <a:t> </a:t>
              </a:r>
              <a:r>
                <a:rPr sz="700" i="1" spc="1" dirty="0">
                  <a:latin typeface="Arial"/>
                  <a:cs typeface="Arial"/>
                </a:rPr>
                <a:t>finegoldii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 rot="18660000">
              <a:off x="1850220" y="4295340"/>
              <a:ext cx="829420" cy="95250"/>
            </a:xfrm>
            <a:prstGeom prst="rect">
              <a:avLst/>
            </a:prstGeom>
          </p:spPr>
          <p:txBody>
            <a:bodyPr wrap="square" lIns="0" tIns="4762" rIns="0" bIns="0" rtlCol="0">
              <a:noAutofit/>
            </a:bodyPr>
            <a:lstStyle/>
            <a:p>
              <a:pPr>
                <a:lnSpc>
                  <a:spcPts val="750"/>
                </a:lnSpc>
              </a:pPr>
              <a:r>
                <a:rPr sz="700" i="1" dirty="0">
                  <a:latin typeface="Arial"/>
                  <a:cs typeface="Arial"/>
                </a:rPr>
                <a:t>Clostri</a:t>
              </a:r>
              <a:r>
                <a:rPr sz="700" i="1" spc="-9" dirty="0">
                  <a:latin typeface="Arial"/>
                  <a:cs typeface="Arial"/>
                </a:rPr>
                <a:t>d</a:t>
              </a:r>
              <a:r>
                <a:rPr sz="700" i="1" spc="0" dirty="0">
                  <a:latin typeface="Arial"/>
                  <a:cs typeface="Arial"/>
                </a:rPr>
                <a:t>ium</a:t>
              </a:r>
              <a:r>
                <a:rPr sz="700" i="1" spc="25" dirty="0">
                  <a:latin typeface="Arial"/>
                  <a:cs typeface="Arial"/>
                </a:rPr>
                <a:t> </a:t>
              </a:r>
              <a:r>
                <a:rPr sz="700" i="1" spc="0" dirty="0">
                  <a:latin typeface="Arial"/>
                  <a:cs typeface="Arial"/>
                </a:rPr>
                <a:t>sp</a:t>
              </a:r>
              <a:r>
                <a:rPr sz="700" i="1" spc="-2" dirty="0">
                  <a:latin typeface="Arial"/>
                  <a:cs typeface="Arial"/>
                </a:rPr>
                <a:t> </a:t>
              </a:r>
              <a:r>
                <a:rPr sz="700" i="1" spc="0" dirty="0">
                  <a:latin typeface="Arial"/>
                  <a:cs typeface="Arial"/>
                </a:rPr>
                <a:t>L2</a:t>
              </a:r>
              <a:r>
                <a:rPr sz="700" i="1" spc="-2" dirty="0">
                  <a:latin typeface="Arial"/>
                  <a:cs typeface="Arial"/>
                </a:rPr>
                <a:t> </a:t>
              </a:r>
              <a:r>
                <a:rPr sz="700" i="1" spc="2" dirty="0">
                  <a:latin typeface="Arial"/>
                  <a:cs typeface="Arial"/>
                </a:rPr>
                <a:t>50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 rot="18780000">
              <a:off x="4003793" y="1710140"/>
              <a:ext cx="1042169" cy="93980"/>
            </a:xfrm>
            <a:prstGeom prst="rect">
              <a:avLst/>
            </a:prstGeom>
          </p:spPr>
          <p:txBody>
            <a:bodyPr wrap="square" lIns="0" tIns="4699" rIns="0" bIns="0" rtlCol="0">
              <a:noAutofit/>
            </a:bodyPr>
            <a:lstStyle/>
            <a:p>
              <a:pPr>
                <a:lnSpc>
                  <a:spcPts val="740"/>
                </a:lnSpc>
              </a:pPr>
              <a:r>
                <a:rPr sz="700" i="1" dirty="0">
                  <a:latin typeface="Arial"/>
                  <a:cs typeface="Arial"/>
                </a:rPr>
                <a:t>Bacter</a:t>
              </a:r>
              <a:r>
                <a:rPr sz="700" i="1" spc="-9" dirty="0">
                  <a:latin typeface="Arial"/>
                  <a:cs typeface="Arial"/>
                </a:rPr>
                <a:t>o</a:t>
              </a:r>
              <a:r>
                <a:rPr sz="700" i="1" spc="0" dirty="0">
                  <a:latin typeface="Arial"/>
                  <a:cs typeface="Arial"/>
                </a:rPr>
                <a:t>ides</a:t>
              </a:r>
              <a:r>
                <a:rPr sz="700" i="1" spc="26" dirty="0">
                  <a:latin typeface="Arial"/>
                  <a:cs typeface="Arial"/>
                </a:rPr>
                <a:t> </a:t>
              </a:r>
              <a:r>
                <a:rPr sz="700" i="1" spc="2" dirty="0">
                  <a:latin typeface="Arial"/>
                  <a:cs typeface="Arial"/>
                </a:rPr>
                <a:t>xylan</a:t>
              </a:r>
              <a:r>
                <a:rPr sz="700" i="1" spc="-8" dirty="0">
                  <a:latin typeface="Arial"/>
                  <a:cs typeface="Arial"/>
                </a:rPr>
                <a:t>i</a:t>
              </a:r>
              <a:r>
                <a:rPr sz="700" i="1" spc="2" dirty="0">
                  <a:latin typeface="Arial"/>
                  <a:cs typeface="Arial"/>
                </a:rPr>
                <a:t>solvens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 rot="18900000">
              <a:off x="1833887" y="4168950"/>
              <a:ext cx="743084" cy="92710"/>
            </a:xfrm>
            <a:prstGeom prst="rect">
              <a:avLst/>
            </a:prstGeom>
          </p:spPr>
          <p:txBody>
            <a:bodyPr wrap="square" lIns="0" tIns="4635" rIns="0" bIns="0" rtlCol="0">
              <a:noAutofit/>
            </a:bodyPr>
            <a:lstStyle/>
            <a:p>
              <a:pPr>
                <a:lnSpc>
                  <a:spcPts val="730"/>
                </a:lnSpc>
              </a:pPr>
              <a:r>
                <a:rPr sz="700" i="1" spc="1" dirty="0">
                  <a:latin typeface="Arial"/>
                  <a:cs typeface="Arial"/>
                </a:rPr>
                <a:t>Clostridium nexile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 rot="19020000">
              <a:off x="4113897" y="1873803"/>
              <a:ext cx="866433" cy="91440"/>
            </a:xfrm>
            <a:prstGeom prst="rect">
              <a:avLst/>
            </a:prstGeom>
          </p:spPr>
          <p:txBody>
            <a:bodyPr wrap="square" lIns="0" tIns="4572" rIns="0" bIns="0" rtlCol="0">
              <a:noAutofit/>
            </a:bodyPr>
            <a:lstStyle/>
            <a:p>
              <a:pPr>
                <a:lnSpc>
                  <a:spcPts val="720"/>
                </a:lnSpc>
              </a:pPr>
              <a:r>
                <a:rPr sz="700" i="1" spc="2" dirty="0">
                  <a:latin typeface="Arial"/>
                  <a:cs typeface="Arial"/>
                </a:rPr>
                <a:t>Bacteroides vulgatus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 rot="19140000">
              <a:off x="1717186" y="4089823"/>
              <a:ext cx="775994" cy="90170"/>
            </a:xfrm>
            <a:prstGeom prst="rect">
              <a:avLst/>
            </a:prstGeom>
          </p:spPr>
          <p:txBody>
            <a:bodyPr wrap="square" lIns="0" tIns="4508" rIns="0" bIns="0" rtlCol="0">
              <a:noAutofit/>
            </a:bodyPr>
            <a:lstStyle/>
            <a:p>
              <a:pPr>
                <a:lnSpc>
                  <a:spcPts val="710"/>
                </a:lnSpc>
              </a:pPr>
              <a:r>
                <a:rPr sz="700" i="1" spc="2" dirty="0">
                  <a:latin typeface="Arial"/>
                  <a:cs typeface="Arial"/>
                </a:rPr>
                <a:t>Clostridium leptum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 rot="19320000">
              <a:off x="4197012" y="1962742"/>
              <a:ext cx="898387" cy="94615"/>
            </a:xfrm>
            <a:prstGeom prst="rect">
              <a:avLst/>
            </a:prstGeom>
          </p:spPr>
          <p:txBody>
            <a:bodyPr wrap="square" lIns="0" tIns="4730" rIns="0" bIns="0" rtlCol="0">
              <a:noAutofit/>
            </a:bodyPr>
            <a:lstStyle/>
            <a:p>
              <a:pPr>
                <a:lnSpc>
                  <a:spcPts val="745"/>
                </a:lnSpc>
              </a:pPr>
              <a:r>
                <a:rPr sz="700" i="1" spc="1" dirty="0">
                  <a:latin typeface="Arial"/>
                  <a:cs typeface="Arial"/>
                </a:rPr>
                <a:t>Bacteroides uniformis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 rot="19440000">
              <a:off x="1518009" y="4032723"/>
              <a:ext cx="912432" cy="93345"/>
            </a:xfrm>
            <a:prstGeom prst="rect">
              <a:avLst/>
            </a:prstGeom>
          </p:spPr>
          <p:txBody>
            <a:bodyPr wrap="square" lIns="0" tIns="4667" rIns="0" bIns="0" rtlCol="0">
              <a:noAutofit/>
            </a:bodyPr>
            <a:lstStyle/>
            <a:p>
              <a:pPr>
                <a:lnSpc>
                  <a:spcPts val="735"/>
                </a:lnSpc>
              </a:pPr>
              <a:r>
                <a:rPr sz="700" i="1" spc="2" dirty="0">
                  <a:latin typeface="Arial"/>
                  <a:cs typeface="Arial"/>
                </a:rPr>
                <a:t>Clostridium hathewayi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 rot="19560000">
              <a:off x="4249103" y="1983421"/>
              <a:ext cx="1195463" cy="92075"/>
            </a:xfrm>
            <a:prstGeom prst="rect">
              <a:avLst/>
            </a:prstGeom>
          </p:spPr>
          <p:txBody>
            <a:bodyPr wrap="square" lIns="0" tIns="4603" rIns="0" bIns="0" rtlCol="0">
              <a:noAutofit/>
            </a:bodyPr>
            <a:lstStyle/>
            <a:p>
              <a:pPr>
                <a:lnSpc>
                  <a:spcPts val="725"/>
                </a:lnSpc>
              </a:pPr>
              <a:r>
                <a:rPr sz="700" i="1" spc="1" dirty="0">
                  <a:latin typeface="Arial"/>
                  <a:cs typeface="Arial"/>
                </a:rPr>
                <a:t>Bacteroides thetaiotaomicron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 rot="19680000">
              <a:off x="1502511" y="3906446"/>
              <a:ext cx="845907" cy="90805"/>
            </a:xfrm>
            <a:prstGeom prst="rect">
              <a:avLst/>
            </a:prstGeom>
          </p:spPr>
          <p:txBody>
            <a:bodyPr wrap="square" lIns="0" tIns="4540" rIns="0" bIns="0" rtlCol="0">
              <a:noAutofit/>
            </a:bodyPr>
            <a:lstStyle/>
            <a:p>
              <a:pPr>
                <a:lnSpc>
                  <a:spcPts val="715"/>
                </a:lnSpc>
              </a:pPr>
              <a:r>
                <a:rPr sz="700" i="1" spc="2" dirty="0">
                  <a:latin typeface="Arial"/>
                  <a:cs typeface="Arial"/>
                </a:rPr>
                <a:t>Clostridium citroniae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 rot="19860000">
              <a:off x="4349878" y="2200492"/>
              <a:ext cx="809166" cy="95250"/>
            </a:xfrm>
            <a:prstGeom prst="rect">
              <a:avLst/>
            </a:prstGeom>
          </p:spPr>
          <p:txBody>
            <a:bodyPr wrap="square" lIns="0" tIns="4762" rIns="0" bIns="0" rtlCol="0">
              <a:noAutofit/>
            </a:bodyPr>
            <a:lstStyle/>
            <a:p>
              <a:pPr>
                <a:lnSpc>
                  <a:spcPts val="750"/>
                </a:lnSpc>
              </a:pPr>
              <a:r>
                <a:rPr sz="700" i="1" spc="1" dirty="0">
                  <a:latin typeface="Arial"/>
                  <a:cs typeface="Arial"/>
                </a:rPr>
                <a:t>Bacteroides stercor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 rot="19860000">
              <a:off x="5049947" y="1989394"/>
              <a:ext cx="129929" cy="90805"/>
            </a:xfrm>
            <a:prstGeom prst="rect">
              <a:avLst/>
            </a:prstGeom>
          </p:spPr>
          <p:txBody>
            <a:bodyPr wrap="square" lIns="0" tIns="4540" rIns="0" bIns="0" rtlCol="0">
              <a:noAutofit/>
            </a:bodyPr>
            <a:lstStyle/>
            <a:p>
              <a:pPr>
                <a:lnSpc>
                  <a:spcPts val="715"/>
                </a:lnSpc>
              </a:pPr>
              <a:r>
                <a:rPr sz="700" i="1" spc="1" dirty="0">
                  <a:latin typeface="Arial"/>
                  <a:cs typeface="Arial"/>
                </a:rPr>
                <a:t>is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 rot="19980000">
              <a:off x="1218528" y="3851659"/>
              <a:ext cx="1082413" cy="93980"/>
            </a:xfrm>
            <a:prstGeom prst="rect">
              <a:avLst/>
            </a:prstGeom>
          </p:spPr>
          <p:txBody>
            <a:bodyPr wrap="square" lIns="0" tIns="4699" rIns="0" bIns="0" rtlCol="0">
              <a:noAutofit/>
            </a:bodyPr>
            <a:lstStyle/>
            <a:p>
              <a:pPr>
                <a:lnSpc>
                  <a:spcPts val="740"/>
                </a:lnSpc>
              </a:pPr>
              <a:r>
                <a:rPr sz="700" i="1" spc="1" dirty="0">
                  <a:latin typeface="Arial"/>
                  <a:cs typeface="Arial"/>
                </a:rPr>
                <a:t>Clostridium asparagiforme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 rot="20100000">
              <a:off x="4406039" y="2300074"/>
              <a:ext cx="867408" cy="92710"/>
            </a:xfrm>
            <a:prstGeom prst="rect">
              <a:avLst/>
            </a:prstGeom>
          </p:spPr>
          <p:txBody>
            <a:bodyPr wrap="square" lIns="0" tIns="4635" rIns="0" bIns="0" rtlCol="0">
              <a:noAutofit/>
            </a:bodyPr>
            <a:lstStyle/>
            <a:p>
              <a:pPr>
                <a:lnSpc>
                  <a:spcPts val="730"/>
                </a:lnSpc>
              </a:pPr>
              <a:r>
                <a:rPr sz="700" i="1" spc="2" dirty="0">
                  <a:latin typeface="Arial"/>
                  <a:cs typeface="Arial"/>
                </a:rPr>
                <a:t>Bacteroides plebeius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 rot="20220000">
              <a:off x="1267678" y="3702433"/>
              <a:ext cx="966231" cy="92075"/>
            </a:xfrm>
            <a:prstGeom prst="rect">
              <a:avLst/>
            </a:prstGeom>
          </p:spPr>
          <p:txBody>
            <a:bodyPr wrap="square" lIns="0" tIns="4603" rIns="0" bIns="0" rtlCol="0">
              <a:noAutofit/>
            </a:bodyPr>
            <a:lstStyle/>
            <a:p>
              <a:pPr>
                <a:lnSpc>
                  <a:spcPts val="725"/>
                </a:lnSpc>
              </a:pPr>
              <a:r>
                <a:rPr sz="700" i="1" spc="2" dirty="0">
                  <a:latin typeface="Arial"/>
                  <a:cs typeface="Arial"/>
                </a:rPr>
                <a:t>Roseburia inulinivorans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 rot="20340000">
              <a:off x="4459116" y="2431058"/>
              <a:ext cx="795750" cy="90170"/>
            </a:xfrm>
            <a:prstGeom prst="rect">
              <a:avLst/>
            </a:prstGeom>
          </p:spPr>
          <p:txBody>
            <a:bodyPr wrap="square" lIns="0" tIns="4508" rIns="0" bIns="0" rtlCol="0">
              <a:noAutofit/>
            </a:bodyPr>
            <a:lstStyle/>
            <a:p>
              <a:pPr>
                <a:lnSpc>
                  <a:spcPts val="710"/>
                </a:lnSpc>
              </a:pPr>
              <a:r>
                <a:rPr sz="700" i="1" spc="3" dirty="0">
                  <a:latin typeface="Arial"/>
                  <a:cs typeface="Arial"/>
                </a:rPr>
                <a:t>Bacteroides ovatus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 rot="20520000">
              <a:off x="1418481" y="3546032"/>
              <a:ext cx="764356" cy="93345"/>
            </a:xfrm>
            <a:prstGeom prst="rect">
              <a:avLst/>
            </a:prstGeom>
          </p:spPr>
          <p:txBody>
            <a:bodyPr wrap="square" lIns="0" tIns="4667" rIns="0" bIns="0" rtlCol="0">
              <a:noAutofit/>
            </a:bodyPr>
            <a:lstStyle/>
            <a:p>
              <a:pPr>
                <a:lnSpc>
                  <a:spcPts val="735"/>
                </a:lnSpc>
              </a:pPr>
              <a:r>
                <a:rPr sz="700" i="1" spc="2" dirty="0">
                  <a:latin typeface="Arial"/>
                  <a:cs typeface="Arial"/>
                </a:rPr>
                <a:t>Dorea longicatena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 rot="20640000">
              <a:off x="4496589" y="2521330"/>
              <a:ext cx="1016990" cy="93345"/>
            </a:xfrm>
            <a:prstGeom prst="rect">
              <a:avLst/>
            </a:prstGeom>
          </p:spPr>
          <p:txBody>
            <a:bodyPr wrap="square" lIns="0" tIns="4667" rIns="0" bIns="0" rtlCol="0">
              <a:noAutofit/>
            </a:bodyPr>
            <a:lstStyle/>
            <a:p>
              <a:pPr>
                <a:lnSpc>
                  <a:spcPts val="735"/>
                </a:lnSpc>
              </a:pPr>
              <a:r>
                <a:rPr sz="700" i="1" spc="1" dirty="0">
                  <a:latin typeface="Arial"/>
                  <a:cs typeface="Arial"/>
                </a:rPr>
                <a:t>Bacteroides massiliensis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 rot="20760000">
              <a:off x="1098353" y="3462165"/>
              <a:ext cx="1050656" cy="91440"/>
            </a:xfrm>
            <a:prstGeom prst="rect">
              <a:avLst/>
            </a:prstGeom>
          </p:spPr>
          <p:txBody>
            <a:bodyPr wrap="square" lIns="0" tIns="4572" rIns="0" bIns="0" rtlCol="0">
              <a:noAutofit/>
            </a:bodyPr>
            <a:lstStyle/>
            <a:p>
              <a:pPr>
                <a:lnSpc>
                  <a:spcPts val="720"/>
                </a:lnSpc>
              </a:pPr>
              <a:r>
                <a:rPr sz="700" i="1" spc="0" dirty="0">
                  <a:latin typeface="Arial"/>
                  <a:cs typeface="Arial"/>
                </a:rPr>
                <a:t>Coprococcus sp ART55 1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 rot="20880000">
              <a:off x="4531921" y="2674570"/>
              <a:ext cx="791301" cy="90805"/>
            </a:xfrm>
            <a:prstGeom prst="rect">
              <a:avLst/>
            </a:prstGeom>
          </p:spPr>
          <p:txBody>
            <a:bodyPr wrap="square" lIns="0" tIns="4540" rIns="0" bIns="0" rtlCol="0">
              <a:noAutofit/>
            </a:bodyPr>
            <a:lstStyle/>
            <a:p>
              <a:pPr>
                <a:lnSpc>
                  <a:spcPts val="715"/>
                </a:lnSpc>
              </a:pPr>
              <a:r>
                <a:rPr sz="700" i="1" spc="2" dirty="0">
                  <a:latin typeface="Arial"/>
                  <a:cs typeface="Arial"/>
                </a:rPr>
                <a:t>Bacteroides fragilis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 rot="21060000">
              <a:off x="1261688" y="3312395"/>
              <a:ext cx="859137" cy="93980"/>
            </a:xfrm>
            <a:prstGeom prst="rect">
              <a:avLst/>
            </a:prstGeom>
          </p:spPr>
          <p:txBody>
            <a:bodyPr wrap="square" lIns="0" tIns="4699" rIns="0" bIns="0" rtlCol="0">
              <a:noAutofit/>
            </a:bodyPr>
            <a:lstStyle/>
            <a:p>
              <a:pPr>
                <a:lnSpc>
                  <a:spcPts val="740"/>
                </a:lnSpc>
              </a:pPr>
              <a:r>
                <a:rPr sz="700" i="1" spc="1" dirty="0">
                  <a:latin typeface="Arial"/>
                  <a:cs typeface="Arial"/>
                </a:rPr>
                <a:t>Anaerostipes hadrus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 rot="21180000">
              <a:off x="4553554" y="2794117"/>
              <a:ext cx="888122" cy="93980"/>
            </a:xfrm>
            <a:prstGeom prst="rect">
              <a:avLst/>
            </a:prstGeom>
          </p:spPr>
          <p:txBody>
            <a:bodyPr wrap="square" lIns="0" tIns="4699" rIns="0" bIns="0" rtlCol="0">
              <a:noAutofit/>
            </a:bodyPr>
            <a:lstStyle/>
            <a:p>
              <a:pPr>
                <a:lnSpc>
                  <a:spcPts val="740"/>
                </a:lnSpc>
              </a:pPr>
              <a:r>
                <a:rPr sz="700" i="1" spc="1" dirty="0">
                  <a:latin typeface="Arial"/>
                  <a:cs typeface="Arial"/>
                </a:rPr>
                <a:t>Bacteroides finegoldii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 rot="21300000">
              <a:off x="1179707" y="3186408"/>
              <a:ext cx="922079" cy="92075"/>
            </a:xfrm>
            <a:prstGeom prst="rect">
              <a:avLst/>
            </a:prstGeom>
          </p:spPr>
          <p:txBody>
            <a:bodyPr wrap="square" lIns="0" tIns="4603" rIns="0" bIns="0" rtlCol="0">
              <a:noAutofit/>
            </a:bodyPr>
            <a:lstStyle/>
            <a:p>
              <a:pPr>
                <a:lnSpc>
                  <a:spcPts val="725"/>
                </a:lnSpc>
              </a:pPr>
              <a:r>
                <a:rPr sz="700" i="1" spc="2" dirty="0">
                  <a:latin typeface="Arial"/>
                  <a:cs typeface="Arial"/>
                </a:rPr>
                <a:t>Ruminococcus obeum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 rot="21420000">
              <a:off x="4565920" y="2927097"/>
              <a:ext cx="732394" cy="91440"/>
            </a:xfrm>
            <a:prstGeom prst="rect">
              <a:avLst/>
            </a:prstGeom>
          </p:spPr>
          <p:txBody>
            <a:bodyPr wrap="square" lIns="0" tIns="4572" rIns="0" bIns="0" rtlCol="0">
              <a:noAutofit/>
            </a:bodyPr>
            <a:lstStyle/>
            <a:p>
              <a:pPr>
                <a:lnSpc>
                  <a:spcPts val="720"/>
                </a:lnSpc>
              </a:pPr>
              <a:r>
                <a:rPr sz="700" i="1" spc="2" dirty="0">
                  <a:latin typeface="Arial"/>
                  <a:cs typeface="Arial"/>
                </a:rPr>
                <a:t>Bacteroides dorei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 rot="21540000">
              <a:off x="1157409" y="3053557"/>
              <a:ext cx="935133" cy="90170"/>
            </a:xfrm>
            <a:prstGeom prst="rect">
              <a:avLst/>
            </a:prstGeom>
          </p:spPr>
          <p:txBody>
            <a:bodyPr wrap="square" lIns="0" tIns="4508" rIns="0" bIns="0" rtlCol="0">
              <a:noAutofit/>
            </a:bodyPr>
            <a:lstStyle/>
            <a:p>
              <a:pPr>
                <a:lnSpc>
                  <a:spcPts val="710"/>
                </a:lnSpc>
              </a:pPr>
              <a:r>
                <a:rPr sz="700" i="1" spc="3" dirty="0">
                  <a:latin typeface="Arial"/>
                  <a:cs typeface="Arial"/>
                </a:rPr>
                <a:t>Ruminococcus gnavus</a:t>
              </a:r>
              <a:endParaRPr sz="700">
                <a:latin typeface="Arial"/>
                <a:cs typeface="Arial"/>
              </a:endParaRPr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3268954" y="5593626"/>
              <a:ext cx="97586" cy="1540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3268954" y="5747645"/>
              <a:ext cx="97586" cy="120554"/>
            </a:xfrm>
            <a:prstGeom prst="rect">
              <a:avLst/>
            </a:prstGeom>
          </p:spPr>
          <p:txBody>
            <a:bodyPr wrap="square" lIns="0" tIns="6254" rIns="0" bIns="0" rtlCol="0">
              <a:noAutofit/>
            </a:bodyPr>
            <a:lstStyle/>
            <a:p>
              <a:pPr marL="25400">
                <a:lnSpc>
                  <a:spcPts val="900"/>
                </a:lnSpc>
              </a:pPr>
              <a:endParaRPr sz="900"/>
            </a:p>
          </p:txBody>
        </p:sp>
      </p:grpSp>
      <p:grpSp>
        <p:nvGrpSpPr>
          <p:cNvPr id="896" name="组合 895">
            <a:extLst>
              <a:ext uri="{FF2B5EF4-FFF2-40B4-BE49-F238E27FC236}">
                <a16:creationId xmlns:a16="http://schemas.microsoft.com/office/drawing/2014/main" id="{503D9062-DAE1-4AC5-B6C8-F7B2FCF94537}"/>
              </a:ext>
            </a:extLst>
          </p:cNvPr>
          <p:cNvGrpSpPr/>
          <p:nvPr/>
        </p:nvGrpSpPr>
        <p:grpSpPr>
          <a:xfrm>
            <a:off x="6115050" y="57150"/>
            <a:ext cx="1093045" cy="1029055"/>
            <a:chOff x="6137670" y="57150"/>
            <a:chExt cx="1093045" cy="1029055"/>
          </a:xfrm>
        </p:grpSpPr>
        <p:grpSp>
          <p:nvGrpSpPr>
            <p:cNvPr id="897" name="组合 896">
              <a:extLst>
                <a:ext uri="{FF2B5EF4-FFF2-40B4-BE49-F238E27FC236}">
                  <a16:creationId xmlns:a16="http://schemas.microsoft.com/office/drawing/2014/main" id="{72568CF1-FF78-401C-BE9D-AC8CF530001B}"/>
                </a:ext>
              </a:extLst>
            </p:cNvPr>
            <p:cNvGrpSpPr/>
            <p:nvPr/>
          </p:nvGrpSpPr>
          <p:grpSpPr>
            <a:xfrm>
              <a:off x="6276975" y="291486"/>
              <a:ext cx="228600" cy="744209"/>
              <a:chOff x="6276975" y="291486"/>
              <a:chExt cx="228600" cy="744209"/>
            </a:xfrm>
          </p:grpSpPr>
          <p:sp>
            <p:nvSpPr>
              <p:cNvPr id="905" name="矩形 904">
                <a:extLst>
                  <a:ext uri="{FF2B5EF4-FFF2-40B4-BE49-F238E27FC236}">
                    <a16:creationId xmlns:a16="http://schemas.microsoft.com/office/drawing/2014/main" id="{946AFD71-19FA-4220-9CF5-25E1FEC21E2A}"/>
                  </a:ext>
                </a:extLst>
              </p:cNvPr>
              <p:cNvSpPr/>
              <p:nvPr/>
            </p:nvSpPr>
            <p:spPr>
              <a:xfrm>
                <a:off x="6276975" y="291486"/>
                <a:ext cx="228600" cy="114301"/>
              </a:xfrm>
              <a:prstGeom prst="rect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矩形 905">
                <a:extLst>
                  <a:ext uri="{FF2B5EF4-FFF2-40B4-BE49-F238E27FC236}">
                    <a16:creationId xmlns:a16="http://schemas.microsoft.com/office/drawing/2014/main" id="{15C2DC8E-1595-4586-921F-085FA719B28E}"/>
                  </a:ext>
                </a:extLst>
              </p:cNvPr>
              <p:cNvSpPr/>
              <p:nvPr/>
            </p:nvSpPr>
            <p:spPr>
              <a:xfrm>
                <a:off x="6276975" y="448963"/>
                <a:ext cx="228600" cy="114301"/>
              </a:xfrm>
              <a:prstGeom prst="rect">
                <a:avLst/>
              </a:prstGeom>
              <a:solidFill>
                <a:srgbClr val="08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7" name="矩形 906">
                <a:extLst>
                  <a:ext uri="{FF2B5EF4-FFF2-40B4-BE49-F238E27FC236}">
                    <a16:creationId xmlns:a16="http://schemas.microsoft.com/office/drawing/2014/main" id="{CB6ABF7E-06A4-4B55-88A8-2F982C83FE8A}"/>
                  </a:ext>
                </a:extLst>
              </p:cNvPr>
              <p:cNvSpPr/>
              <p:nvPr/>
            </p:nvSpPr>
            <p:spPr>
              <a:xfrm>
                <a:off x="6276975" y="606440"/>
                <a:ext cx="228600" cy="114301"/>
              </a:xfrm>
              <a:prstGeom prst="rect">
                <a:avLst/>
              </a:prstGeom>
              <a:solidFill>
                <a:srgbClr val="00B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8" name="矩形 907">
                <a:extLst>
                  <a:ext uri="{FF2B5EF4-FFF2-40B4-BE49-F238E27FC236}">
                    <a16:creationId xmlns:a16="http://schemas.microsoft.com/office/drawing/2014/main" id="{609195C2-4343-4819-AE95-D05FD66B7545}"/>
                  </a:ext>
                </a:extLst>
              </p:cNvPr>
              <p:cNvSpPr/>
              <p:nvPr/>
            </p:nvSpPr>
            <p:spPr>
              <a:xfrm>
                <a:off x="6276975" y="763917"/>
                <a:ext cx="228600" cy="114301"/>
              </a:xfrm>
              <a:prstGeom prst="rect">
                <a:avLst/>
              </a:prstGeom>
              <a:solidFill>
                <a:srgbClr val="9B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9" name="矩形 908">
                <a:extLst>
                  <a:ext uri="{FF2B5EF4-FFF2-40B4-BE49-F238E27FC236}">
                    <a16:creationId xmlns:a16="http://schemas.microsoft.com/office/drawing/2014/main" id="{19E500DB-EC61-4644-99DE-2490FFB535DD}"/>
                  </a:ext>
                </a:extLst>
              </p:cNvPr>
              <p:cNvSpPr/>
              <p:nvPr/>
            </p:nvSpPr>
            <p:spPr>
              <a:xfrm>
                <a:off x="6276975" y="921394"/>
                <a:ext cx="228600" cy="114301"/>
              </a:xfrm>
              <a:prstGeom prst="rect">
                <a:avLst/>
              </a:prstGeom>
              <a:solidFill>
                <a:srgbClr val="FF00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98" name="组合 897">
              <a:extLst>
                <a:ext uri="{FF2B5EF4-FFF2-40B4-BE49-F238E27FC236}">
                  <a16:creationId xmlns:a16="http://schemas.microsoft.com/office/drawing/2014/main" id="{338CD685-9989-4CBC-BA26-26B01681AF5E}"/>
                </a:ext>
              </a:extLst>
            </p:cNvPr>
            <p:cNvGrpSpPr/>
            <p:nvPr/>
          </p:nvGrpSpPr>
          <p:grpSpPr>
            <a:xfrm>
              <a:off x="6442470" y="240914"/>
              <a:ext cx="604837" cy="845291"/>
              <a:chOff x="6442470" y="240914"/>
              <a:chExt cx="604837" cy="845291"/>
            </a:xfrm>
          </p:grpSpPr>
          <p:sp>
            <p:nvSpPr>
              <p:cNvPr id="900" name="文本框 899">
                <a:extLst>
                  <a:ext uri="{FF2B5EF4-FFF2-40B4-BE49-F238E27FC236}">
                    <a16:creationId xmlns:a16="http://schemas.microsoft.com/office/drawing/2014/main" id="{1C798A54-6092-4771-83C1-6EAE247D7A0F}"/>
                  </a:ext>
                </a:extLst>
              </p:cNvPr>
              <p:cNvSpPr txBox="1"/>
              <p:nvPr/>
            </p:nvSpPr>
            <p:spPr>
              <a:xfrm>
                <a:off x="6442470" y="240914"/>
                <a:ext cx="60483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800" spc="2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zh-CN" altLang="en-US" sz="800" spc="2" dirty="0">
                    <a:latin typeface="Arial" panose="020B0604020202020204" pitchFamily="34" charset="0"/>
                    <a:cs typeface="Arial" panose="020B0604020202020204" pitchFamily="34" charset="0"/>
                  </a:rPr>
                  <a:t>irrhosis</a:t>
                </a:r>
              </a:p>
            </p:txBody>
          </p:sp>
          <p:sp>
            <p:nvSpPr>
              <p:cNvPr id="901" name="文本框 900">
                <a:extLst>
                  <a:ext uri="{FF2B5EF4-FFF2-40B4-BE49-F238E27FC236}">
                    <a16:creationId xmlns:a16="http://schemas.microsoft.com/office/drawing/2014/main" id="{72445E1F-ED54-476F-8B40-C14266634228}"/>
                  </a:ext>
                </a:extLst>
              </p:cNvPr>
              <p:cNvSpPr txBox="1"/>
              <p:nvPr/>
            </p:nvSpPr>
            <p:spPr>
              <a:xfrm>
                <a:off x="6442470" y="398376"/>
                <a:ext cx="41275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IBD</a:t>
                </a:r>
                <a:endParaRPr lang="zh-CN" altLang="en-US" sz="800" spc="2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2" name="文本框 901">
                <a:extLst>
                  <a:ext uri="{FF2B5EF4-FFF2-40B4-BE49-F238E27FC236}">
                    <a16:creationId xmlns:a16="http://schemas.microsoft.com/office/drawing/2014/main" id="{9C9522DD-54AD-4850-B786-91310F992B1B}"/>
                  </a:ext>
                </a:extLst>
              </p:cNvPr>
              <p:cNvSpPr txBox="1"/>
              <p:nvPr/>
            </p:nvSpPr>
            <p:spPr>
              <a:xfrm>
                <a:off x="6442470" y="555838"/>
                <a:ext cx="4175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800" spc="2" dirty="0">
                    <a:latin typeface="Arial" panose="020B0604020202020204" pitchFamily="34" charset="0"/>
                    <a:cs typeface="Arial" panose="020B0604020202020204" pitchFamily="34" charset="0"/>
                  </a:rPr>
                  <a:t>T2D</a:t>
                </a:r>
                <a:endParaRPr lang="zh-CN" altLang="en-US" sz="800" spc="2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3" name="文本框 902">
                <a:extLst>
                  <a:ext uri="{FF2B5EF4-FFF2-40B4-BE49-F238E27FC236}">
                    <a16:creationId xmlns:a16="http://schemas.microsoft.com/office/drawing/2014/main" id="{1A62A65D-AE56-4486-B8A4-7677004C8E2B}"/>
                  </a:ext>
                </a:extLst>
              </p:cNvPr>
              <p:cNvSpPr txBox="1"/>
              <p:nvPr/>
            </p:nvSpPr>
            <p:spPr>
              <a:xfrm>
                <a:off x="6442470" y="713300"/>
                <a:ext cx="56118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800" spc="2" dirty="0">
                    <a:latin typeface="Arial" panose="020B0604020202020204" pitchFamily="34" charset="0"/>
                    <a:cs typeface="Arial" panose="020B0604020202020204" pitchFamily="34" charset="0"/>
                  </a:rPr>
                  <a:t>Obesity</a:t>
                </a:r>
                <a:endParaRPr lang="zh-CN" altLang="en-US" sz="800" spc="2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4" name="文本框 903">
                <a:extLst>
                  <a:ext uri="{FF2B5EF4-FFF2-40B4-BE49-F238E27FC236}">
                    <a16:creationId xmlns:a16="http://schemas.microsoft.com/office/drawing/2014/main" id="{11A30BC7-6243-4349-AC44-FCEC8B4A7D2E}"/>
                  </a:ext>
                </a:extLst>
              </p:cNvPr>
              <p:cNvSpPr txBox="1"/>
              <p:nvPr/>
            </p:nvSpPr>
            <p:spPr>
              <a:xfrm>
                <a:off x="6442470" y="870761"/>
                <a:ext cx="4175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800" spc="2" dirty="0">
                    <a:latin typeface="Arial" panose="020B0604020202020204" pitchFamily="34" charset="0"/>
                    <a:cs typeface="Arial" panose="020B0604020202020204" pitchFamily="34" charset="0"/>
                  </a:rPr>
                  <a:t>CRC</a:t>
                </a:r>
                <a:endParaRPr lang="zh-CN" altLang="en-US" sz="800" spc="2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99" name="文本框 898">
              <a:extLst>
                <a:ext uri="{FF2B5EF4-FFF2-40B4-BE49-F238E27FC236}">
                  <a16:creationId xmlns:a16="http://schemas.microsoft.com/office/drawing/2014/main" id="{D7FDF7B8-6255-402B-B908-570C1099E8D8}"/>
                </a:ext>
              </a:extLst>
            </p:cNvPr>
            <p:cNvSpPr txBox="1"/>
            <p:nvPr/>
          </p:nvSpPr>
          <p:spPr>
            <a:xfrm>
              <a:off x="6137670" y="57150"/>
              <a:ext cx="109304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spc="2" dirty="0">
                  <a:latin typeface="Arial" panose="020B0604020202020204" pitchFamily="34" charset="0"/>
                  <a:cs typeface="Arial" panose="020B0604020202020204" pitchFamily="34" charset="0"/>
                </a:rPr>
                <a:t>Important Score</a:t>
              </a:r>
              <a:endParaRPr lang="zh-CN" altLang="en-US" sz="900" spc="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10" name="组合 909">
            <a:extLst>
              <a:ext uri="{FF2B5EF4-FFF2-40B4-BE49-F238E27FC236}">
                <a16:creationId xmlns:a16="http://schemas.microsoft.com/office/drawing/2014/main" id="{C3FCEFB9-78EA-4319-B8D1-1B1BA8E58D95}"/>
              </a:ext>
            </a:extLst>
          </p:cNvPr>
          <p:cNvGrpSpPr/>
          <p:nvPr/>
        </p:nvGrpSpPr>
        <p:grpSpPr>
          <a:xfrm>
            <a:off x="6254355" y="1179572"/>
            <a:ext cx="1460895" cy="1925578"/>
            <a:chOff x="6276975" y="1428750"/>
            <a:chExt cx="1460895" cy="1925578"/>
          </a:xfrm>
        </p:grpSpPr>
        <p:sp>
          <p:nvSpPr>
            <p:cNvPr id="911" name="文本框 910">
              <a:extLst>
                <a:ext uri="{FF2B5EF4-FFF2-40B4-BE49-F238E27FC236}">
                  <a16:creationId xmlns:a16="http://schemas.microsoft.com/office/drawing/2014/main" id="{8317CE6F-2BF6-4CB2-8AB8-F83C7F76EB47}"/>
                </a:ext>
              </a:extLst>
            </p:cNvPr>
            <p:cNvSpPr txBox="1"/>
            <p:nvPr/>
          </p:nvSpPr>
          <p:spPr>
            <a:xfrm>
              <a:off x="6442470" y="1581150"/>
              <a:ext cx="1295400" cy="17731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100"/>
                </a:lnSpc>
              </a:pPr>
              <a:r>
                <a:rPr lang="en-US" altLang="zh-CN" sz="800" spc="2" dirty="0">
                  <a:latin typeface="Arial" panose="020B0604020202020204" pitchFamily="34" charset="0"/>
                  <a:cs typeface="Arial" panose="020B0604020202020204" pitchFamily="34" charset="0"/>
                </a:rPr>
                <a:t>Lachnospiraceae</a:t>
              </a:r>
            </a:p>
            <a:p>
              <a:pPr>
                <a:lnSpc>
                  <a:spcPts val="1100"/>
                </a:lnSpc>
              </a:pPr>
              <a:r>
                <a:rPr lang="en-US" altLang="zh-CN" sz="800" spc="2" dirty="0">
                  <a:latin typeface="Arial" panose="020B0604020202020204" pitchFamily="34" charset="0"/>
                  <a:cs typeface="Arial" panose="020B0604020202020204" pitchFamily="34" charset="0"/>
                </a:rPr>
                <a:t>Clostridiaceae</a:t>
              </a:r>
            </a:p>
            <a:p>
              <a:pPr>
                <a:lnSpc>
                  <a:spcPts val="1100"/>
                </a:lnSpc>
              </a:pPr>
              <a:r>
                <a:rPr lang="en-US" altLang="zh-CN" sz="800" spc="2" dirty="0">
                  <a:latin typeface="Arial" panose="020B0604020202020204" pitchFamily="34" charset="0"/>
                  <a:cs typeface="Arial" panose="020B0604020202020204" pitchFamily="34" charset="0"/>
                </a:rPr>
                <a:t>Ruminococcaceae</a:t>
              </a:r>
            </a:p>
            <a:p>
              <a:pPr>
                <a:lnSpc>
                  <a:spcPts val="1100"/>
                </a:lnSpc>
              </a:pPr>
              <a:r>
                <a:rPr lang="en-US" altLang="zh-CN" sz="800" spc="2" dirty="0">
                  <a:latin typeface="Arial" panose="020B0604020202020204" pitchFamily="34" charset="0"/>
                  <a:cs typeface="Arial" panose="020B0604020202020204" pitchFamily="34" charset="0"/>
                </a:rPr>
                <a:t>Eubacterium</a:t>
              </a:r>
            </a:p>
            <a:p>
              <a:pPr>
                <a:lnSpc>
                  <a:spcPts val="1100"/>
                </a:lnSpc>
              </a:pPr>
              <a:r>
                <a:rPr lang="en-US" altLang="zh-CN" sz="800" spc="2" dirty="0">
                  <a:latin typeface="Arial" panose="020B0604020202020204" pitchFamily="34" charset="0"/>
                  <a:cs typeface="Arial" panose="020B0604020202020204" pitchFamily="34" charset="0"/>
                </a:rPr>
                <a:t>Peptostreptococcaceae</a:t>
              </a:r>
            </a:p>
            <a:p>
              <a:pPr>
                <a:lnSpc>
                  <a:spcPts val="1100"/>
                </a:lnSpc>
              </a:pPr>
              <a:r>
                <a:rPr lang="en-US" altLang="zh-CN" sz="800" spc="2" dirty="0">
                  <a:latin typeface="Arial" panose="020B0604020202020204" pitchFamily="34" charset="0"/>
                  <a:cs typeface="Arial" panose="020B0604020202020204" pitchFamily="34" charset="0"/>
                </a:rPr>
                <a:t>Veillonellaceae</a:t>
              </a:r>
            </a:p>
            <a:p>
              <a:pPr>
                <a:lnSpc>
                  <a:spcPts val="1100"/>
                </a:lnSpc>
              </a:pPr>
              <a:r>
                <a:rPr lang="en-US" altLang="zh-CN" sz="800" spc="2" dirty="0">
                  <a:latin typeface="Arial" panose="020B0604020202020204" pitchFamily="34" charset="0"/>
                  <a:cs typeface="Arial" panose="020B0604020202020204" pitchFamily="34" charset="0"/>
                </a:rPr>
                <a:t>Streptococcaceae</a:t>
              </a:r>
            </a:p>
            <a:p>
              <a:pPr>
                <a:lnSpc>
                  <a:spcPts val="1100"/>
                </a:lnSpc>
              </a:pPr>
              <a:r>
                <a:rPr lang="en-US" altLang="zh-CN" sz="800" spc="2" dirty="0">
                  <a:latin typeface="Arial" panose="020B0604020202020204" pitchFamily="34" charset="0"/>
                  <a:cs typeface="Arial" panose="020B0604020202020204" pitchFamily="34" charset="0"/>
                </a:rPr>
                <a:t>Bacteroidaceae</a:t>
              </a:r>
            </a:p>
            <a:p>
              <a:pPr>
                <a:lnSpc>
                  <a:spcPts val="1100"/>
                </a:lnSpc>
              </a:pPr>
              <a:r>
                <a:rPr lang="en-US" altLang="zh-CN" sz="800" spc="2" dirty="0">
                  <a:latin typeface="Arial" panose="020B0604020202020204" pitchFamily="34" charset="0"/>
                  <a:cs typeface="Arial" panose="020B0604020202020204" pitchFamily="34" charset="0"/>
                </a:rPr>
                <a:t>Rikenellaceae</a:t>
              </a:r>
            </a:p>
            <a:p>
              <a:pPr>
                <a:lnSpc>
                  <a:spcPts val="1100"/>
                </a:lnSpc>
              </a:pPr>
              <a:r>
                <a:rPr lang="en-US" altLang="zh-CN" sz="800" spc="2" dirty="0">
                  <a:latin typeface="Arial" panose="020B0604020202020204" pitchFamily="34" charset="0"/>
                  <a:cs typeface="Arial" panose="020B0604020202020204" pitchFamily="34" charset="0"/>
                </a:rPr>
                <a:t>Porphyromonadaceae</a:t>
              </a:r>
            </a:p>
            <a:p>
              <a:pPr>
                <a:lnSpc>
                  <a:spcPts val="1100"/>
                </a:lnSpc>
              </a:pPr>
              <a:r>
                <a:rPr lang="en-US" altLang="zh-CN" sz="800" spc="2" dirty="0">
                  <a:latin typeface="Arial" panose="020B0604020202020204" pitchFamily="34" charset="0"/>
                  <a:cs typeface="Arial" panose="020B0604020202020204" pitchFamily="34" charset="0"/>
                </a:rPr>
                <a:t>Proteobacteria</a:t>
              </a:r>
            </a:p>
            <a:p>
              <a:pPr>
                <a:lnSpc>
                  <a:spcPts val="1100"/>
                </a:lnSpc>
              </a:pPr>
              <a:r>
                <a:rPr lang="en-US" altLang="zh-CN" sz="800" spc="2" dirty="0">
                  <a:latin typeface="Arial" panose="020B0604020202020204" pitchFamily="34" charset="0"/>
                  <a:cs typeface="Arial" panose="020B0604020202020204" pitchFamily="34" charset="0"/>
                </a:rPr>
                <a:t>Actinobacteria</a:t>
              </a:r>
              <a:endParaRPr lang="zh-CN" altLang="en-US" sz="800" spc="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12" name="组合 911">
              <a:extLst>
                <a:ext uri="{FF2B5EF4-FFF2-40B4-BE49-F238E27FC236}">
                  <a16:creationId xmlns:a16="http://schemas.microsoft.com/office/drawing/2014/main" id="{0445A2C3-E825-4D75-869A-88D87F53F7EE}"/>
                </a:ext>
              </a:extLst>
            </p:cNvPr>
            <p:cNvGrpSpPr/>
            <p:nvPr/>
          </p:nvGrpSpPr>
          <p:grpSpPr>
            <a:xfrm>
              <a:off x="6276975" y="1705739"/>
              <a:ext cx="230400" cy="1524000"/>
              <a:chOff x="5276850" y="1276350"/>
              <a:chExt cx="230400" cy="1524000"/>
            </a:xfrm>
          </p:grpSpPr>
          <p:cxnSp>
            <p:nvCxnSpPr>
              <p:cNvPr id="914" name="直接连接符 913">
                <a:extLst>
                  <a:ext uri="{FF2B5EF4-FFF2-40B4-BE49-F238E27FC236}">
                    <a16:creationId xmlns:a16="http://schemas.microsoft.com/office/drawing/2014/main" id="{FB0BD387-B4CD-45F0-9D7C-6A0E17A56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6850" y="1276350"/>
                <a:ext cx="230400" cy="0"/>
              </a:xfrm>
              <a:prstGeom prst="line">
                <a:avLst/>
              </a:prstGeom>
              <a:ln w="28575">
                <a:solidFill>
                  <a:srgbClr val="FF005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5" name="直接连接符 914">
                <a:extLst>
                  <a:ext uri="{FF2B5EF4-FFF2-40B4-BE49-F238E27FC236}">
                    <a16:creationId xmlns:a16="http://schemas.microsoft.com/office/drawing/2014/main" id="{647B6C63-8413-4A4C-A24F-FDFD29F253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6850" y="1414895"/>
                <a:ext cx="230400" cy="0"/>
              </a:xfrm>
              <a:prstGeom prst="line">
                <a:avLst/>
              </a:prstGeom>
              <a:ln w="28575">
                <a:solidFill>
                  <a:srgbClr val="F589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6" name="直接连接符 915">
                <a:extLst>
                  <a:ext uri="{FF2B5EF4-FFF2-40B4-BE49-F238E27FC236}">
                    <a16:creationId xmlns:a16="http://schemas.microsoft.com/office/drawing/2014/main" id="{170BE1C0-80AD-4E3F-8CFE-3CA1E33B50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6850" y="1553440"/>
                <a:ext cx="230400" cy="0"/>
              </a:xfrm>
              <a:prstGeom prst="line">
                <a:avLst/>
              </a:prstGeom>
              <a:ln w="28575">
                <a:solidFill>
                  <a:srgbClr val="9904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7" name="直接连接符 916">
                <a:extLst>
                  <a:ext uri="{FF2B5EF4-FFF2-40B4-BE49-F238E27FC236}">
                    <a16:creationId xmlns:a16="http://schemas.microsoft.com/office/drawing/2014/main" id="{5705446E-219F-43E6-8E28-FCEEA4693E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6850" y="1691985"/>
                <a:ext cx="230400" cy="0"/>
              </a:xfrm>
              <a:prstGeom prst="line">
                <a:avLst/>
              </a:prstGeom>
              <a:ln w="28575">
                <a:solidFill>
                  <a:srgbClr val="2204F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8" name="直接连接符 917">
                <a:extLst>
                  <a:ext uri="{FF2B5EF4-FFF2-40B4-BE49-F238E27FC236}">
                    <a16:creationId xmlns:a16="http://schemas.microsoft.com/office/drawing/2014/main" id="{F1E20FF4-6662-4567-85E0-E94D8D6956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6850" y="1830530"/>
                <a:ext cx="230400" cy="0"/>
              </a:xfrm>
              <a:prstGeom prst="line">
                <a:avLst/>
              </a:prstGeom>
              <a:ln w="28575">
                <a:solidFill>
                  <a:srgbClr val="00B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9" name="直接连接符 918">
                <a:extLst>
                  <a:ext uri="{FF2B5EF4-FFF2-40B4-BE49-F238E27FC236}">
                    <a16:creationId xmlns:a16="http://schemas.microsoft.com/office/drawing/2014/main" id="{DCB28D6D-D5E1-46EB-92D6-98F09BBC9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6850" y="1969075"/>
                <a:ext cx="230400" cy="0"/>
              </a:xfrm>
              <a:prstGeom prst="line">
                <a:avLst/>
              </a:prstGeom>
              <a:ln w="28575">
                <a:solidFill>
                  <a:srgbClr val="04EF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直接连接符 919">
                <a:extLst>
                  <a:ext uri="{FF2B5EF4-FFF2-40B4-BE49-F238E27FC236}">
                    <a16:creationId xmlns:a16="http://schemas.microsoft.com/office/drawing/2014/main" id="{0088D6CA-C728-46B8-B351-33B14CCF8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6850" y="2107620"/>
                <a:ext cx="230400" cy="0"/>
              </a:xfrm>
              <a:prstGeom prst="line">
                <a:avLst/>
              </a:prstGeom>
              <a:ln w="28575">
                <a:solidFill>
                  <a:srgbClr val="00FF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直接连接符 920">
                <a:extLst>
                  <a:ext uri="{FF2B5EF4-FFF2-40B4-BE49-F238E27FC236}">
                    <a16:creationId xmlns:a16="http://schemas.microsoft.com/office/drawing/2014/main" id="{806DC2DE-276A-4927-9CED-DA7BE47D7D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6850" y="2384710"/>
                <a:ext cx="230400" cy="0"/>
              </a:xfrm>
              <a:prstGeom prst="line">
                <a:avLst/>
              </a:prstGeom>
              <a:ln w="28575">
                <a:solidFill>
                  <a:srgbClr val="F0C40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直接连接符 921">
                <a:extLst>
                  <a:ext uri="{FF2B5EF4-FFF2-40B4-BE49-F238E27FC236}">
                    <a16:creationId xmlns:a16="http://schemas.microsoft.com/office/drawing/2014/main" id="{EC1B37D9-7676-4093-B823-EBEFF9A8DF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6850" y="2246165"/>
                <a:ext cx="230400" cy="0"/>
              </a:xfrm>
              <a:prstGeom prst="line">
                <a:avLst/>
              </a:prstGeom>
              <a:ln w="28575">
                <a:solidFill>
                  <a:srgbClr val="B3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直接连接符 922">
                <a:extLst>
                  <a:ext uri="{FF2B5EF4-FFF2-40B4-BE49-F238E27FC236}">
                    <a16:creationId xmlns:a16="http://schemas.microsoft.com/office/drawing/2014/main" id="{DC4DEA24-59D4-499C-B9DB-0DE89EAC7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6850" y="2523255"/>
                <a:ext cx="230400" cy="0"/>
              </a:xfrm>
              <a:prstGeom prst="line">
                <a:avLst/>
              </a:prstGeom>
              <a:ln w="28575">
                <a:solidFill>
                  <a:srgbClr val="F84B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4" name="直接连接符 923">
                <a:extLst>
                  <a:ext uri="{FF2B5EF4-FFF2-40B4-BE49-F238E27FC236}">
                    <a16:creationId xmlns:a16="http://schemas.microsoft.com/office/drawing/2014/main" id="{8ACE1334-F777-4C4D-8949-EE000ECB55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6850" y="2661800"/>
                <a:ext cx="230400" cy="0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5" name="直接连接符 924">
                <a:extLst>
                  <a:ext uri="{FF2B5EF4-FFF2-40B4-BE49-F238E27FC236}">
                    <a16:creationId xmlns:a16="http://schemas.microsoft.com/office/drawing/2014/main" id="{4763DD0A-4456-4CE1-BB78-495A824D9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6850" y="2800350"/>
                <a:ext cx="230400" cy="0"/>
              </a:xfrm>
              <a:prstGeom prst="line">
                <a:avLst/>
              </a:prstGeom>
              <a:ln w="28575">
                <a:solidFill>
                  <a:srgbClr val="FFA5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3" name="文本框 912">
              <a:extLst>
                <a:ext uri="{FF2B5EF4-FFF2-40B4-BE49-F238E27FC236}">
                  <a16:creationId xmlns:a16="http://schemas.microsoft.com/office/drawing/2014/main" id="{71B481DF-5714-4FEA-B0EA-A904302FEAAF}"/>
                </a:ext>
              </a:extLst>
            </p:cNvPr>
            <p:cNvSpPr txBox="1"/>
            <p:nvPr/>
          </p:nvSpPr>
          <p:spPr>
            <a:xfrm>
              <a:off x="6593100" y="1428750"/>
              <a:ext cx="60483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spc="2" dirty="0">
                  <a:latin typeface="Arial" panose="020B0604020202020204" pitchFamily="34" charset="0"/>
                  <a:cs typeface="Arial" panose="020B0604020202020204" pitchFamily="34" charset="0"/>
                </a:rPr>
                <a:t>Clade</a:t>
              </a:r>
              <a:endParaRPr lang="zh-CN" altLang="en-US" sz="900" spc="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26" name="文本框 925">
            <a:extLst>
              <a:ext uri="{FF2B5EF4-FFF2-40B4-BE49-F238E27FC236}">
                <a16:creationId xmlns:a16="http://schemas.microsoft.com/office/drawing/2014/main" id="{FC1382A2-A45C-403F-9C19-53A6E841B03F}"/>
              </a:ext>
            </a:extLst>
          </p:cNvPr>
          <p:cNvSpPr txBox="1"/>
          <p:nvPr/>
        </p:nvSpPr>
        <p:spPr>
          <a:xfrm>
            <a:off x="2152650" y="-208121"/>
            <a:ext cx="25908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spc="2" dirty="0">
                <a:latin typeface="Arial" panose="020B0604020202020204" pitchFamily="34" charset="0"/>
                <a:cs typeface="Arial" panose="020B0604020202020204" pitchFamily="34" charset="0"/>
              </a:rPr>
              <a:t>Importance features of the five diseases</a:t>
            </a:r>
            <a:endParaRPr lang="zh-CN" altLang="en-US" sz="1000" spc="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组合 859">
            <a:extLst>
              <a:ext uri="{FF2B5EF4-FFF2-40B4-BE49-F238E27FC236}">
                <a16:creationId xmlns:a16="http://schemas.microsoft.com/office/drawing/2014/main" id="{92DB0DAE-54E4-4815-8F30-7D44D1061DB8}"/>
              </a:ext>
            </a:extLst>
          </p:cNvPr>
          <p:cNvGrpSpPr/>
          <p:nvPr/>
        </p:nvGrpSpPr>
        <p:grpSpPr>
          <a:xfrm>
            <a:off x="135851" y="106241"/>
            <a:ext cx="6014798" cy="5997818"/>
            <a:chOff x="132407" y="94307"/>
            <a:chExt cx="6014798" cy="5997818"/>
          </a:xfrm>
        </p:grpSpPr>
        <p:sp>
          <p:nvSpPr>
            <p:cNvPr id="384" name="object 384"/>
            <p:cNvSpPr/>
            <p:nvPr/>
          </p:nvSpPr>
          <p:spPr>
            <a:xfrm>
              <a:off x="1970544" y="4004291"/>
              <a:ext cx="648016" cy="960877"/>
            </a:xfrm>
            <a:custGeom>
              <a:avLst/>
              <a:gdLst/>
              <a:ahLst/>
              <a:cxnLst/>
              <a:rect l="l" t="t" r="r" b="b"/>
              <a:pathLst>
                <a:path w="742104" h="1100391">
                  <a:moveTo>
                    <a:pt x="0" y="1002309"/>
                  </a:moveTo>
                  <a:lnTo>
                    <a:pt x="659251" y="0"/>
                  </a:lnTo>
                  <a:lnTo>
                    <a:pt x="665846" y="4303"/>
                  </a:lnTo>
                  <a:lnTo>
                    <a:pt x="676533" y="11153"/>
                  </a:lnTo>
                  <a:lnTo>
                    <a:pt x="687290" y="17895"/>
                  </a:lnTo>
                  <a:lnTo>
                    <a:pt x="698116" y="24527"/>
                  </a:lnTo>
                  <a:lnTo>
                    <a:pt x="709011" y="31049"/>
                  </a:lnTo>
                  <a:lnTo>
                    <a:pt x="731006" y="43762"/>
                  </a:lnTo>
                  <a:lnTo>
                    <a:pt x="742104" y="49951"/>
                  </a:lnTo>
                  <a:lnTo>
                    <a:pt x="162522" y="1100391"/>
                  </a:lnTo>
                  <a:lnTo>
                    <a:pt x="151956" y="1094519"/>
                  </a:lnTo>
                  <a:lnTo>
                    <a:pt x="140885" y="1088295"/>
                  </a:lnTo>
                  <a:lnTo>
                    <a:pt x="96927" y="1062841"/>
                  </a:lnTo>
                  <a:lnTo>
                    <a:pt x="86021" y="1056338"/>
                  </a:lnTo>
                  <a:lnTo>
                    <a:pt x="75148" y="1049779"/>
                  </a:lnTo>
                  <a:lnTo>
                    <a:pt x="64308" y="1043165"/>
                  </a:lnTo>
                  <a:lnTo>
                    <a:pt x="53503" y="1036495"/>
                  </a:lnTo>
                  <a:lnTo>
                    <a:pt x="42732" y="1029769"/>
                  </a:lnTo>
                  <a:lnTo>
                    <a:pt x="31996" y="1022987"/>
                  </a:lnTo>
                  <a:lnTo>
                    <a:pt x="21295" y="1016150"/>
                  </a:lnTo>
                  <a:lnTo>
                    <a:pt x="10630" y="1009257"/>
                  </a:lnTo>
                  <a:lnTo>
                    <a:pt x="0" y="1002309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85" name="object 385"/>
            <p:cNvSpPr/>
            <p:nvPr/>
          </p:nvSpPr>
          <p:spPr>
            <a:xfrm>
              <a:off x="1970544" y="4004291"/>
              <a:ext cx="648016" cy="960877"/>
            </a:xfrm>
            <a:custGeom>
              <a:avLst/>
              <a:gdLst/>
              <a:ahLst/>
              <a:cxnLst/>
              <a:rect l="l" t="t" r="r" b="b"/>
              <a:pathLst>
                <a:path w="742104" h="1100391">
                  <a:moveTo>
                    <a:pt x="659251" y="0"/>
                  </a:moveTo>
                  <a:lnTo>
                    <a:pt x="0" y="1002309"/>
                  </a:lnTo>
                  <a:lnTo>
                    <a:pt x="10630" y="1009257"/>
                  </a:lnTo>
                  <a:lnTo>
                    <a:pt x="21295" y="1016150"/>
                  </a:lnTo>
                  <a:lnTo>
                    <a:pt x="53503" y="1036495"/>
                  </a:lnTo>
                  <a:lnTo>
                    <a:pt x="86021" y="1056338"/>
                  </a:lnTo>
                  <a:lnTo>
                    <a:pt x="118841" y="1075679"/>
                  </a:lnTo>
                  <a:lnTo>
                    <a:pt x="151956" y="1094519"/>
                  </a:lnTo>
                  <a:lnTo>
                    <a:pt x="162522" y="1100391"/>
                  </a:lnTo>
                  <a:lnTo>
                    <a:pt x="742104" y="49951"/>
                  </a:lnTo>
                  <a:lnTo>
                    <a:pt x="731006" y="43762"/>
                  </a:lnTo>
                  <a:lnTo>
                    <a:pt x="719975" y="37461"/>
                  </a:lnTo>
                  <a:lnTo>
                    <a:pt x="709011" y="31049"/>
                  </a:lnTo>
                  <a:lnTo>
                    <a:pt x="698116" y="24527"/>
                  </a:lnTo>
                  <a:lnTo>
                    <a:pt x="687290" y="17895"/>
                  </a:lnTo>
                  <a:lnTo>
                    <a:pt x="676533" y="11153"/>
                  </a:lnTo>
                  <a:lnTo>
                    <a:pt x="665846" y="4303"/>
                  </a:lnTo>
                  <a:lnTo>
                    <a:pt x="659251" y="0"/>
                  </a:lnTo>
                </a:path>
              </a:pathLst>
            </a:custGeom>
            <a:ln w="1247">
              <a:solidFill>
                <a:srgbClr val="9A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86" name="object 386"/>
            <p:cNvSpPr/>
            <p:nvPr/>
          </p:nvSpPr>
          <p:spPr>
            <a:xfrm>
              <a:off x="1835731" y="3955123"/>
              <a:ext cx="710480" cy="924398"/>
            </a:xfrm>
            <a:custGeom>
              <a:avLst/>
              <a:gdLst/>
              <a:ahLst/>
              <a:cxnLst/>
              <a:rect l="l" t="t" r="r" b="b"/>
              <a:pathLst>
                <a:path w="813638" h="1058615">
                  <a:moveTo>
                    <a:pt x="154386" y="1058615"/>
                  </a:moveTo>
                  <a:lnTo>
                    <a:pt x="123293" y="1037822"/>
                  </a:lnTo>
                  <a:lnTo>
                    <a:pt x="91947" y="1016151"/>
                  </a:lnTo>
                  <a:lnTo>
                    <a:pt x="60946" y="993994"/>
                  </a:lnTo>
                  <a:lnTo>
                    <a:pt x="30296" y="971353"/>
                  </a:lnTo>
                  <a:lnTo>
                    <a:pt x="0" y="948229"/>
                  </a:lnTo>
                  <a:lnTo>
                    <a:pt x="734912" y="0"/>
                  </a:lnTo>
                  <a:lnTo>
                    <a:pt x="741164" y="4818"/>
                  </a:lnTo>
                  <a:lnTo>
                    <a:pt x="751289" y="12489"/>
                  </a:lnTo>
                  <a:lnTo>
                    <a:pt x="761490" y="20053"/>
                  </a:lnTo>
                  <a:lnTo>
                    <a:pt x="771767" y="27512"/>
                  </a:lnTo>
                  <a:lnTo>
                    <a:pt x="782120" y="34867"/>
                  </a:lnTo>
                  <a:lnTo>
                    <a:pt x="792550" y="42117"/>
                  </a:lnTo>
                  <a:lnTo>
                    <a:pt x="803055" y="49263"/>
                  </a:lnTo>
                  <a:lnTo>
                    <a:pt x="813638" y="56306"/>
                  </a:lnTo>
                  <a:lnTo>
                    <a:pt x="154386" y="1058615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87" name="object 387"/>
            <p:cNvSpPr/>
            <p:nvPr/>
          </p:nvSpPr>
          <p:spPr>
            <a:xfrm>
              <a:off x="1835731" y="3955123"/>
              <a:ext cx="710480" cy="924398"/>
            </a:xfrm>
            <a:custGeom>
              <a:avLst/>
              <a:gdLst/>
              <a:ahLst/>
              <a:cxnLst/>
              <a:rect l="l" t="t" r="r" b="b"/>
              <a:pathLst>
                <a:path w="813638" h="1058615">
                  <a:moveTo>
                    <a:pt x="734912" y="0"/>
                  </a:moveTo>
                  <a:lnTo>
                    <a:pt x="0" y="948229"/>
                  </a:lnTo>
                  <a:lnTo>
                    <a:pt x="10059" y="955990"/>
                  </a:lnTo>
                  <a:lnTo>
                    <a:pt x="20157" y="963698"/>
                  </a:lnTo>
                  <a:lnTo>
                    <a:pt x="50690" y="986501"/>
                  </a:lnTo>
                  <a:lnTo>
                    <a:pt x="81575" y="1008819"/>
                  </a:lnTo>
                  <a:lnTo>
                    <a:pt x="112806" y="1030653"/>
                  </a:lnTo>
                  <a:lnTo>
                    <a:pt x="144380" y="1051999"/>
                  </a:lnTo>
                  <a:lnTo>
                    <a:pt x="154386" y="1058615"/>
                  </a:lnTo>
                  <a:lnTo>
                    <a:pt x="813638" y="56306"/>
                  </a:lnTo>
                  <a:lnTo>
                    <a:pt x="803055" y="49263"/>
                  </a:lnTo>
                  <a:lnTo>
                    <a:pt x="792550" y="42117"/>
                  </a:lnTo>
                  <a:lnTo>
                    <a:pt x="782120" y="34867"/>
                  </a:lnTo>
                  <a:lnTo>
                    <a:pt x="771767" y="27512"/>
                  </a:lnTo>
                  <a:lnTo>
                    <a:pt x="761490" y="20053"/>
                  </a:lnTo>
                  <a:lnTo>
                    <a:pt x="751289" y="12489"/>
                  </a:lnTo>
                  <a:lnTo>
                    <a:pt x="741164" y="4818"/>
                  </a:lnTo>
                  <a:lnTo>
                    <a:pt x="734912" y="0"/>
                  </a:lnTo>
                </a:path>
              </a:pathLst>
            </a:custGeom>
            <a:ln w="1247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88" name="object 388"/>
            <p:cNvSpPr/>
            <p:nvPr/>
          </p:nvSpPr>
          <p:spPr>
            <a:xfrm>
              <a:off x="2112462" y="4047910"/>
              <a:ext cx="581604" cy="991638"/>
            </a:xfrm>
            <a:custGeom>
              <a:avLst/>
              <a:gdLst/>
              <a:ahLst/>
              <a:cxnLst/>
              <a:rect l="l" t="t" r="r" b="b"/>
              <a:pathLst>
                <a:path w="666050" h="1135618">
                  <a:moveTo>
                    <a:pt x="666050" y="43454"/>
                  </a:moveTo>
                  <a:lnTo>
                    <a:pt x="169617" y="1135618"/>
                  </a:lnTo>
                  <a:lnTo>
                    <a:pt x="158693" y="1130619"/>
                  </a:lnTo>
                  <a:lnTo>
                    <a:pt x="147163" y="1125273"/>
                  </a:lnTo>
                  <a:lnTo>
                    <a:pt x="112751" y="1108880"/>
                  </a:lnTo>
                  <a:lnTo>
                    <a:pt x="78608" y="1091958"/>
                  </a:lnTo>
                  <a:lnTo>
                    <a:pt x="44736" y="1074511"/>
                  </a:lnTo>
                  <a:lnTo>
                    <a:pt x="11138" y="1056544"/>
                  </a:lnTo>
                  <a:lnTo>
                    <a:pt x="0" y="1050440"/>
                  </a:lnTo>
                  <a:lnTo>
                    <a:pt x="579581" y="0"/>
                  </a:lnTo>
                  <a:lnTo>
                    <a:pt x="586483" y="3793"/>
                  </a:lnTo>
                  <a:lnTo>
                    <a:pt x="597669" y="9816"/>
                  </a:lnTo>
                  <a:lnTo>
                    <a:pt x="608919" y="15720"/>
                  </a:lnTo>
                  <a:lnTo>
                    <a:pt x="620230" y="21504"/>
                  </a:lnTo>
                  <a:lnTo>
                    <a:pt x="631601" y="27170"/>
                  </a:lnTo>
                  <a:lnTo>
                    <a:pt x="643029" y="32717"/>
                  </a:lnTo>
                  <a:lnTo>
                    <a:pt x="654513" y="38145"/>
                  </a:lnTo>
                  <a:lnTo>
                    <a:pt x="666050" y="43454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89" name="object 389"/>
            <p:cNvSpPr/>
            <p:nvPr/>
          </p:nvSpPr>
          <p:spPr>
            <a:xfrm>
              <a:off x="2112462" y="4047910"/>
              <a:ext cx="581604" cy="991638"/>
            </a:xfrm>
            <a:custGeom>
              <a:avLst/>
              <a:gdLst/>
              <a:ahLst/>
              <a:cxnLst/>
              <a:rect l="l" t="t" r="r" b="b"/>
              <a:pathLst>
                <a:path w="666050" h="1135618">
                  <a:moveTo>
                    <a:pt x="579581" y="0"/>
                  </a:moveTo>
                  <a:lnTo>
                    <a:pt x="0" y="1050440"/>
                  </a:lnTo>
                  <a:lnTo>
                    <a:pt x="11138" y="1056544"/>
                  </a:lnTo>
                  <a:lnTo>
                    <a:pt x="22307" y="1062591"/>
                  </a:lnTo>
                  <a:lnTo>
                    <a:pt x="55997" y="1080385"/>
                  </a:lnTo>
                  <a:lnTo>
                    <a:pt x="89959" y="1097657"/>
                  </a:lnTo>
                  <a:lnTo>
                    <a:pt x="124192" y="1114403"/>
                  </a:lnTo>
                  <a:lnTo>
                    <a:pt x="158693" y="1130619"/>
                  </a:lnTo>
                  <a:lnTo>
                    <a:pt x="169617" y="1135618"/>
                  </a:lnTo>
                  <a:lnTo>
                    <a:pt x="666050" y="43454"/>
                  </a:lnTo>
                  <a:lnTo>
                    <a:pt x="654513" y="38145"/>
                  </a:lnTo>
                  <a:lnTo>
                    <a:pt x="643029" y="32717"/>
                  </a:lnTo>
                  <a:lnTo>
                    <a:pt x="631601" y="27170"/>
                  </a:lnTo>
                  <a:lnTo>
                    <a:pt x="620230" y="21504"/>
                  </a:lnTo>
                  <a:lnTo>
                    <a:pt x="608919" y="15720"/>
                  </a:lnTo>
                  <a:lnTo>
                    <a:pt x="597669" y="9816"/>
                  </a:lnTo>
                  <a:lnTo>
                    <a:pt x="586483" y="3793"/>
                  </a:lnTo>
                  <a:lnTo>
                    <a:pt x="579581" y="0"/>
                  </a:lnTo>
                </a:path>
              </a:pathLst>
            </a:custGeom>
            <a:ln w="1247">
              <a:solidFill>
                <a:srgbClr val="08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90" name="object 390"/>
            <p:cNvSpPr/>
            <p:nvPr/>
          </p:nvSpPr>
          <p:spPr>
            <a:xfrm>
              <a:off x="2441087" y="3928612"/>
              <a:ext cx="3496" cy="4162"/>
            </a:xfrm>
            <a:custGeom>
              <a:avLst/>
              <a:gdLst/>
              <a:ahLst/>
              <a:cxnLst/>
              <a:rect l="l" t="t" r="r" b="b"/>
              <a:pathLst>
                <a:path w="4004" h="4766">
                  <a:moveTo>
                    <a:pt x="0" y="4766"/>
                  </a:moveTo>
                  <a:lnTo>
                    <a:pt x="4004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91" name="object 391"/>
            <p:cNvSpPr/>
            <p:nvPr/>
          </p:nvSpPr>
          <p:spPr>
            <a:xfrm>
              <a:off x="2176091" y="3601722"/>
              <a:ext cx="4818" cy="2556"/>
            </a:xfrm>
            <a:custGeom>
              <a:avLst/>
              <a:gdLst/>
              <a:ahLst/>
              <a:cxnLst/>
              <a:rect l="l" t="t" r="r" b="b"/>
              <a:pathLst>
                <a:path w="5517" h="2927">
                  <a:moveTo>
                    <a:pt x="0" y="2927"/>
                  </a:moveTo>
                  <a:lnTo>
                    <a:pt x="5517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92" name="object 392"/>
            <p:cNvSpPr/>
            <p:nvPr/>
          </p:nvSpPr>
          <p:spPr>
            <a:xfrm>
              <a:off x="2180909" y="3585379"/>
              <a:ext cx="245707" cy="135431"/>
            </a:xfrm>
            <a:custGeom>
              <a:avLst/>
              <a:gdLst/>
              <a:ahLst/>
              <a:cxnLst/>
              <a:rect l="l" t="t" r="r" b="b"/>
              <a:pathLst>
                <a:path w="281382" h="155095">
                  <a:moveTo>
                    <a:pt x="0" y="18716"/>
                  </a:moveTo>
                  <a:lnTo>
                    <a:pt x="13815" y="12157"/>
                  </a:lnTo>
                  <a:lnTo>
                    <a:pt x="27658" y="7005"/>
                  </a:lnTo>
                  <a:lnTo>
                    <a:pt x="41528" y="3262"/>
                  </a:lnTo>
                  <a:lnTo>
                    <a:pt x="55425" y="927"/>
                  </a:lnTo>
                  <a:lnTo>
                    <a:pt x="69349" y="0"/>
                  </a:lnTo>
                  <a:lnTo>
                    <a:pt x="83299" y="481"/>
                  </a:lnTo>
                  <a:lnTo>
                    <a:pt x="97276" y="2370"/>
                  </a:lnTo>
                  <a:lnTo>
                    <a:pt x="111280" y="5668"/>
                  </a:lnTo>
                  <a:lnTo>
                    <a:pt x="125310" y="10374"/>
                  </a:lnTo>
                  <a:lnTo>
                    <a:pt x="139367" y="16488"/>
                  </a:lnTo>
                  <a:lnTo>
                    <a:pt x="153450" y="24010"/>
                  </a:lnTo>
                  <a:lnTo>
                    <a:pt x="167560" y="32941"/>
                  </a:lnTo>
                  <a:lnTo>
                    <a:pt x="181696" y="43281"/>
                  </a:lnTo>
                  <a:lnTo>
                    <a:pt x="195858" y="55029"/>
                  </a:lnTo>
                  <a:lnTo>
                    <a:pt x="210047" y="68185"/>
                  </a:lnTo>
                  <a:lnTo>
                    <a:pt x="224262" y="82750"/>
                  </a:lnTo>
                  <a:lnTo>
                    <a:pt x="238503" y="98723"/>
                  </a:lnTo>
                  <a:lnTo>
                    <a:pt x="252770" y="116105"/>
                  </a:lnTo>
                  <a:lnTo>
                    <a:pt x="267063" y="134896"/>
                  </a:lnTo>
                  <a:lnTo>
                    <a:pt x="281382" y="155095"/>
                  </a:lnTo>
                </a:path>
              </a:pathLst>
            </a:custGeom>
            <a:ln w="7486">
              <a:solidFill>
                <a:srgbClr val="F489D8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93" name="object 393"/>
            <p:cNvSpPr/>
            <p:nvPr/>
          </p:nvSpPr>
          <p:spPr>
            <a:xfrm>
              <a:off x="2218542" y="3674929"/>
              <a:ext cx="4649" cy="2904"/>
            </a:xfrm>
            <a:custGeom>
              <a:avLst/>
              <a:gdLst/>
              <a:ahLst/>
              <a:cxnLst/>
              <a:rect l="l" t="t" r="r" b="b"/>
              <a:pathLst>
                <a:path w="5324" h="3326">
                  <a:moveTo>
                    <a:pt x="0" y="3326"/>
                  </a:moveTo>
                  <a:lnTo>
                    <a:pt x="5324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94" name="object 394"/>
            <p:cNvSpPr/>
            <p:nvPr/>
          </p:nvSpPr>
          <p:spPr>
            <a:xfrm>
              <a:off x="2223191" y="3647400"/>
              <a:ext cx="203424" cy="73409"/>
            </a:xfrm>
            <a:custGeom>
              <a:avLst/>
              <a:gdLst/>
              <a:ahLst/>
              <a:cxnLst/>
              <a:rect l="l" t="t" r="r" b="b"/>
              <a:pathLst>
                <a:path w="232960" h="84068">
                  <a:moveTo>
                    <a:pt x="0" y="31526"/>
                  </a:moveTo>
                  <a:lnTo>
                    <a:pt x="13115" y="23754"/>
                  </a:lnTo>
                  <a:lnTo>
                    <a:pt x="26076" y="17076"/>
                  </a:lnTo>
                  <a:lnTo>
                    <a:pt x="38882" y="11494"/>
                  </a:lnTo>
                  <a:lnTo>
                    <a:pt x="51533" y="7006"/>
                  </a:lnTo>
                  <a:lnTo>
                    <a:pt x="64030" y="3612"/>
                  </a:lnTo>
                  <a:lnTo>
                    <a:pt x="76372" y="1313"/>
                  </a:lnTo>
                  <a:lnTo>
                    <a:pt x="88560" y="109"/>
                  </a:lnTo>
                  <a:lnTo>
                    <a:pt x="100594" y="0"/>
                  </a:lnTo>
                  <a:lnTo>
                    <a:pt x="112473" y="985"/>
                  </a:lnTo>
                  <a:lnTo>
                    <a:pt x="124197" y="3064"/>
                  </a:lnTo>
                  <a:lnTo>
                    <a:pt x="135768" y="6239"/>
                  </a:lnTo>
                  <a:lnTo>
                    <a:pt x="147184" y="10508"/>
                  </a:lnTo>
                  <a:lnTo>
                    <a:pt x="158445" y="15871"/>
                  </a:lnTo>
                  <a:lnTo>
                    <a:pt x="169553" y="22330"/>
                  </a:lnTo>
                  <a:lnTo>
                    <a:pt x="180506" y="29883"/>
                  </a:lnTo>
                  <a:lnTo>
                    <a:pt x="191305" y="38530"/>
                  </a:lnTo>
                  <a:lnTo>
                    <a:pt x="201950" y="48273"/>
                  </a:lnTo>
                  <a:lnTo>
                    <a:pt x="212441" y="59110"/>
                  </a:lnTo>
                  <a:lnTo>
                    <a:pt x="222778" y="71042"/>
                  </a:lnTo>
                  <a:lnTo>
                    <a:pt x="232960" y="84068"/>
                  </a:lnTo>
                </a:path>
              </a:pathLst>
            </a:custGeom>
            <a:ln w="7486">
              <a:solidFill>
                <a:srgbClr val="F489D8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95" name="object 395"/>
            <p:cNvSpPr/>
            <p:nvPr/>
          </p:nvSpPr>
          <p:spPr>
            <a:xfrm>
              <a:off x="2266594" y="3744593"/>
              <a:ext cx="4370" cy="3242"/>
            </a:xfrm>
            <a:custGeom>
              <a:avLst/>
              <a:gdLst/>
              <a:ahLst/>
              <a:cxnLst/>
              <a:rect l="l" t="t" r="r" b="b"/>
              <a:pathLst>
                <a:path w="5005" h="3713">
                  <a:moveTo>
                    <a:pt x="0" y="3713"/>
                  </a:moveTo>
                  <a:lnTo>
                    <a:pt x="5005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96" name="object 396"/>
            <p:cNvSpPr/>
            <p:nvPr/>
          </p:nvSpPr>
          <p:spPr>
            <a:xfrm>
              <a:off x="2270965" y="3697065"/>
              <a:ext cx="155651" cy="47527"/>
            </a:xfrm>
            <a:custGeom>
              <a:avLst/>
              <a:gdLst/>
              <a:ahLst/>
              <a:cxnLst/>
              <a:rect l="l" t="t" r="r" b="b"/>
              <a:pathLst>
                <a:path w="178251" h="54428">
                  <a:moveTo>
                    <a:pt x="0" y="54428"/>
                  </a:moveTo>
                  <a:lnTo>
                    <a:pt x="14998" y="43659"/>
                  </a:lnTo>
                  <a:lnTo>
                    <a:pt x="29461" y="34073"/>
                  </a:lnTo>
                  <a:lnTo>
                    <a:pt x="43389" y="25671"/>
                  </a:lnTo>
                  <a:lnTo>
                    <a:pt x="56780" y="18453"/>
                  </a:lnTo>
                  <a:lnTo>
                    <a:pt x="69636" y="12418"/>
                  </a:lnTo>
                  <a:lnTo>
                    <a:pt x="81957" y="7567"/>
                  </a:lnTo>
                  <a:lnTo>
                    <a:pt x="93741" y="3900"/>
                  </a:lnTo>
                  <a:lnTo>
                    <a:pt x="104990" y="1416"/>
                  </a:lnTo>
                  <a:lnTo>
                    <a:pt x="115703" y="116"/>
                  </a:lnTo>
                  <a:lnTo>
                    <a:pt x="125880" y="0"/>
                  </a:lnTo>
                  <a:lnTo>
                    <a:pt x="135521" y="1067"/>
                  </a:lnTo>
                  <a:lnTo>
                    <a:pt x="144627" y="3317"/>
                  </a:lnTo>
                  <a:lnTo>
                    <a:pt x="153196" y="6752"/>
                  </a:lnTo>
                  <a:lnTo>
                    <a:pt x="161229" y="11369"/>
                  </a:lnTo>
                  <a:lnTo>
                    <a:pt x="168726" y="17171"/>
                  </a:lnTo>
                  <a:lnTo>
                    <a:pt x="175687" y="24155"/>
                  </a:lnTo>
                  <a:lnTo>
                    <a:pt x="178251" y="27192"/>
                  </a:lnTo>
                </a:path>
              </a:pathLst>
            </a:custGeom>
            <a:ln w="7486">
              <a:solidFill>
                <a:srgbClr val="F489D8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97" name="object 397"/>
            <p:cNvSpPr/>
            <p:nvPr/>
          </p:nvSpPr>
          <p:spPr>
            <a:xfrm>
              <a:off x="2319922" y="3810346"/>
              <a:ext cx="4106" cy="3603"/>
            </a:xfrm>
            <a:custGeom>
              <a:avLst/>
              <a:gdLst/>
              <a:ahLst/>
              <a:cxnLst/>
              <a:rect l="l" t="t" r="r" b="b"/>
              <a:pathLst>
                <a:path w="4702" h="4126">
                  <a:moveTo>
                    <a:pt x="0" y="4126"/>
                  </a:moveTo>
                  <a:lnTo>
                    <a:pt x="4702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98" name="object 398"/>
            <p:cNvSpPr/>
            <p:nvPr/>
          </p:nvSpPr>
          <p:spPr>
            <a:xfrm>
              <a:off x="2324027" y="3720810"/>
              <a:ext cx="102589" cy="89536"/>
            </a:xfrm>
            <a:custGeom>
              <a:avLst/>
              <a:gdLst/>
              <a:ahLst/>
              <a:cxnLst/>
              <a:rect l="l" t="t" r="r" b="b"/>
              <a:pathLst>
                <a:path w="117484" h="102536">
                  <a:moveTo>
                    <a:pt x="0" y="102536"/>
                  </a:moveTo>
                  <a:lnTo>
                    <a:pt x="18361" y="86515"/>
                  </a:lnTo>
                  <a:lnTo>
                    <a:pt x="35163" y="71854"/>
                  </a:lnTo>
                  <a:lnTo>
                    <a:pt x="50405" y="58552"/>
                  </a:lnTo>
                  <a:lnTo>
                    <a:pt x="64087" y="46611"/>
                  </a:lnTo>
                  <a:lnTo>
                    <a:pt x="76210" y="36031"/>
                  </a:lnTo>
                  <a:lnTo>
                    <a:pt x="86773" y="26810"/>
                  </a:lnTo>
                  <a:lnTo>
                    <a:pt x="95778" y="18950"/>
                  </a:lnTo>
                  <a:lnTo>
                    <a:pt x="103224" y="12450"/>
                  </a:lnTo>
                  <a:lnTo>
                    <a:pt x="109111" y="7310"/>
                  </a:lnTo>
                  <a:lnTo>
                    <a:pt x="113440" y="3531"/>
                  </a:lnTo>
                  <a:lnTo>
                    <a:pt x="116211" y="1111"/>
                  </a:lnTo>
                  <a:lnTo>
                    <a:pt x="117484" y="0"/>
                  </a:lnTo>
                </a:path>
              </a:pathLst>
            </a:custGeom>
            <a:ln w="7486">
              <a:solidFill>
                <a:srgbClr val="F489D8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99" name="object 399"/>
            <p:cNvSpPr/>
            <p:nvPr/>
          </p:nvSpPr>
          <p:spPr>
            <a:xfrm>
              <a:off x="2378180" y="3871822"/>
              <a:ext cx="3819" cy="3901"/>
            </a:xfrm>
            <a:custGeom>
              <a:avLst/>
              <a:gdLst/>
              <a:ahLst/>
              <a:cxnLst/>
              <a:rect l="l" t="t" r="r" b="b"/>
              <a:pathLst>
                <a:path w="4374" h="4467">
                  <a:moveTo>
                    <a:pt x="0" y="4467"/>
                  </a:moveTo>
                  <a:lnTo>
                    <a:pt x="4374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00" name="object 400"/>
            <p:cNvSpPr/>
            <p:nvPr/>
          </p:nvSpPr>
          <p:spPr>
            <a:xfrm>
              <a:off x="2381999" y="3720810"/>
              <a:ext cx="62211" cy="151012"/>
            </a:xfrm>
            <a:custGeom>
              <a:avLst/>
              <a:gdLst/>
              <a:ahLst/>
              <a:cxnLst/>
              <a:rect l="l" t="t" r="r" b="b"/>
              <a:pathLst>
                <a:path w="71244" h="172938">
                  <a:moveTo>
                    <a:pt x="0" y="172938"/>
                  </a:moveTo>
                  <a:lnTo>
                    <a:pt x="13261" y="158930"/>
                  </a:lnTo>
                  <a:lnTo>
                    <a:pt x="25158" y="145327"/>
                  </a:lnTo>
                  <a:lnTo>
                    <a:pt x="35691" y="132129"/>
                  </a:lnTo>
                  <a:lnTo>
                    <a:pt x="44861" y="119336"/>
                  </a:lnTo>
                  <a:lnTo>
                    <a:pt x="52666" y="106948"/>
                  </a:lnTo>
                  <a:lnTo>
                    <a:pt x="59109" y="94966"/>
                  </a:lnTo>
                  <a:lnTo>
                    <a:pt x="64187" y="83388"/>
                  </a:lnTo>
                  <a:lnTo>
                    <a:pt x="67903" y="72215"/>
                  </a:lnTo>
                  <a:lnTo>
                    <a:pt x="70255" y="61448"/>
                  </a:lnTo>
                  <a:lnTo>
                    <a:pt x="71244" y="51085"/>
                  </a:lnTo>
                  <a:lnTo>
                    <a:pt x="70871" y="41128"/>
                  </a:lnTo>
                  <a:lnTo>
                    <a:pt x="69134" y="31575"/>
                  </a:lnTo>
                  <a:lnTo>
                    <a:pt x="66034" y="22427"/>
                  </a:lnTo>
                  <a:lnTo>
                    <a:pt x="61572" y="13685"/>
                  </a:lnTo>
                  <a:lnTo>
                    <a:pt x="55748" y="5347"/>
                  </a:lnTo>
                  <a:lnTo>
                    <a:pt x="51094" y="0"/>
                  </a:lnTo>
                </a:path>
              </a:pathLst>
            </a:custGeom>
            <a:ln w="7486">
              <a:solidFill>
                <a:srgbClr val="F489D8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01" name="object 401"/>
            <p:cNvSpPr/>
            <p:nvPr/>
          </p:nvSpPr>
          <p:spPr>
            <a:xfrm>
              <a:off x="2426616" y="3720810"/>
              <a:ext cx="57663" cy="207801"/>
            </a:xfrm>
            <a:custGeom>
              <a:avLst/>
              <a:gdLst/>
              <a:ahLst/>
              <a:cxnLst/>
              <a:rect l="l" t="t" r="r" b="b"/>
              <a:pathLst>
                <a:path w="66035" h="237973">
                  <a:moveTo>
                    <a:pt x="20576" y="237973"/>
                  </a:moveTo>
                  <a:lnTo>
                    <a:pt x="30048" y="226024"/>
                  </a:lnTo>
                  <a:lnTo>
                    <a:pt x="38415" y="214081"/>
                  </a:lnTo>
                  <a:lnTo>
                    <a:pt x="45676" y="202142"/>
                  </a:lnTo>
                  <a:lnTo>
                    <a:pt x="51833" y="190209"/>
                  </a:lnTo>
                  <a:lnTo>
                    <a:pt x="56884" y="178281"/>
                  </a:lnTo>
                  <a:lnTo>
                    <a:pt x="60829" y="166359"/>
                  </a:lnTo>
                  <a:lnTo>
                    <a:pt x="63670" y="154441"/>
                  </a:lnTo>
                  <a:lnTo>
                    <a:pt x="65405" y="142530"/>
                  </a:lnTo>
                  <a:lnTo>
                    <a:pt x="66035" y="130623"/>
                  </a:lnTo>
                  <a:lnTo>
                    <a:pt x="65559" y="118722"/>
                  </a:lnTo>
                  <a:lnTo>
                    <a:pt x="63978" y="106826"/>
                  </a:lnTo>
                  <a:lnTo>
                    <a:pt x="61291" y="94935"/>
                  </a:lnTo>
                  <a:lnTo>
                    <a:pt x="57499" y="83049"/>
                  </a:lnTo>
                  <a:lnTo>
                    <a:pt x="52601" y="71169"/>
                  </a:lnTo>
                  <a:lnTo>
                    <a:pt x="46598" y="59294"/>
                  </a:lnTo>
                  <a:lnTo>
                    <a:pt x="39490" y="47425"/>
                  </a:lnTo>
                  <a:lnTo>
                    <a:pt x="31276" y="35561"/>
                  </a:lnTo>
                  <a:lnTo>
                    <a:pt x="21956" y="23702"/>
                  </a:lnTo>
                  <a:lnTo>
                    <a:pt x="11531" y="11848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F489D8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02" name="object 402"/>
            <p:cNvSpPr/>
            <p:nvPr/>
          </p:nvSpPr>
          <p:spPr>
            <a:xfrm>
              <a:off x="2508186" y="3980374"/>
              <a:ext cx="3156" cy="4417"/>
            </a:xfrm>
            <a:custGeom>
              <a:avLst/>
              <a:gdLst/>
              <a:ahLst/>
              <a:cxnLst/>
              <a:rect l="l" t="t" r="r" b="b"/>
              <a:pathLst>
                <a:path w="3614" h="5058">
                  <a:moveTo>
                    <a:pt x="0" y="5058"/>
                  </a:moveTo>
                  <a:lnTo>
                    <a:pt x="3614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03" name="object 403"/>
            <p:cNvSpPr/>
            <p:nvPr/>
          </p:nvSpPr>
          <p:spPr>
            <a:xfrm>
              <a:off x="2426616" y="3720810"/>
              <a:ext cx="110392" cy="259564"/>
            </a:xfrm>
            <a:custGeom>
              <a:avLst/>
              <a:gdLst/>
              <a:ahLst/>
              <a:cxnLst/>
              <a:rect l="l" t="t" r="r" b="b"/>
              <a:pathLst>
                <a:path w="126420" h="297251">
                  <a:moveTo>
                    <a:pt x="97028" y="297251"/>
                  </a:moveTo>
                  <a:lnTo>
                    <a:pt x="105404" y="284455"/>
                  </a:lnTo>
                  <a:lnTo>
                    <a:pt x="112388" y="271441"/>
                  </a:lnTo>
                  <a:lnTo>
                    <a:pt x="117979" y="258209"/>
                  </a:lnTo>
                  <a:lnTo>
                    <a:pt x="122178" y="244759"/>
                  </a:lnTo>
                  <a:lnTo>
                    <a:pt x="124985" y="231091"/>
                  </a:lnTo>
                  <a:lnTo>
                    <a:pt x="126399" y="217206"/>
                  </a:lnTo>
                  <a:lnTo>
                    <a:pt x="126420" y="203103"/>
                  </a:lnTo>
                  <a:lnTo>
                    <a:pt x="125050" y="188782"/>
                  </a:lnTo>
                  <a:lnTo>
                    <a:pt x="122287" y="174244"/>
                  </a:lnTo>
                  <a:lnTo>
                    <a:pt x="118131" y="159488"/>
                  </a:lnTo>
                  <a:lnTo>
                    <a:pt x="112583" y="144515"/>
                  </a:lnTo>
                  <a:lnTo>
                    <a:pt x="105643" y="129326"/>
                  </a:lnTo>
                  <a:lnTo>
                    <a:pt x="97311" y="113919"/>
                  </a:lnTo>
                  <a:lnTo>
                    <a:pt x="87586" y="98295"/>
                  </a:lnTo>
                  <a:lnTo>
                    <a:pt x="76469" y="82454"/>
                  </a:lnTo>
                  <a:lnTo>
                    <a:pt x="63960" y="66396"/>
                  </a:lnTo>
                  <a:lnTo>
                    <a:pt x="50058" y="50122"/>
                  </a:lnTo>
                  <a:lnTo>
                    <a:pt x="34764" y="33631"/>
                  </a:lnTo>
                  <a:lnTo>
                    <a:pt x="18078" y="16923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F489D8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04" name="object 404"/>
            <p:cNvSpPr/>
            <p:nvPr/>
          </p:nvSpPr>
          <p:spPr>
            <a:xfrm>
              <a:off x="2579148" y="4026763"/>
              <a:ext cx="2807" cy="4633"/>
            </a:xfrm>
            <a:custGeom>
              <a:avLst/>
              <a:gdLst/>
              <a:ahLst/>
              <a:cxnLst/>
              <a:rect l="l" t="t" r="r" b="b"/>
              <a:pathLst>
                <a:path w="3215" h="5306">
                  <a:moveTo>
                    <a:pt x="0" y="5372"/>
                  </a:moveTo>
                  <a:lnTo>
                    <a:pt x="3215" y="65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05" name="object 405"/>
            <p:cNvSpPr/>
            <p:nvPr/>
          </p:nvSpPr>
          <p:spPr>
            <a:xfrm>
              <a:off x="2581956" y="3926159"/>
              <a:ext cx="102415" cy="100661"/>
            </a:xfrm>
            <a:custGeom>
              <a:avLst/>
              <a:gdLst/>
              <a:ahLst/>
              <a:cxnLst/>
              <a:rect l="l" t="t" r="r" b="b"/>
              <a:pathLst>
                <a:path w="117285" h="115276">
                  <a:moveTo>
                    <a:pt x="0" y="115276"/>
                  </a:moveTo>
                  <a:lnTo>
                    <a:pt x="12333" y="95337"/>
                  </a:lnTo>
                  <a:lnTo>
                    <a:pt x="24129" y="77290"/>
                  </a:lnTo>
                  <a:lnTo>
                    <a:pt x="35388" y="61135"/>
                  </a:lnTo>
                  <a:lnTo>
                    <a:pt x="46111" y="46871"/>
                  </a:lnTo>
                  <a:lnTo>
                    <a:pt x="56297" y="34499"/>
                  </a:lnTo>
                  <a:lnTo>
                    <a:pt x="65946" y="24020"/>
                  </a:lnTo>
                  <a:lnTo>
                    <a:pt x="75058" y="15432"/>
                  </a:lnTo>
                  <a:lnTo>
                    <a:pt x="83634" y="8736"/>
                  </a:lnTo>
                  <a:lnTo>
                    <a:pt x="91673" y="3931"/>
                  </a:lnTo>
                  <a:lnTo>
                    <a:pt x="99176" y="1019"/>
                  </a:lnTo>
                  <a:lnTo>
                    <a:pt x="106143" y="0"/>
                  </a:lnTo>
                  <a:lnTo>
                    <a:pt x="112574" y="872"/>
                  </a:lnTo>
                  <a:lnTo>
                    <a:pt x="117285" y="2905"/>
                  </a:lnTo>
                </a:path>
              </a:pathLst>
            </a:custGeom>
            <a:ln w="7486">
              <a:solidFill>
                <a:srgbClr val="9904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06" name="object 406"/>
            <p:cNvSpPr/>
            <p:nvPr/>
          </p:nvSpPr>
          <p:spPr>
            <a:xfrm>
              <a:off x="2653482" y="4067617"/>
              <a:ext cx="2466" cy="4860"/>
            </a:xfrm>
            <a:custGeom>
              <a:avLst/>
              <a:gdLst/>
              <a:ahLst/>
              <a:cxnLst/>
              <a:rect l="l" t="t" r="r" b="b"/>
              <a:pathLst>
                <a:path w="2824" h="5566">
                  <a:moveTo>
                    <a:pt x="0" y="5566"/>
                  </a:moveTo>
                  <a:lnTo>
                    <a:pt x="2824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07" name="object 407"/>
            <p:cNvSpPr/>
            <p:nvPr/>
          </p:nvSpPr>
          <p:spPr>
            <a:xfrm>
              <a:off x="2655947" y="3928697"/>
              <a:ext cx="39702" cy="138921"/>
            </a:xfrm>
            <a:custGeom>
              <a:avLst/>
              <a:gdLst/>
              <a:ahLst/>
              <a:cxnLst/>
              <a:rect l="l" t="t" r="r" b="b"/>
              <a:pathLst>
                <a:path w="45466" h="159091">
                  <a:moveTo>
                    <a:pt x="0" y="159091"/>
                  </a:moveTo>
                  <a:lnTo>
                    <a:pt x="10164" y="138278"/>
                  </a:lnTo>
                  <a:lnTo>
                    <a:pt x="19048" y="118892"/>
                  </a:lnTo>
                  <a:lnTo>
                    <a:pt x="26652" y="100934"/>
                  </a:lnTo>
                  <a:lnTo>
                    <a:pt x="32976" y="84403"/>
                  </a:lnTo>
                  <a:lnTo>
                    <a:pt x="38020" y="69300"/>
                  </a:lnTo>
                  <a:lnTo>
                    <a:pt x="41782" y="55623"/>
                  </a:lnTo>
                  <a:lnTo>
                    <a:pt x="44264" y="43374"/>
                  </a:lnTo>
                  <a:lnTo>
                    <a:pt x="45466" y="32551"/>
                  </a:lnTo>
                  <a:lnTo>
                    <a:pt x="45386" y="23156"/>
                  </a:lnTo>
                  <a:lnTo>
                    <a:pt x="44024" y="15188"/>
                  </a:lnTo>
                  <a:lnTo>
                    <a:pt x="41382" y="8647"/>
                  </a:lnTo>
                  <a:lnTo>
                    <a:pt x="37458" y="3532"/>
                  </a:lnTo>
                  <a:lnTo>
                    <a:pt x="32550" y="0"/>
                  </a:lnTo>
                </a:path>
              </a:pathLst>
            </a:custGeom>
            <a:ln w="7486">
              <a:solidFill>
                <a:srgbClr val="9904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08" name="object 408"/>
            <p:cNvSpPr/>
            <p:nvPr/>
          </p:nvSpPr>
          <p:spPr>
            <a:xfrm>
              <a:off x="1040260" y="2560837"/>
              <a:ext cx="1049539" cy="343916"/>
            </a:xfrm>
            <a:custGeom>
              <a:avLst/>
              <a:gdLst/>
              <a:ahLst/>
              <a:cxnLst/>
              <a:rect l="l" t="t" r="r" b="b"/>
              <a:pathLst>
                <a:path w="1201926" h="393851">
                  <a:moveTo>
                    <a:pt x="40182" y="0"/>
                  </a:moveTo>
                  <a:lnTo>
                    <a:pt x="1201926" y="299249"/>
                  </a:lnTo>
                  <a:lnTo>
                    <a:pt x="1199985" y="306899"/>
                  </a:lnTo>
                  <a:lnTo>
                    <a:pt x="1196962" y="319233"/>
                  </a:lnTo>
                  <a:lnTo>
                    <a:pt x="1194063" y="331598"/>
                  </a:lnTo>
                  <a:lnTo>
                    <a:pt x="1191288" y="343993"/>
                  </a:lnTo>
                  <a:lnTo>
                    <a:pt x="1188638" y="356417"/>
                  </a:lnTo>
                  <a:lnTo>
                    <a:pt x="1186114" y="368869"/>
                  </a:lnTo>
                  <a:lnTo>
                    <a:pt x="1183716" y="381347"/>
                  </a:lnTo>
                  <a:lnTo>
                    <a:pt x="1181446" y="393851"/>
                  </a:lnTo>
                  <a:lnTo>
                    <a:pt x="0" y="185537"/>
                  </a:lnTo>
                  <a:lnTo>
                    <a:pt x="2114" y="173680"/>
                  </a:lnTo>
                  <a:lnTo>
                    <a:pt x="4410" y="161184"/>
                  </a:lnTo>
                  <a:lnTo>
                    <a:pt x="6772" y="148702"/>
                  </a:lnTo>
                  <a:lnTo>
                    <a:pt x="9200" y="136234"/>
                  </a:lnTo>
                  <a:lnTo>
                    <a:pt x="11693" y="123779"/>
                  </a:lnTo>
                  <a:lnTo>
                    <a:pt x="14253" y="111338"/>
                  </a:lnTo>
                  <a:lnTo>
                    <a:pt x="16877" y="98910"/>
                  </a:lnTo>
                  <a:lnTo>
                    <a:pt x="19566" y="86497"/>
                  </a:lnTo>
                  <a:lnTo>
                    <a:pt x="22320" y="74097"/>
                  </a:lnTo>
                  <a:lnTo>
                    <a:pt x="25138" y="61712"/>
                  </a:lnTo>
                  <a:lnTo>
                    <a:pt x="28020" y="49341"/>
                  </a:lnTo>
                  <a:lnTo>
                    <a:pt x="30966" y="36984"/>
                  </a:lnTo>
                  <a:lnTo>
                    <a:pt x="33975" y="24641"/>
                  </a:lnTo>
                  <a:lnTo>
                    <a:pt x="37047" y="12313"/>
                  </a:lnTo>
                  <a:lnTo>
                    <a:pt x="40182" y="0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09" name="object 409"/>
            <p:cNvSpPr/>
            <p:nvPr/>
          </p:nvSpPr>
          <p:spPr>
            <a:xfrm>
              <a:off x="1040260" y="2560837"/>
              <a:ext cx="1049539" cy="343916"/>
            </a:xfrm>
            <a:custGeom>
              <a:avLst/>
              <a:gdLst/>
              <a:ahLst/>
              <a:cxnLst/>
              <a:rect l="l" t="t" r="r" b="b"/>
              <a:pathLst>
                <a:path w="1201926" h="393851">
                  <a:moveTo>
                    <a:pt x="1201926" y="299249"/>
                  </a:moveTo>
                  <a:lnTo>
                    <a:pt x="40182" y="0"/>
                  </a:lnTo>
                  <a:lnTo>
                    <a:pt x="37047" y="12313"/>
                  </a:lnTo>
                  <a:lnTo>
                    <a:pt x="33975" y="24641"/>
                  </a:lnTo>
                  <a:lnTo>
                    <a:pt x="25138" y="61712"/>
                  </a:lnTo>
                  <a:lnTo>
                    <a:pt x="16877" y="98910"/>
                  </a:lnTo>
                  <a:lnTo>
                    <a:pt x="9200" y="136234"/>
                  </a:lnTo>
                  <a:lnTo>
                    <a:pt x="2114" y="173680"/>
                  </a:lnTo>
                  <a:lnTo>
                    <a:pt x="0" y="185537"/>
                  </a:lnTo>
                  <a:lnTo>
                    <a:pt x="1181446" y="393851"/>
                  </a:lnTo>
                  <a:lnTo>
                    <a:pt x="1183716" y="381347"/>
                  </a:lnTo>
                  <a:lnTo>
                    <a:pt x="1186114" y="368869"/>
                  </a:lnTo>
                  <a:lnTo>
                    <a:pt x="1188638" y="356417"/>
                  </a:lnTo>
                  <a:lnTo>
                    <a:pt x="1191288" y="343993"/>
                  </a:lnTo>
                  <a:lnTo>
                    <a:pt x="1194063" y="331598"/>
                  </a:lnTo>
                  <a:lnTo>
                    <a:pt x="1196962" y="319233"/>
                  </a:lnTo>
                  <a:lnTo>
                    <a:pt x="1199985" y="306899"/>
                  </a:lnTo>
                  <a:lnTo>
                    <a:pt x="1201926" y="299249"/>
                  </a:lnTo>
                </a:path>
              </a:pathLst>
            </a:custGeom>
            <a:ln w="1247">
              <a:solidFill>
                <a:srgbClr val="9A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10" name="object 410"/>
            <p:cNvSpPr/>
            <p:nvPr/>
          </p:nvSpPr>
          <p:spPr>
            <a:xfrm>
              <a:off x="1017818" y="2722851"/>
              <a:ext cx="1054097" cy="265596"/>
            </a:xfrm>
            <a:custGeom>
              <a:avLst/>
              <a:gdLst/>
              <a:ahLst/>
              <a:cxnLst/>
              <a:rect l="l" t="t" r="r" b="b"/>
              <a:pathLst>
                <a:path w="1207146" h="304159">
                  <a:moveTo>
                    <a:pt x="25700" y="0"/>
                  </a:moveTo>
                  <a:lnTo>
                    <a:pt x="1207146" y="208313"/>
                  </a:lnTo>
                  <a:lnTo>
                    <a:pt x="1205807" y="216034"/>
                  </a:lnTo>
                  <a:lnTo>
                    <a:pt x="1203740" y="228565"/>
                  </a:lnTo>
                  <a:lnTo>
                    <a:pt x="1201802" y="241119"/>
                  </a:lnTo>
                  <a:lnTo>
                    <a:pt x="1199992" y="253694"/>
                  </a:lnTo>
                  <a:lnTo>
                    <a:pt x="1198311" y="266288"/>
                  </a:lnTo>
                  <a:lnTo>
                    <a:pt x="1196759" y="278898"/>
                  </a:lnTo>
                  <a:lnTo>
                    <a:pt x="1195335" y="291522"/>
                  </a:lnTo>
                  <a:lnTo>
                    <a:pt x="1194041" y="304159"/>
                  </a:lnTo>
                  <a:lnTo>
                    <a:pt x="0" y="188023"/>
                  </a:lnTo>
                  <a:lnTo>
                    <a:pt x="1192" y="176112"/>
                  </a:lnTo>
                  <a:lnTo>
                    <a:pt x="2519" y="163482"/>
                  </a:lnTo>
                  <a:lnTo>
                    <a:pt x="3911" y="150859"/>
                  </a:lnTo>
                  <a:lnTo>
                    <a:pt x="5367" y="138241"/>
                  </a:lnTo>
                  <a:lnTo>
                    <a:pt x="6888" y="125631"/>
                  </a:lnTo>
                  <a:lnTo>
                    <a:pt x="8473" y="113027"/>
                  </a:lnTo>
                  <a:lnTo>
                    <a:pt x="10124" y="100432"/>
                  </a:lnTo>
                  <a:lnTo>
                    <a:pt x="11840" y="87844"/>
                  </a:lnTo>
                  <a:lnTo>
                    <a:pt x="13622" y="75265"/>
                  </a:lnTo>
                  <a:lnTo>
                    <a:pt x="15470" y="62696"/>
                  </a:lnTo>
                  <a:lnTo>
                    <a:pt x="17383" y="50136"/>
                  </a:lnTo>
                  <a:lnTo>
                    <a:pt x="19363" y="37585"/>
                  </a:lnTo>
                  <a:lnTo>
                    <a:pt x="21408" y="25046"/>
                  </a:lnTo>
                  <a:lnTo>
                    <a:pt x="23521" y="12517"/>
                  </a:lnTo>
                  <a:lnTo>
                    <a:pt x="25700" y="0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11" name="object 411"/>
            <p:cNvSpPr/>
            <p:nvPr/>
          </p:nvSpPr>
          <p:spPr>
            <a:xfrm>
              <a:off x="1017818" y="2722851"/>
              <a:ext cx="1054097" cy="265596"/>
            </a:xfrm>
            <a:custGeom>
              <a:avLst/>
              <a:gdLst/>
              <a:ahLst/>
              <a:cxnLst/>
              <a:rect l="l" t="t" r="r" b="b"/>
              <a:pathLst>
                <a:path w="1207146" h="304159">
                  <a:moveTo>
                    <a:pt x="1207146" y="208313"/>
                  </a:moveTo>
                  <a:lnTo>
                    <a:pt x="25700" y="0"/>
                  </a:lnTo>
                  <a:lnTo>
                    <a:pt x="23521" y="12517"/>
                  </a:lnTo>
                  <a:lnTo>
                    <a:pt x="21408" y="25046"/>
                  </a:lnTo>
                  <a:lnTo>
                    <a:pt x="15470" y="62696"/>
                  </a:lnTo>
                  <a:lnTo>
                    <a:pt x="10124" y="100432"/>
                  </a:lnTo>
                  <a:lnTo>
                    <a:pt x="5367" y="138241"/>
                  </a:lnTo>
                  <a:lnTo>
                    <a:pt x="1192" y="176112"/>
                  </a:lnTo>
                  <a:lnTo>
                    <a:pt x="0" y="188023"/>
                  </a:lnTo>
                  <a:lnTo>
                    <a:pt x="1194041" y="304159"/>
                  </a:lnTo>
                  <a:lnTo>
                    <a:pt x="1195335" y="291522"/>
                  </a:lnTo>
                  <a:lnTo>
                    <a:pt x="1196759" y="278898"/>
                  </a:lnTo>
                  <a:lnTo>
                    <a:pt x="1198311" y="266288"/>
                  </a:lnTo>
                  <a:lnTo>
                    <a:pt x="1199992" y="253694"/>
                  </a:lnTo>
                  <a:lnTo>
                    <a:pt x="1201802" y="241119"/>
                  </a:lnTo>
                  <a:lnTo>
                    <a:pt x="1203740" y="228565"/>
                  </a:lnTo>
                  <a:lnTo>
                    <a:pt x="1205807" y="216034"/>
                  </a:lnTo>
                  <a:lnTo>
                    <a:pt x="1207146" y="208313"/>
                  </a:lnTo>
                </a:path>
              </a:pathLst>
            </a:custGeom>
            <a:ln w="1247">
              <a:solidFill>
                <a:srgbClr val="9A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12" name="object 412"/>
            <p:cNvSpPr/>
            <p:nvPr/>
          </p:nvSpPr>
          <p:spPr>
            <a:xfrm>
              <a:off x="1008201" y="2887036"/>
              <a:ext cx="1052271" cy="185796"/>
            </a:xfrm>
            <a:custGeom>
              <a:avLst/>
              <a:gdLst/>
              <a:ahLst/>
              <a:cxnLst/>
              <a:rect l="l" t="t" r="r" b="b"/>
              <a:pathLst>
                <a:path w="1205055" h="212773">
                  <a:moveTo>
                    <a:pt x="11013" y="0"/>
                  </a:moveTo>
                  <a:lnTo>
                    <a:pt x="1205055" y="116135"/>
                  </a:lnTo>
                  <a:lnTo>
                    <a:pt x="1204316" y="124008"/>
                  </a:lnTo>
                  <a:lnTo>
                    <a:pt x="1203232" y="136667"/>
                  </a:lnTo>
                  <a:lnTo>
                    <a:pt x="1202276" y="149331"/>
                  </a:lnTo>
                  <a:lnTo>
                    <a:pt x="1201449" y="162002"/>
                  </a:lnTo>
                  <a:lnTo>
                    <a:pt x="1200753" y="174681"/>
                  </a:lnTo>
                  <a:lnTo>
                    <a:pt x="1200187" y="187368"/>
                  </a:lnTo>
                  <a:lnTo>
                    <a:pt x="1199753" y="200065"/>
                  </a:lnTo>
                  <a:lnTo>
                    <a:pt x="1199451" y="212773"/>
                  </a:lnTo>
                  <a:lnTo>
                    <a:pt x="0" y="189509"/>
                  </a:lnTo>
                  <a:lnTo>
                    <a:pt x="256" y="177476"/>
                  </a:lnTo>
                  <a:lnTo>
                    <a:pt x="594" y="164775"/>
                  </a:lnTo>
                  <a:lnTo>
                    <a:pt x="998" y="152077"/>
                  </a:lnTo>
                  <a:lnTo>
                    <a:pt x="1470" y="139382"/>
                  </a:lnTo>
                  <a:lnTo>
                    <a:pt x="2008" y="126691"/>
                  </a:lnTo>
                  <a:lnTo>
                    <a:pt x="2614" y="114003"/>
                  </a:lnTo>
                  <a:lnTo>
                    <a:pt x="3285" y="101319"/>
                  </a:lnTo>
                  <a:lnTo>
                    <a:pt x="4023" y="88639"/>
                  </a:lnTo>
                  <a:lnTo>
                    <a:pt x="4826" y="75963"/>
                  </a:lnTo>
                  <a:lnTo>
                    <a:pt x="5695" y="63291"/>
                  </a:lnTo>
                  <a:lnTo>
                    <a:pt x="6629" y="50624"/>
                  </a:lnTo>
                  <a:lnTo>
                    <a:pt x="7628" y="37960"/>
                  </a:lnTo>
                  <a:lnTo>
                    <a:pt x="8692" y="25302"/>
                  </a:lnTo>
                  <a:lnTo>
                    <a:pt x="9820" y="12648"/>
                  </a:lnTo>
                  <a:lnTo>
                    <a:pt x="11013" y="0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13" name="object 413"/>
            <p:cNvSpPr/>
            <p:nvPr/>
          </p:nvSpPr>
          <p:spPr>
            <a:xfrm>
              <a:off x="1008201" y="2887036"/>
              <a:ext cx="1052271" cy="185796"/>
            </a:xfrm>
            <a:custGeom>
              <a:avLst/>
              <a:gdLst/>
              <a:ahLst/>
              <a:cxnLst/>
              <a:rect l="l" t="t" r="r" b="b"/>
              <a:pathLst>
                <a:path w="1205055" h="212773">
                  <a:moveTo>
                    <a:pt x="1205055" y="116135"/>
                  </a:moveTo>
                  <a:lnTo>
                    <a:pt x="11013" y="0"/>
                  </a:lnTo>
                  <a:lnTo>
                    <a:pt x="9820" y="12648"/>
                  </a:lnTo>
                  <a:lnTo>
                    <a:pt x="8692" y="25302"/>
                  </a:lnTo>
                  <a:lnTo>
                    <a:pt x="5695" y="63291"/>
                  </a:lnTo>
                  <a:lnTo>
                    <a:pt x="3285" y="101319"/>
                  </a:lnTo>
                  <a:lnTo>
                    <a:pt x="1470" y="139382"/>
                  </a:lnTo>
                  <a:lnTo>
                    <a:pt x="256" y="177476"/>
                  </a:lnTo>
                  <a:lnTo>
                    <a:pt x="0" y="189509"/>
                  </a:lnTo>
                  <a:lnTo>
                    <a:pt x="1199451" y="212773"/>
                  </a:lnTo>
                  <a:lnTo>
                    <a:pt x="1199753" y="200065"/>
                  </a:lnTo>
                  <a:lnTo>
                    <a:pt x="1200187" y="187368"/>
                  </a:lnTo>
                  <a:lnTo>
                    <a:pt x="1200753" y="174681"/>
                  </a:lnTo>
                  <a:lnTo>
                    <a:pt x="1201449" y="162002"/>
                  </a:lnTo>
                  <a:lnTo>
                    <a:pt x="1202276" y="149331"/>
                  </a:lnTo>
                  <a:lnTo>
                    <a:pt x="1203232" y="136667"/>
                  </a:lnTo>
                  <a:lnTo>
                    <a:pt x="1204316" y="124008"/>
                  </a:lnTo>
                  <a:lnTo>
                    <a:pt x="1205055" y="116135"/>
                  </a:lnTo>
                </a:path>
              </a:pathLst>
            </a:custGeom>
            <a:ln w="1247">
              <a:solidFill>
                <a:srgbClr val="00B5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14" name="object 414"/>
            <p:cNvSpPr/>
            <p:nvPr/>
          </p:nvSpPr>
          <p:spPr>
            <a:xfrm>
              <a:off x="2157040" y="2621575"/>
              <a:ext cx="4937" cy="2332"/>
            </a:xfrm>
            <a:custGeom>
              <a:avLst/>
              <a:gdLst/>
              <a:ahLst/>
              <a:cxnLst/>
              <a:rect l="l" t="t" r="r" b="b"/>
              <a:pathLst>
                <a:path w="5654" h="2671">
                  <a:moveTo>
                    <a:pt x="0" y="0"/>
                  </a:moveTo>
                  <a:lnTo>
                    <a:pt x="5654" y="2671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15" name="object 415"/>
            <p:cNvSpPr/>
            <p:nvPr/>
          </p:nvSpPr>
          <p:spPr>
            <a:xfrm>
              <a:off x="2161978" y="2623908"/>
              <a:ext cx="91526" cy="161415"/>
            </a:xfrm>
            <a:custGeom>
              <a:avLst/>
              <a:gdLst/>
              <a:ahLst/>
              <a:cxnLst/>
              <a:rect l="l" t="t" r="r" b="b"/>
              <a:pathLst>
                <a:path w="104815" h="184852">
                  <a:moveTo>
                    <a:pt x="0" y="0"/>
                  </a:moveTo>
                  <a:lnTo>
                    <a:pt x="15888" y="8081"/>
                  </a:lnTo>
                  <a:lnTo>
                    <a:pt x="30472" y="16511"/>
                  </a:lnTo>
                  <a:lnTo>
                    <a:pt x="43752" y="25288"/>
                  </a:lnTo>
                  <a:lnTo>
                    <a:pt x="55727" y="34412"/>
                  </a:lnTo>
                  <a:lnTo>
                    <a:pt x="66397" y="43885"/>
                  </a:lnTo>
                  <a:lnTo>
                    <a:pt x="75763" y="53705"/>
                  </a:lnTo>
                  <a:lnTo>
                    <a:pt x="83825" y="63872"/>
                  </a:lnTo>
                  <a:lnTo>
                    <a:pt x="90583" y="74387"/>
                  </a:lnTo>
                  <a:lnTo>
                    <a:pt x="96036" y="85250"/>
                  </a:lnTo>
                  <a:lnTo>
                    <a:pt x="100186" y="96460"/>
                  </a:lnTo>
                  <a:lnTo>
                    <a:pt x="103033" y="108018"/>
                  </a:lnTo>
                  <a:lnTo>
                    <a:pt x="104576" y="119923"/>
                  </a:lnTo>
                  <a:lnTo>
                    <a:pt x="104815" y="132176"/>
                  </a:lnTo>
                  <a:lnTo>
                    <a:pt x="103751" y="144777"/>
                  </a:lnTo>
                  <a:lnTo>
                    <a:pt x="101384" y="157725"/>
                  </a:lnTo>
                  <a:lnTo>
                    <a:pt x="97715" y="171021"/>
                  </a:lnTo>
                  <a:lnTo>
                    <a:pt x="92742" y="184664"/>
                  </a:lnTo>
                  <a:lnTo>
                    <a:pt x="92665" y="184852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16" name="object 416"/>
            <p:cNvSpPr/>
            <p:nvPr/>
          </p:nvSpPr>
          <p:spPr>
            <a:xfrm>
              <a:off x="2123423" y="2699548"/>
              <a:ext cx="5069" cy="1951"/>
            </a:xfrm>
            <a:custGeom>
              <a:avLst/>
              <a:gdLst/>
              <a:ahLst/>
              <a:cxnLst/>
              <a:rect l="l" t="t" r="r" b="b"/>
              <a:pathLst>
                <a:path w="5805" h="2234">
                  <a:moveTo>
                    <a:pt x="0" y="0"/>
                  </a:moveTo>
                  <a:lnTo>
                    <a:pt x="5805" y="2234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17" name="object 417"/>
            <p:cNvSpPr/>
            <p:nvPr/>
          </p:nvSpPr>
          <p:spPr>
            <a:xfrm>
              <a:off x="2128492" y="2701500"/>
              <a:ext cx="115542" cy="83823"/>
            </a:xfrm>
            <a:custGeom>
              <a:avLst/>
              <a:gdLst/>
              <a:ahLst/>
              <a:cxnLst/>
              <a:rect l="l" t="t" r="r" b="b"/>
              <a:pathLst>
                <a:path w="132318" h="95994">
                  <a:moveTo>
                    <a:pt x="0" y="0"/>
                  </a:moveTo>
                  <a:lnTo>
                    <a:pt x="20967" y="8353"/>
                  </a:lnTo>
                  <a:lnTo>
                    <a:pt x="40127" y="16521"/>
                  </a:lnTo>
                  <a:lnTo>
                    <a:pt x="57481" y="24505"/>
                  </a:lnTo>
                  <a:lnTo>
                    <a:pt x="73027" y="32304"/>
                  </a:lnTo>
                  <a:lnTo>
                    <a:pt x="86767" y="39918"/>
                  </a:lnTo>
                  <a:lnTo>
                    <a:pt x="98698" y="47347"/>
                  </a:lnTo>
                  <a:lnTo>
                    <a:pt x="108822" y="54591"/>
                  </a:lnTo>
                  <a:lnTo>
                    <a:pt x="117138" y="61651"/>
                  </a:lnTo>
                  <a:lnTo>
                    <a:pt x="123646" y="68525"/>
                  </a:lnTo>
                  <a:lnTo>
                    <a:pt x="128346" y="75215"/>
                  </a:lnTo>
                  <a:lnTo>
                    <a:pt x="131236" y="81719"/>
                  </a:lnTo>
                  <a:lnTo>
                    <a:pt x="132318" y="88038"/>
                  </a:lnTo>
                  <a:lnTo>
                    <a:pt x="131590" y="94172"/>
                  </a:lnTo>
                  <a:lnTo>
                    <a:pt x="131013" y="95994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18" name="object 418"/>
            <p:cNvSpPr/>
            <p:nvPr/>
          </p:nvSpPr>
          <p:spPr>
            <a:xfrm>
              <a:off x="2095909" y="2779908"/>
              <a:ext cx="5242" cy="1547"/>
            </a:xfrm>
            <a:custGeom>
              <a:avLst/>
              <a:gdLst/>
              <a:ahLst/>
              <a:cxnLst/>
              <a:rect l="l" t="t" r="r" b="b"/>
              <a:pathLst>
                <a:path w="6003" h="1772">
                  <a:moveTo>
                    <a:pt x="0" y="0"/>
                  </a:moveTo>
                  <a:lnTo>
                    <a:pt x="6003" y="1772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19" name="object 419"/>
            <p:cNvSpPr/>
            <p:nvPr/>
          </p:nvSpPr>
          <p:spPr>
            <a:xfrm>
              <a:off x="2101152" y="2781457"/>
              <a:ext cx="141743" cy="20544"/>
            </a:xfrm>
            <a:custGeom>
              <a:avLst/>
              <a:gdLst/>
              <a:ahLst/>
              <a:cxnLst/>
              <a:rect l="l" t="t" r="r" b="b"/>
              <a:pathLst>
                <a:path w="162323" h="23527">
                  <a:moveTo>
                    <a:pt x="0" y="0"/>
                  </a:moveTo>
                  <a:lnTo>
                    <a:pt x="21205" y="6111"/>
                  </a:lnTo>
                  <a:lnTo>
                    <a:pt x="40938" y="11306"/>
                  </a:lnTo>
                  <a:lnTo>
                    <a:pt x="59199" y="15584"/>
                  </a:lnTo>
                  <a:lnTo>
                    <a:pt x="75987" y="18946"/>
                  </a:lnTo>
                  <a:lnTo>
                    <a:pt x="91303" y="21390"/>
                  </a:lnTo>
                  <a:lnTo>
                    <a:pt x="105147" y="22917"/>
                  </a:lnTo>
                  <a:lnTo>
                    <a:pt x="117519" y="23527"/>
                  </a:lnTo>
                  <a:lnTo>
                    <a:pt x="128420" y="23219"/>
                  </a:lnTo>
                  <a:lnTo>
                    <a:pt x="137850" y="21995"/>
                  </a:lnTo>
                  <a:lnTo>
                    <a:pt x="145809" y="19853"/>
                  </a:lnTo>
                  <a:lnTo>
                    <a:pt x="152297" y="16794"/>
                  </a:lnTo>
                  <a:lnTo>
                    <a:pt x="157314" y="12817"/>
                  </a:lnTo>
                  <a:lnTo>
                    <a:pt x="160862" y="7923"/>
                  </a:lnTo>
                  <a:lnTo>
                    <a:pt x="162323" y="4427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20" name="object 420"/>
            <p:cNvSpPr/>
            <p:nvPr/>
          </p:nvSpPr>
          <p:spPr>
            <a:xfrm>
              <a:off x="2074733" y="2862123"/>
              <a:ext cx="5328" cy="1168"/>
            </a:xfrm>
            <a:custGeom>
              <a:avLst/>
              <a:gdLst/>
              <a:ahLst/>
              <a:cxnLst/>
              <a:rect l="l" t="t" r="r" b="b"/>
              <a:pathLst>
                <a:path w="6102" h="1338">
                  <a:moveTo>
                    <a:pt x="0" y="0"/>
                  </a:moveTo>
                  <a:lnTo>
                    <a:pt x="6102" y="1338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21" name="object 421"/>
            <p:cNvSpPr/>
            <p:nvPr/>
          </p:nvSpPr>
          <p:spPr>
            <a:xfrm>
              <a:off x="2080061" y="2785323"/>
              <a:ext cx="162834" cy="84077"/>
            </a:xfrm>
            <a:custGeom>
              <a:avLst/>
              <a:gdLst/>
              <a:ahLst/>
              <a:cxnLst/>
              <a:rect l="l" t="t" r="r" b="b"/>
              <a:pathLst>
                <a:path w="186476" h="96284">
                  <a:moveTo>
                    <a:pt x="0" y="89289"/>
                  </a:moveTo>
                  <a:lnTo>
                    <a:pt x="16253" y="92418"/>
                  </a:lnTo>
                  <a:lnTo>
                    <a:pt x="31803" y="94627"/>
                  </a:lnTo>
                  <a:lnTo>
                    <a:pt x="46651" y="95916"/>
                  </a:lnTo>
                  <a:lnTo>
                    <a:pt x="60797" y="96284"/>
                  </a:lnTo>
                  <a:lnTo>
                    <a:pt x="74240" y="95732"/>
                  </a:lnTo>
                  <a:lnTo>
                    <a:pt x="86981" y="94260"/>
                  </a:lnTo>
                  <a:lnTo>
                    <a:pt x="99019" y="91867"/>
                  </a:lnTo>
                  <a:lnTo>
                    <a:pt x="110355" y="88553"/>
                  </a:lnTo>
                  <a:lnTo>
                    <a:pt x="120988" y="84320"/>
                  </a:lnTo>
                  <a:lnTo>
                    <a:pt x="130919" y="79166"/>
                  </a:lnTo>
                  <a:lnTo>
                    <a:pt x="140147" y="73091"/>
                  </a:lnTo>
                  <a:lnTo>
                    <a:pt x="148673" y="66097"/>
                  </a:lnTo>
                  <a:lnTo>
                    <a:pt x="156497" y="58181"/>
                  </a:lnTo>
                  <a:lnTo>
                    <a:pt x="163618" y="49346"/>
                  </a:lnTo>
                  <a:lnTo>
                    <a:pt x="170036" y="39590"/>
                  </a:lnTo>
                  <a:lnTo>
                    <a:pt x="175752" y="28913"/>
                  </a:lnTo>
                  <a:lnTo>
                    <a:pt x="180765" y="17317"/>
                  </a:lnTo>
                  <a:lnTo>
                    <a:pt x="185076" y="4800"/>
                  </a:lnTo>
                  <a:lnTo>
                    <a:pt x="186476" y="0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22" name="object 422"/>
            <p:cNvSpPr/>
            <p:nvPr/>
          </p:nvSpPr>
          <p:spPr>
            <a:xfrm>
              <a:off x="2059998" y="2945781"/>
              <a:ext cx="5371" cy="735"/>
            </a:xfrm>
            <a:custGeom>
              <a:avLst/>
              <a:gdLst/>
              <a:ahLst/>
              <a:cxnLst/>
              <a:rect l="l" t="t" r="r" b="b"/>
              <a:pathLst>
                <a:path w="6151" h="842">
                  <a:moveTo>
                    <a:pt x="0" y="0"/>
                  </a:moveTo>
                  <a:lnTo>
                    <a:pt x="6151" y="842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23" name="object 423"/>
            <p:cNvSpPr/>
            <p:nvPr/>
          </p:nvSpPr>
          <p:spPr>
            <a:xfrm>
              <a:off x="2065370" y="2946516"/>
              <a:ext cx="130650" cy="55143"/>
            </a:xfrm>
            <a:custGeom>
              <a:avLst/>
              <a:gdLst/>
              <a:ahLst/>
              <a:cxnLst/>
              <a:rect l="l" t="t" r="r" b="b"/>
              <a:pathLst>
                <a:path w="149620" h="63150">
                  <a:moveTo>
                    <a:pt x="0" y="0"/>
                  </a:moveTo>
                  <a:lnTo>
                    <a:pt x="21419" y="3140"/>
                  </a:lnTo>
                  <a:lnTo>
                    <a:pt x="41186" y="6500"/>
                  </a:lnTo>
                  <a:lnTo>
                    <a:pt x="59300" y="10077"/>
                  </a:lnTo>
                  <a:lnTo>
                    <a:pt x="75763" y="13873"/>
                  </a:lnTo>
                  <a:lnTo>
                    <a:pt x="90573" y="17887"/>
                  </a:lnTo>
                  <a:lnTo>
                    <a:pt x="103731" y="22118"/>
                  </a:lnTo>
                  <a:lnTo>
                    <a:pt x="115237" y="26567"/>
                  </a:lnTo>
                  <a:lnTo>
                    <a:pt x="125092" y="31233"/>
                  </a:lnTo>
                  <a:lnTo>
                    <a:pt x="133294" y="36116"/>
                  </a:lnTo>
                  <a:lnTo>
                    <a:pt x="139846" y="41216"/>
                  </a:lnTo>
                  <a:lnTo>
                    <a:pt x="144745" y="46532"/>
                  </a:lnTo>
                  <a:lnTo>
                    <a:pt x="147994" y="52065"/>
                  </a:lnTo>
                  <a:lnTo>
                    <a:pt x="149591" y="57815"/>
                  </a:lnTo>
                  <a:lnTo>
                    <a:pt x="149620" y="63150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24" name="object 424"/>
            <p:cNvSpPr/>
            <p:nvPr/>
          </p:nvSpPr>
          <p:spPr>
            <a:xfrm>
              <a:off x="2051765" y="3030292"/>
              <a:ext cx="5460" cy="299"/>
            </a:xfrm>
            <a:custGeom>
              <a:avLst/>
              <a:gdLst/>
              <a:ahLst/>
              <a:cxnLst/>
              <a:rect l="l" t="t" r="r" b="b"/>
              <a:pathLst>
                <a:path w="6253" h="342">
                  <a:moveTo>
                    <a:pt x="0" y="0"/>
                  </a:moveTo>
                  <a:lnTo>
                    <a:pt x="6253" y="342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25" name="object 425"/>
            <p:cNvSpPr/>
            <p:nvPr/>
          </p:nvSpPr>
          <p:spPr>
            <a:xfrm>
              <a:off x="2057226" y="3001660"/>
              <a:ext cx="138795" cy="30285"/>
            </a:xfrm>
            <a:custGeom>
              <a:avLst/>
              <a:gdLst/>
              <a:ahLst/>
              <a:cxnLst/>
              <a:rect l="l" t="t" r="r" b="b"/>
              <a:pathLst>
                <a:path w="158947" h="34682">
                  <a:moveTo>
                    <a:pt x="0" y="33132"/>
                  </a:moveTo>
                  <a:lnTo>
                    <a:pt x="21069" y="34153"/>
                  </a:lnTo>
                  <a:lnTo>
                    <a:pt x="40642" y="34670"/>
                  </a:lnTo>
                  <a:lnTo>
                    <a:pt x="58718" y="34682"/>
                  </a:lnTo>
                  <a:lnTo>
                    <a:pt x="75297" y="34191"/>
                  </a:lnTo>
                  <a:lnTo>
                    <a:pt x="90379" y="33195"/>
                  </a:lnTo>
                  <a:lnTo>
                    <a:pt x="103964" y="31696"/>
                  </a:lnTo>
                  <a:lnTo>
                    <a:pt x="116053" y="29693"/>
                  </a:lnTo>
                  <a:lnTo>
                    <a:pt x="126645" y="27187"/>
                  </a:lnTo>
                  <a:lnTo>
                    <a:pt x="135740" y="24177"/>
                  </a:lnTo>
                  <a:lnTo>
                    <a:pt x="143338" y="20664"/>
                  </a:lnTo>
                  <a:lnTo>
                    <a:pt x="149440" y="16648"/>
                  </a:lnTo>
                  <a:lnTo>
                    <a:pt x="154046" y="12130"/>
                  </a:lnTo>
                  <a:lnTo>
                    <a:pt x="157155" y="7108"/>
                  </a:lnTo>
                  <a:lnTo>
                    <a:pt x="158767" y="1585"/>
                  </a:lnTo>
                  <a:lnTo>
                    <a:pt x="158947" y="0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26" name="object 426"/>
            <p:cNvSpPr/>
            <p:nvPr/>
          </p:nvSpPr>
          <p:spPr>
            <a:xfrm>
              <a:off x="2492422" y="1014418"/>
              <a:ext cx="401266" cy="1041963"/>
            </a:xfrm>
            <a:custGeom>
              <a:avLst/>
              <a:gdLst/>
              <a:ahLst/>
              <a:cxnLst/>
              <a:rect l="l" t="t" r="r" b="b"/>
              <a:pathLst>
                <a:path w="459527" h="1193250">
                  <a:moveTo>
                    <a:pt x="0" y="50894"/>
                  </a:moveTo>
                  <a:lnTo>
                    <a:pt x="47874" y="36076"/>
                  </a:lnTo>
                  <a:lnTo>
                    <a:pt x="84472" y="25470"/>
                  </a:lnTo>
                  <a:lnTo>
                    <a:pt x="121232" y="15440"/>
                  </a:lnTo>
                  <a:lnTo>
                    <a:pt x="158151" y="5984"/>
                  </a:lnTo>
                  <a:lnTo>
                    <a:pt x="182850" y="0"/>
                  </a:lnTo>
                  <a:lnTo>
                    <a:pt x="459527" y="1167305"/>
                  </a:lnTo>
                  <a:lnTo>
                    <a:pt x="451840" y="1169152"/>
                  </a:lnTo>
                  <a:lnTo>
                    <a:pt x="439515" y="1172222"/>
                  </a:lnTo>
                  <a:lnTo>
                    <a:pt x="427223" y="1175419"/>
                  </a:lnTo>
                  <a:lnTo>
                    <a:pt x="414963" y="1178740"/>
                  </a:lnTo>
                  <a:lnTo>
                    <a:pt x="402736" y="1182185"/>
                  </a:lnTo>
                  <a:lnTo>
                    <a:pt x="390544" y="1185753"/>
                  </a:lnTo>
                  <a:lnTo>
                    <a:pt x="378386" y="1189441"/>
                  </a:lnTo>
                  <a:lnTo>
                    <a:pt x="366264" y="1193250"/>
                  </a:lnTo>
                  <a:lnTo>
                    <a:pt x="0" y="50894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27" name="object 427"/>
            <p:cNvSpPr/>
            <p:nvPr/>
          </p:nvSpPr>
          <p:spPr>
            <a:xfrm>
              <a:off x="2492422" y="1014418"/>
              <a:ext cx="401266" cy="1041963"/>
            </a:xfrm>
            <a:custGeom>
              <a:avLst/>
              <a:gdLst/>
              <a:ahLst/>
              <a:cxnLst/>
              <a:rect l="l" t="t" r="r" b="b"/>
              <a:pathLst>
                <a:path w="459527" h="1193250">
                  <a:moveTo>
                    <a:pt x="459527" y="1167305"/>
                  </a:moveTo>
                  <a:lnTo>
                    <a:pt x="182850" y="0"/>
                  </a:lnTo>
                  <a:lnTo>
                    <a:pt x="170492" y="2960"/>
                  </a:lnTo>
                  <a:lnTo>
                    <a:pt x="158151" y="5984"/>
                  </a:lnTo>
                  <a:lnTo>
                    <a:pt x="121232" y="15440"/>
                  </a:lnTo>
                  <a:lnTo>
                    <a:pt x="84472" y="25470"/>
                  </a:lnTo>
                  <a:lnTo>
                    <a:pt x="47874" y="36076"/>
                  </a:lnTo>
                  <a:lnTo>
                    <a:pt x="11441" y="47254"/>
                  </a:lnTo>
                  <a:lnTo>
                    <a:pt x="0" y="50894"/>
                  </a:lnTo>
                  <a:lnTo>
                    <a:pt x="366264" y="1193250"/>
                  </a:lnTo>
                  <a:lnTo>
                    <a:pt x="378386" y="1189441"/>
                  </a:lnTo>
                  <a:lnTo>
                    <a:pt x="390544" y="1185753"/>
                  </a:lnTo>
                  <a:lnTo>
                    <a:pt x="402736" y="1182185"/>
                  </a:lnTo>
                  <a:lnTo>
                    <a:pt x="414963" y="1178740"/>
                  </a:lnTo>
                  <a:lnTo>
                    <a:pt x="427223" y="1175419"/>
                  </a:lnTo>
                  <a:lnTo>
                    <a:pt x="439515" y="1172222"/>
                  </a:lnTo>
                  <a:lnTo>
                    <a:pt x="451840" y="1169152"/>
                  </a:lnTo>
                  <a:lnTo>
                    <a:pt x="459527" y="1167305"/>
                  </a:lnTo>
                </a:path>
              </a:pathLst>
            </a:custGeom>
            <a:ln w="1247">
              <a:solidFill>
                <a:srgbClr val="9A00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28" name="object 428"/>
            <p:cNvSpPr/>
            <p:nvPr/>
          </p:nvSpPr>
          <p:spPr>
            <a:xfrm>
              <a:off x="2040678" y="1184095"/>
              <a:ext cx="615268" cy="976991"/>
            </a:xfrm>
            <a:custGeom>
              <a:avLst/>
              <a:gdLst/>
              <a:ahLst/>
              <a:cxnLst/>
              <a:rect l="l" t="t" r="r" b="b"/>
              <a:pathLst>
                <a:path w="704601" h="1118845">
                  <a:moveTo>
                    <a:pt x="0" y="91722"/>
                  </a:moveTo>
                  <a:lnTo>
                    <a:pt x="32188" y="72637"/>
                  </a:lnTo>
                  <a:lnTo>
                    <a:pt x="65260" y="53706"/>
                  </a:lnTo>
                  <a:lnTo>
                    <a:pt x="98625" y="35286"/>
                  </a:lnTo>
                  <a:lnTo>
                    <a:pt x="132271" y="17382"/>
                  </a:lnTo>
                  <a:lnTo>
                    <a:pt x="166189" y="0"/>
                  </a:lnTo>
                  <a:lnTo>
                    <a:pt x="704601" y="1072106"/>
                  </a:lnTo>
                  <a:lnTo>
                    <a:pt x="697585" y="1075660"/>
                  </a:lnTo>
                  <a:lnTo>
                    <a:pt x="686302" y="1081489"/>
                  </a:lnTo>
                  <a:lnTo>
                    <a:pt x="675076" y="1087432"/>
                  </a:lnTo>
                  <a:lnTo>
                    <a:pt x="663910" y="1093488"/>
                  </a:lnTo>
                  <a:lnTo>
                    <a:pt x="652806" y="1099657"/>
                  </a:lnTo>
                  <a:lnTo>
                    <a:pt x="641764" y="1105939"/>
                  </a:lnTo>
                  <a:lnTo>
                    <a:pt x="630786" y="1112335"/>
                  </a:lnTo>
                  <a:lnTo>
                    <a:pt x="619873" y="1118845"/>
                  </a:lnTo>
                  <a:lnTo>
                    <a:pt x="0" y="91722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29" name="object 429"/>
            <p:cNvSpPr/>
            <p:nvPr/>
          </p:nvSpPr>
          <p:spPr>
            <a:xfrm>
              <a:off x="2040678" y="1184095"/>
              <a:ext cx="615268" cy="976991"/>
            </a:xfrm>
            <a:custGeom>
              <a:avLst/>
              <a:gdLst/>
              <a:ahLst/>
              <a:cxnLst/>
              <a:rect l="l" t="t" r="r" b="b"/>
              <a:pathLst>
                <a:path w="704601" h="1118845">
                  <a:moveTo>
                    <a:pt x="704601" y="1072106"/>
                  </a:moveTo>
                  <a:lnTo>
                    <a:pt x="166189" y="0"/>
                  </a:lnTo>
                  <a:lnTo>
                    <a:pt x="154854" y="5735"/>
                  </a:lnTo>
                  <a:lnTo>
                    <a:pt x="143548" y="11530"/>
                  </a:lnTo>
                  <a:lnTo>
                    <a:pt x="109810" y="29260"/>
                  </a:lnTo>
                  <a:lnTo>
                    <a:pt x="76350" y="47509"/>
                  </a:lnTo>
                  <a:lnTo>
                    <a:pt x="43179" y="66270"/>
                  </a:lnTo>
                  <a:lnTo>
                    <a:pt x="10307" y="85539"/>
                  </a:lnTo>
                  <a:lnTo>
                    <a:pt x="0" y="91722"/>
                  </a:lnTo>
                  <a:lnTo>
                    <a:pt x="619873" y="1118845"/>
                  </a:lnTo>
                  <a:lnTo>
                    <a:pt x="630786" y="1112335"/>
                  </a:lnTo>
                  <a:lnTo>
                    <a:pt x="641764" y="1105939"/>
                  </a:lnTo>
                  <a:lnTo>
                    <a:pt x="652806" y="1099657"/>
                  </a:lnTo>
                  <a:lnTo>
                    <a:pt x="663910" y="1093488"/>
                  </a:lnTo>
                  <a:lnTo>
                    <a:pt x="675076" y="1087432"/>
                  </a:lnTo>
                  <a:lnTo>
                    <a:pt x="686302" y="1081489"/>
                  </a:lnTo>
                  <a:lnTo>
                    <a:pt x="697585" y="1075660"/>
                  </a:lnTo>
                  <a:lnTo>
                    <a:pt x="704601" y="1072106"/>
                  </a:lnTo>
                </a:path>
              </a:pathLst>
            </a:custGeom>
            <a:ln w="1247">
              <a:solidFill>
                <a:srgbClr val="00B5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30" name="object 430"/>
            <p:cNvSpPr/>
            <p:nvPr/>
          </p:nvSpPr>
          <p:spPr>
            <a:xfrm>
              <a:off x="2652089" y="982448"/>
              <a:ext cx="324509" cy="1051278"/>
            </a:xfrm>
            <a:custGeom>
              <a:avLst/>
              <a:gdLst/>
              <a:ahLst/>
              <a:cxnLst/>
              <a:rect l="l" t="t" r="r" b="b"/>
              <a:pathLst>
                <a:path w="371626" h="1203917">
                  <a:moveTo>
                    <a:pt x="0" y="36612"/>
                  </a:moveTo>
                  <a:lnTo>
                    <a:pt x="48871" y="25527"/>
                  </a:lnTo>
                  <a:lnTo>
                    <a:pt x="86178" y="17781"/>
                  </a:lnTo>
                  <a:lnTo>
                    <a:pt x="123605" y="10623"/>
                  </a:lnTo>
                  <a:lnTo>
                    <a:pt x="161147" y="4053"/>
                  </a:lnTo>
                  <a:lnTo>
                    <a:pt x="186237" y="0"/>
                  </a:lnTo>
                  <a:lnTo>
                    <a:pt x="371626" y="1185314"/>
                  </a:lnTo>
                  <a:lnTo>
                    <a:pt x="363860" y="1186545"/>
                  </a:lnTo>
                  <a:lnTo>
                    <a:pt x="351324" y="1188641"/>
                  </a:lnTo>
                  <a:lnTo>
                    <a:pt x="338811" y="1190866"/>
                  </a:lnTo>
                  <a:lnTo>
                    <a:pt x="326324" y="1193221"/>
                  </a:lnTo>
                  <a:lnTo>
                    <a:pt x="313865" y="1195704"/>
                  </a:lnTo>
                  <a:lnTo>
                    <a:pt x="301436" y="1198315"/>
                  </a:lnTo>
                  <a:lnTo>
                    <a:pt x="289039" y="1201053"/>
                  </a:lnTo>
                  <a:lnTo>
                    <a:pt x="276676" y="1203917"/>
                  </a:lnTo>
                  <a:lnTo>
                    <a:pt x="0" y="36612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31" name="object 431"/>
            <p:cNvSpPr/>
            <p:nvPr/>
          </p:nvSpPr>
          <p:spPr>
            <a:xfrm>
              <a:off x="2652089" y="982448"/>
              <a:ext cx="324509" cy="1051278"/>
            </a:xfrm>
            <a:custGeom>
              <a:avLst/>
              <a:gdLst/>
              <a:ahLst/>
              <a:cxnLst/>
              <a:rect l="l" t="t" r="r" b="b"/>
              <a:pathLst>
                <a:path w="371626" h="1203917">
                  <a:moveTo>
                    <a:pt x="371626" y="1185314"/>
                  </a:moveTo>
                  <a:lnTo>
                    <a:pt x="186237" y="0"/>
                  </a:lnTo>
                  <a:lnTo>
                    <a:pt x="173686" y="1994"/>
                  </a:lnTo>
                  <a:lnTo>
                    <a:pt x="161147" y="4053"/>
                  </a:lnTo>
                  <a:lnTo>
                    <a:pt x="123605" y="10623"/>
                  </a:lnTo>
                  <a:lnTo>
                    <a:pt x="86178" y="17781"/>
                  </a:lnTo>
                  <a:lnTo>
                    <a:pt x="48871" y="25527"/>
                  </a:lnTo>
                  <a:lnTo>
                    <a:pt x="11687" y="33863"/>
                  </a:lnTo>
                  <a:lnTo>
                    <a:pt x="0" y="36612"/>
                  </a:lnTo>
                  <a:lnTo>
                    <a:pt x="276676" y="1203917"/>
                  </a:lnTo>
                  <a:lnTo>
                    <a:pt x="289039" y="1201053"/>
                  </a:lnTo>
                  <a:lnTo>
                    <a:pt x="301436" y="1198315"/>
                  </a:lnTo>
                  <a:lnTo>
                    <a:pt x="313865" y="1195704"/>
                  </a:lnTo>
                  <a:lnTo>
                    <a:pt x="326324" y="1193221"/>
                  </a:lnTo>
                  <a:lnTo>
                    <a:pt x="338811" y="1190866"/>
                  </a:lnTo>
                  <a:lnTo>
                    <a:pt x="351324" y="1188641"/>
                  </a:lnTo>
                  <a:lnTo>
                    <a:pt x="363860" y="1186545"/>
                  </a:lnTo>
                  <a:lnTo>
                    <a:pt x="371626" y="1185314"/>
                  </a:lnTo>
                </a:path>
              </a:pathLst>
            </a:custGeom>
            <a:ln w="1247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32" name="object 432"/>
            <p:cNvSpPr/>
            <p:nvPr/>
          </p:nvSpPr>
          <p:spPr>
            <a:xfrm>
              <a:off x="1430700" y="1688733"/>
              <a:ext cx="893331" cy="754579"/>
            </a:xfrm>
            <a:custGeom>
              <a:avLst/>
              <a:gdLst/>
              <a:ahLst/>
              <a:cxnLst/>
              <a:rect l="l" t="t" r="r" b="b"/>
              <a:pathLst>
                <a:path w="1023038" h="864139">
                  <a:moveTo>
                    <a:pt x="0" y="147726"/>
                  </a:moveTo>
                  <a:lnTo>
                    <a:pt x="22530" y="117899"/>
                  </a:lnTo>
                  <a:lnTo>
                    <a:pt x="45983" y="87854"/>
                  </a:lnTo>
                  <a:lnTo>
                    <a:pt x="69905" y="58187"/>
                  </a:lnTo>
                  <a:lnTo>
                    <a:pt x="94283" y="28901"/>
                  </a:lnTo>
                  <a:lnTo>
                    <a:pt x="119105" y="0"/>
                  </a:lnTo>
                  <a:lnTo>
                    <a:pt x="1023038" y="788788"/>
                  </a:lnTo>
                  <a:lnTo>
                    <a:pt x="1017854" y="794769"/>
                  </a:lnTo>
                  <a:lnTo>
                    <a:pt x="1009607" y="804439"/>
                  </a:lnTo>
                  <a:lnTo>
                    <a:pt x="1001460" y="814189"/>
                  </a:lnTo>
                  <a:lnTo>
                    <a:pt x="993414" y="824018"/>
                  </a:lnTo>
                  <a:lnTo>
                    <a:pt x="985470" y="833926"/>
                  </a:lnTo>
                  <a:lnTo>
                    <a:pt x="977630" y="843916"/>
                  </a:lnTo>
                  <a:lnTo>
                    <a:pt x="969894" y="853986"/>
                  </a:lnTo>
                  <a:lnTo>
                    <a:pt x="962263" y="864139"/>
                  </a:lnTo>
                  <a:lnTo>
                    <a:pt x="0" y="147726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33" name="object 433"/>
            <p:cNvSpPr/>
            <p:nvPr/>
          </p:nvSpPr>
          <p:spPr>
            <a:xfrm>
              <a:off x="1430700" y="1688733"/>
              <a:ext cx="893331" cy="754579"/>
            </a:xfrm>
            <a:custGeom>
              <a:avLst/>
              <a:gdLst/>
              <a:ahLst/>
              <a:cxnLst/>
              <a:rect l="l" t="t" r="r" b="b"/>
              <a:pathLst>
                <a:path w="1023038" h="864139">
                  <a:moveTo>
                    <a:pt x="1023038" y="788788"/>
                  </a:moveTo>
                  <a:lnTo>
                    <a:pt x="119105" y="0"/>
                  </a:lnTo>
                  <a:lnTo>
                    <a:pt x="110783" y="9590"/>
                  </a:lnTo>
                  <a:lnTo>
                    <a:pt x="102509" y="19224"/>
                  </a:lnTo>
                  <a:lnTo>
                    <a:pt x="77981" y="48382"/>
                  </a:lnTo>
                  <a:lnTo>
                    <a:pt x="53905" y="77923"/>
                  </a:lnTo>
                  <a:lnTo>
                    <a:pt x="30295" y="107842"/>
                  </a:lnTo>
                  <a:lnTo>
                    <a:pt x="7162" y="138138"/>
                  </a:lnTo>
                  <a:lnTo>
                    <a:pt x="0" y="147726"/>
                  </a:lnTo>
                  <a:lnTo>
                    <a:pt x="962263" y="864139"/>
                  </a:lnTo>
                  <a:lnTo>
                    <a:pt x="969894" y="853986"/>
                  </a:lnTo>
                  <a:lnTo>
                    <a:pt x="977630" y="843916"/>
                  </a:lnTo>
                  <a:lnTo>
                    <a:pt x="985470" y="833926"/>
                  </a:lnTo>
                  <a:lnTo>
                    <a:pt x="993414" y="824018"/>
                  </a:lnTo>
                  <a:lnTo>
                    <a:pt x="1001460" y="814189"/>
                  </a:lnTo>
                  <a:lnTo>
                    <a:pt x="1009607" y="804439"/>
                  </a:lnTo>
                  <a:lnTo>
                    <a:pt x="1017854" y="794769"/>
                  </a:lnTo>
                  <a:lnTo>
                    <a:pt x="1023038" y="788788"/>
                  </a:lnTo>
                </a:path>
              </a:pathLst>
            </a:custGeom>
            <a:ln w="1247">
              <a:solidFill>
                <a:srgbClr val="FF00B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34" name="object 434"/>
            <p:cNvSpPr/>
            <p:nvPr/>
          </p:nvSpPr>
          <p:spPr>
            <a:xfrm>
              <a:off x="2933928" y="2019476"/>
              <a:ext cx="1040" cy="5317"/>
            </a:xfrm>
            <a:custGeom>
              <a:avLst/>
              <a:gdLst/>
              <a:ahLst/>
              <a:cxnLst/>
              <a:rect l="l" t="t" r="r" b="b"/>
              <a:pathLst>
                <a:path w="1191" h="6089">
                  <a:moveTo>
                    <a:pt x="0" y="0"/>
                  </a:moveTo>
                  <a:lnTo>
                    <a:pt x="1191" y="6089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35" name="object 435"/>
            <p:cNvSpPr/>
            <p:nvPr/>
          </p:nvSpPr>
          <p:spPr>
            <a:xfrm>
              <a:off x="2934967" y="2024793"/>
              <a:ext cx="26251" cy="133654"/>
            </a:xfrm>
            <a:custGeom>
              <a:avLst/>
              <a:gdLst/>
              <a:ahLst/>
              <a:cxnLst/>
              <a:rect l="l" t="t" r="r" b="b"/>
              <a:pathLst>
                <a:path w="30062" h="153060">
                  <a:moveTo>
                    <a:pt x="0" y="0"/>
                  </a:moveTo>
                  <a:lnTo>
                    <a:pt x="4694" y="23913"/>
                  </a:lnTo>
                  <a:lnTo>
                    <a:pt x="8991" y="45795"/>
                  </a:lnTo>
                  <a:lnTo>
                    <a:pt x="12889" y="65647"/>
                  </a:lnTo>
                  <a:lnTo>
                    <a:pt x="16390" y="83469"/>
                  </a:lnTo>
                  <a:lnTo>
                    <a:pt x="19491" y="99261"/>
                  </a:lnTo>
                  <a:lnTo>
                    <a:pt x="22195" y="113023"/>
                  </a:lnTo>
                  <a:lnTo>
                    <a:pt x="24500" y="124756"/>
                  </a:lnTo>
                  <a:lnTo>
                    <a:pt x="26406" y="134458"/>
                  </a:lnTo>
                  <a:lnTo>
                    <a:pt x="27914" y="142132"/>
                  </a:lnTo>
                  <a:lnTo>
                    <a:pt x="29023" y="147777"/>
                  </a:lnTo>
                  <a:lnTo>
                    <a:pt x="29734" y="151392"/>
                  </a:lnTo>
                  <a:lnTo>
                    <a:pt x="30062" y="153060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36" name="object 436"/>
            <p:cNvSpPr/>
            <p:nvPr/>
          </p:nvSpPr>
          <p:spPr>
            <a:xfrm>
              <a:off x="2851281" y="2039052"/>
              <a:ext cx="1470" cy="5239"/>
            </a:xfrm>
            <a:custGeom>
              <a:avLst/>
              <a:gdLst/>
              <a:ahLst/>
              <a:cxnLst/>
              <a:rect l="l" t="t" r="r" b="b"/>
              <a:pathLst>
                <a:path w="1683" h="6000">
                  <a:moveTo>
                    <a:pt x="0" y="0"/>
                  </a:moveTo>
                  <a:lnTo>
                    <a:pt x="1683" y="600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37" name="object 437"/>
            <p:cNvSpPr/>
            <p:nvPr/>
          </p:nvSpPr>
          <p:spPr>
            <a:xfrm>
              <a:off x="2852750" y="2044292"/>
              <a:ext cx="36517" cy="131213"/>
            </a:xfrm>
            <a:custGeom>
              <a:avLst/>
              <a:gdLst/>
              <a:ahLst/>
              <a:cxnLst/>
              <a:rect l="l" t="t" r="r" b="b"/>
              <a:pathLst>
                <a:path w="41819" h="150264">
                  <a:moveTo>
                    <a:pt x="0" y="0"/>
                  </a:moveTo>
                  <a:lnTo>
                    <a:pt x="6533" y="23472"/>
                  </a:lnTo>
                  <a:lnTo>
                    <a:pt x="12512" y="44953"/>
                  </a:lnTo>
                  <a:lnTo>
                    <a:pt x="17936" y="64442"/>
                  </a:lnTo>
                  <a:lnTo>
                    <a:pt x="22805" y="81938"/>
                  </a:lnTo>
                  <a:lnTo>
                    <a:pt x="27120" y="97442"/>
                  </a:lnTo>
                  <a:lnTo>
                    <a:pt x="30881" y="110954"/>
                  </a:lnTo>
                  <a:lnTo>
                    <a:pt x="34086" y="122474"/>
                  </a:lnTo>
                  <a:lnTo>
                    <a:pt x="36737" y="132001"/>
                  </a:lnTo>
                  <a:lnTo>
                    <a:pt x="38834" y="139535"/>
                  </a:lnTo>
                  <a:lnTo>
                    <a:pt x="40376" y="145078"/>
                  </a:lnTo>
                  <a:lnTo>
                    <a:pt x="41364" y="148627"/>
                  </a:lnTo>
                  <a:lnTo>
                    <a:pt x="41819" y="150264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38" name="object 438"/>
            <p:cNvSpPr/>
            <p:nvPr/>
          </p:nvSpPr>
          <p:spPr>
            <a:xfrm>
              <a:off x="2770393" y="2064954"/>
              <a:ext cx="1867" cy="5114"/>
            </a:xfrm>
            <a:custGeom>
              <a:avLst/>
              <a:gdLst/>
              <a:ahLst/>
              <a:cxnLst/>
              <a:rect l="l" t="t" r="r" b="b"/>
              <a:pathLst>
                <a:path w="2138" h="5857">
                  <a:moveTo>
                    <a:pt x="0" y="0"/>
                  </a:moveTo>
                  <a:lnTo>
                    <a:pt x="2138" y="5857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39" name="object 439"/>
            <p:cNvSpPr/>
            <p:nvPr/>
          </p:nvSpPr>
          <p:spPr>
            <a:xfrm>
              <a:off x="2772261" y="2070068"/>
              <a:ext cx="46617" cy="128009"/>
            </a:xfrm>
            <a:custGeom>
              <a:avLst/>
              <a:gdLst/>
              <a:ahLst/>
              <a:cxnLst/>
              <a:rect l="l" t="t" r="r" b="b"/>
              <a:pathLst>
                <a:path w="53386" h="146595">
                  <a:moveTo>
                    <a:pt x="0" y="0"/>
                  </a:moveTo>
                  <a:lnTo>
                    <a:pt x="8333" y="22896"/>
                  </a:lnTo>
                  <a:lnTo>
                    <a:pt x="15961" y="43849"/>
                  </a:lnTo>
                  <a:lnTo>
                    <a:pt x="22882" y="62859"/>
                  </a:lnTo>
                  <a:lnTo>
                    <a:pt x="29097" y="79926"/>
                  </a:lnTo>
                  <a:lnTo>
                    <a:pt x="34605" y="95050"/>
                  </a:lnTo>
                  <a:lnTo>
                    <a:pt x="39406" y="108231"/>
                  </a:lnTo>
                  <a:lnTo>
                    <a:pt x="43500" y="119469"/>
                  </a:lnTo>
                  <a:lnTo>
                    <a:pt x="46887" y="128764"/>
                  </a:lnTo>
                  <a:lnTo>
                    <a:pt x="49566" y="136116"/>
                  </a:lnTo>
                  <a:lnTo>
                    <a:pt x="51538" y="141526"/>
                  </a:lnTo>
                  <a:lnTo>
                    <a:pt x="52802" y="144993"/>
                  </a:lnTo>
                  <a:lnTo>
                    <a:pt x="53386" y="146595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40" name="object 440"/>
            <p:cNvSpPr/>
            <p:nvPr/>
          </p:nvSpPr>
          <p:spPr>
            <a:xfrm>
              <a:off x="2691817" y="2097098"/>
              <a:ext cx="2250" cy="4936"/>
            </a:xfrm>
            <a:custGeom>
              <a:avLst/>
              <a:gdLst/>
              <a:ahLst/>
              <a:cxnLst/>
              <a:rect l="l" t="t" r="r" b="b"/>
              <a:pathLst>
                <a:path w="2577" h="5653">
                  <a:moveTo>
                    <a:pt x="0" y="0"/>
                  </a:moveTo>
                  <a:lnTo>
                    <a:pt x="2577" y="5653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41" name="object 441"/>
            <p:cNvSpPr/>
            <p:nvPr/>
          </p:nvSpPr>
          <p:spPr>
            <a:xfrm>
              <a:off x="2694068" y="2102035"/>
              <a:ext cx="56365" cy="123982"/>
            </a:xfrm>
            <a:custGeom>
              <a:avLst/>
              <a:gdLst/>
              <a:ahLst/>
              <a:cxnLst/>
              <a:rect l="l" t="t" r="r" b="b"/>
              <a:pathLst>
                <a:path w="64549" h="141983">
                  <a:moveTo>
                    <a:pt x="0" y="0"/>
                  </a:moveTo>
                  <a:lnTo>
                    <a:pt x="10080" y="22183"/>
                  </a:lnTo>
                  <a:lnTo>
                    <a:pt x="19306" y="42483"/>
                  </a:lnTo>
                  <a:lnTo>
                    <a:pt x="27677" y="60900"/>
                  </a:lnTo>
                  <a:lnTo>
                    <a:pt x="35192" y="77433"/>
                  </a:lnTo>
                  <a:lnTo>
                    <a:pt x="41853" y="92083"/>
                  </a:lnTo>
                  <a:lnTo>
                    <a:pt x="47658" y="104849"/>
                  </a:lnTo>
                  <a:lnTo>
                    <a:pt x="52608" y="115733"/>
                  </a:lnTo>
                  <a:lnTo>
                    <a:pt x="56702" y="124733"/>
                  </a:lnTo>
                  <a:lnTo>
                    <a:pt x="59939" y="131851"/>
                  </a:lnTo>
                  <a:lnTo>
                    <a:pt x="62321" y="137086"/>
                  </a:lnTo>
                  <a:lnTo>
                    <a:pt x="63847" y="140439"/>
                  </a:lnTo>
                  <a:lnTo>
                    <a:pt x="64549" y="141983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42" name="object 442"/>
            <p:cNvSpPr/>
            <p:nvPr/>
          </p:nvSpPr>
          <p:spPr>
            <a:xfrm>
              <a:off x="2615919" y="2135181"/>
              <a:ext cx="2645" cy="4765"/>
            </a:xfrm>
            <a:custGeom>
              <a:avLst/>
              <a:gdLst/>
              <a:ahLst/>
              <a:cxnLst/>
              <a:rect l="l" t="t" r="r" b="b"/>
              <a:pathLst>
                <a:path w="3029" h="5457">
                  <a:moveTo>
                    <a:pt x="0" y="0"/>
                  </a:moveTo>
                  <a:lnTo>
                    <a:pt x="3029" y="5457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43" name="object 443"/>
            <p:cNvSpPr/>
            <p:nvPr/>
          </p:nvSpPr>
          <p:spPr>
            <a:xfrm>
              <a:off x="2618565" y="2139945"/>
              <a:ext cx="65805" cy="119258"/>
            </a:xfrm>
            <a:custGeom>
              <a:avLst/>
              <a:gdLst/>
              <a:ahLst/>
              <a:cxnLst/>
              <a:rect l="l" t="t" r="r" b="b"/>
              <a:pathLst>
                <a:path w="75360" h="136574">
                  <a:moveTo>
                    <a:pt x="0" y="0"/>
                  </a:moveTo>
                  <a:lnTo>
                    <a:pt x="11763" y="21339"/>
                  </a:lnTo>
                  <a:lnTo>
                    <a:pt x="22530" y="40866"/>
                  </a:lnTo>
                  <a:lnTo>
                    <a:pt x="32301" y="58581"/>
                  </a:lnTo>
                  <a:lnTo>
                    <a:pt x="41074" y="74483"/>
                  </a:lnTo>
                  <a:lnTo>
                    <a:pt x="48850" y="88574"/>
                  </a:lnTo>
                  <a:lnTo>
                    <a:pt x="55628" y="100853"/>
                  </a:lnTo>
                  <a:lnTo>
                    <a:pt x="61408" y="111321"/>
                  </a:lnTo>
                  <a:lnTo>
                    <a:pt x="66189" y="119978"/>
                  </a:lnTo>
                  <a:lnTo>
                    <a:pt x="69971" y="126825"/>
                  </a:lnTo>
                  <a:lnTo>
                    <a:pt x="72754" y="131861"/>
                  </a:lnTo>
                  <a:lnTo>
                    <a:pt x="74537" y="135086"/>
                  </a:lnTo>
                  <a:lnTo>
                    <a:pt x="75360" y="136574"/>
                  </a:lnTo>
                </a:path>
              </a:pathLst>
            </a:custGeom>
            <a:ln w="7486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44" name="object 444"/>
            <p:cNvSpPr/>
            <p:nvPr/>
          </p:nvSpPr>
          <p:spPr>
            <a:xfrm>
              <a:off x="2543235" y="2179066"/>
              <a:ext cx="2979" cy="4544"/>
            </a:xfrm>
            <a:custGeom>
              <a:avLst/>
              <a:gdLst/>
              <a:ahLst/>
              <a:cxnLst/>
              <a:rect l="l" t="t" r="r" b="b"/>
              <a:pathLst>
                <a:path w="3412" h="5204">
                  <a:moveTo>
                    <a:pt x="0" y="0"/>
                  </a:moveTo>
                  <a:lnTo>
                    <a:pt x="3412" y="5204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45" name="object 445"/>
            <p:cNvSpPr/>
            <p:nvPr/>
          </p:nvSpPr>
          <p:spPr>
            <a:xfrm>
              <a:off x="2546215" y="2183611"/>
              <a:ext cx="74814" cy="113798"/>
            </a:xfrm>
            <a:custGeom>
              <a:avLst/>
              <a:gdLst/>
              <a:ahLst/>
              <a:cxnLst/>
              <a:rect l="l" t="t" r="r" b="b"/>
              <a:pathLst>
                <a:path w="85676" h="130321">
                  <a:moveTo>
                    <a:pt x="0" y="0"/>
                  </a:moveTo>
                  <a:lnTo>
                    <a:pt x="13393" y="20356"/>
                  </a:lnTo>
                  <a:lnTo>
                    <a:pt x="25647" y="38985"/>
                  </a:lnTo>
                  <a:lnTo>
                    <a:pt x="36762" y="55888"/>
                  </a:lnTo>
                  <a:lnTo>
                    <a:pt x="46740" y="71062"/>
                  </a:lnTo>
                  <a:lnTo>
                    <a:pt x="55579" y="84510"/>
                  </a:lnTo>
                  <a:lnTo>
                    <a:pt x="63282" y="96229"/>
                  </a:lnTo>
                  <a:lnTo>
                    <a:pt x="69847" y="106220"/>
                  </a:lnTo>
                  <a:lnTo>
                    <a:pt x="75276" y="114484"/>
                  </a:lnTo>
                  <a:lnTo>
                    <a:pt x="79568" y="121019"/>
                  </a:lnTo>
                  <a:lnTo>
                    <a:pt x="82724" y="125826"/>
                  </a:lnTo>
                  <a:lnTo>
                    <a:pt x="84745" y="128904"/>
                  </a:lnTo>
                  <a:lnTo>
                    <a:pt x="85676" y="130321"/>
                  </a:lnTo>
                </a:path>
              </a:pathLst>
            </a:custGeom>
            <a:ln w="7486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46" name="object 446"/>
            <p:cNvSpPr/>
            <p:nvPr/>
          </p:nvSpPr>
          <p:spPr>
            <a:xfrm>
              <a:off x="2474134" y="2228451"/>
              <a:ext cx="3340" cy="4279"/>
            </a:xfrm>
            <a:custGeom>
              <a:avLst/>
              <a:gdLst/>
              <a:ahLst/>
              <a:cxnLst/>
              <a:rect l="l" t="t" r="r" b="b"/>
              <a:pathLst>
                <a:path w="3825" h="4900">
                  <a:moveTo>
                    <a:pt x="0" y="0"/>
                  </a:moveTo>
                  <a:lnTo>
                    <a:pt x="3825" y="490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47" name="object 447"/>
            <p:cNvSpPr/>
            <p:nvPr/>
          </p:nvSpPr>
          <p:spPr>
            <a:xfrm>
              <a:off x="2477474" y="2232730"/>
              <a:ext cx="83432" cy="107655"/>
            </a:xfrm>
            <a:custGeom>
              <a:avLst/>
              <a:gdLst/>
              <a:ahLst/>
              <a:cxnLst/>
              <a:rect l="l" t="t" r="r" b="b"/>
              <a:pathLst>
                <a:path w="95546" h="123286">
                  <a:moveTo>
                    <a:pt x="0" y="0"/>
                  </a:moveTo>
                  <a:lnTo>
                    <a:pt x="14924" y="19261"/>
                  </a:lnTo>
                  <a:lnTo>
                    <a:pt x="28582" y="36888"/>
                  </a:lnTo>
                  <a:lnTo>
                    <a:pt x="40973" y="52879"/>
                  </a:lnTo>
                  <a:lnTo>
                    <a:pt x="52098" y="67234"/>
                  </a:lnTo>
                  <a:lnTo>
                    <a:pt x="61957" y="79954"/>
                  </a:lnTo>
                  <a:lnTo>
                    <a:pt x="70548" y="91040"/>
                  </a:lnTo>
                  <a:lnTo>
                    <a:pt x="77873" y="100490"/>
                  </a:lnTo>
                  <a:lnTo>
                    <a:pt x="83932" y="108305"/>
                  </a:lnTo>
                  <a:lnTo>
                    <a:pt x="88723" y="114486"/>
                  </a:lnTo>
                  <a:lnTo>
                    <a:pt x="92248" y="119032"/>
                  </a:lnTo>
                  <a:lnTo>
                    <a:pt x="94505" y="121944"/>
                  </a:lnTo>
                  <a:lnTo>
                    <a:pt x="95546" y="123286"/>
                  </a:lnTo>
                </a:path>
              </a:pathLst>
            </a:custGeom>
            <a:ln w="7486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48" name="object 448"/>
            <p:cNvSpPr/>
            <p:nvPr/>
          </p:nvSpPr>
          <p:spPr>
            <a:xfrm>
              <a:off x="2409070" y="2283034"/>
              <a:ext cx="3682" cy="4019"/>
            </a:xfrm>
            <a:custGeom>
              <a:avLst/>
              <a:gdLst/>
              <a:ahLst/>
              <a:cxnLst/>
              <a:rect l="l" t="t" r="r" b="b"/>
              <a:pathLst>
                <a:path w="4217" h="4602">
                  <a:moveTo>
                    <a:pt x="0" y="0"/>
                  </a:moveTo>
                  <a:lnTo>
                    <a:pt x="4217" y="4602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49" name="object 449"/>
            <p:cNvSpPr/>
            <p:nvPr/>
          </p:nvSpPr>
          <p:spPr>
            <a:xfrm>
              <a:off x="2412753" y="2287054"/>
              <a:ext cx="91491" cy="100893"/>
            </a:xfrm>
            <a:custGeom>
              <a:avLst/>
              <a:gdLst/>
              <a:ahLst/>
              <a:cxnLst/>
              <a:rect l="l" t="t" r="r" b="b"/>
              <a:pathLst>
                <a:path w="104775" h="115542">
                  <a:moveTo>
                    <a:pt x="0" y="0"/>
                  </a:moveTo>
                  <a:lnTo>
                    <a:pt x="16366" y="18044"/>
                  </a:lnTo>
                  <a:lnTo>
                    <a:pt x="31343" y="34558"/>
                  </a:lnTo>
                  <a:lnTo>
                    <a:pt x="44932" y="49541"/>
                  </a:lnTo>
                  <a:lnTo>
                    <a:pt x="57132" y="62994"/>
                  </a:lnTo>
                  <a:lnTo>
                    <a:pt x="67942" y="74916"/>
                  </a:lnTo>
                  <a:lnTo>
                    <a:pt x="77364" y="85307"/>
                  </a:lnTo>
                  <a:lnTo>
                    <a:pt x="85397" y="94166"/>
                  </a:lnTo>
                  <a:lnTo>
                    <a:pt x="92040" y="101494"/>
                  </a:lnTo>
                  <a:lnTo>
                    <a:pt x="97294" y="107289"/>
                  </a:lnTo>
                  <a:lnTo>
                    <a:pt x="101159" y="111553"/>
                  </a:lnTo>
                  <a:lnTo>
                    <a:pt x="103634" y="114283"/>
                  </a:lnTo>
                  <a:lnTo>
                    <a:pt x="104775" y="115542"/>
                  </a:lnTo>
                </a:path>
              </a:pathLst>
            </a:custGeom>
            <a:ln w="7486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50" name="object 450"/>
            <p:cNvSpPr/>
            <p:nvPr/>
          </p:nvSpPr>
          <p:spPr>
            <a:xfrm>
              <a:off x="2348462" y="2342499"/>
              <a:ext cx="3952" cy="3730"/>
            </a:xfrm>
            <a:custGeom>
              <a:avLst/>
              <a:gdLst/>
              <a:ahLst/>
              <a:cxnLst/>
              <a:rect l="l" t="t" r="r" b="b"/>
              <a:pathLst>
                <a:path w="4526" h="4272">
                  <a:moveTo>
                    <a:pt x="0" y="0"/>
                  </a:moveTo>
                  <a:lnTo>
                    <a:pt x="4526" y="4272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51" name="object 451"/>
            <p:cNvSpPr/>
            <p:nvPr/>
          </p:nvSpPr>
          <p:spPr>
            <a:xfrm>
              <a:off x="2352415" y="2346230"/>
              <a:ext cx="99067" cy="93482"/>
            </a:xfrm>
            <a:custGeom>
              <a:avLst/>
              <a:gdLst/>
              <a:ahLst/>
              <a:cxnLst/>
              <a:rect l="l" t="t" r="r" b="b"/>
              <a:pathLst>
                <a:path w="113451" h="107055">
                  <a:moveTo>
                    <a:pt x="0" y="0"/>
                  </a:moveTo>
                  <a:lnTo>
                    <a:pt x="17724" y="16717"/>
                  </a:lnTo>
                  <a:lnTo>
                    <a:pt x="33944" y="32017"/>
                  </a:lnTo>
                  <a:lnTo>
                    <a:pt x="48658" y="45899"/>
                  </a:lnTo>
                  <a:lnTo>
                    <a:pt x="61868" y="58363"/>
                  </a:lnTo>
                  <a:lnTo>
                    <a:pt x="73573" y="69409"/>
                  </a:lnTo>
                  <a:lnTo>
                    <a:pt x="83774" y="79036"/>
                  </a:lnTo>
                  <a:lnTo>
                    <a:pt x="92470" y="87245"/>
                  </a:lnTo>
                  <a:lnTo>
                    <a:pt x="99662" y="94035"/>
                  </a:lnTo>
                  <a:lnTo>
                    <a:pt x="105350" y="99405"/>
                  </a:lnTo>
                  <a:lnTo>
                    <a:pt x="109534" y="103356"/>
                  </a:lnTo>
                  <a:lnTo>
                    <a:pt x="112214" y="105887"/>
                  </a:lnTo>
                  <a:lnTo>
                    <a:pt x="113451" y="107055"/>
                  </a:lnTo>
                </a:path>
              </a:pathLst>
            </a:custGeom>
            <a:ln w="7486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52" name="object 452"/>
            <p:cNvSpPr/>
            <p:nvPr/>
          </p:nvSpPr>
          <p:spPr>
            <a:xfrm>
              <a:off x="2292620" y="2406489"/>
              <a:ext cx="4246" cy="3427"/>
            </a:xfrm>
            <a:custGeom>
              <a:avLst/>
              <a:gdLst/>
              <a:ahLst/>
              <a:cxnLst/>
              <a:rect l="l" t="t" r="r" b="b"/>
              <a:pathLst>
                <a:path w="4862" h="3925">
                  <a:moveTo>
                    <a:pt x="0" y="0"/>
                  </a:moveTo>
                  <a:lnTo>
                    <a:pt x="4862" y="3925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53" name="object 453"/>
            <p:cNvSpPr/>
            <p:nvPr/>
          </p:nvSpPr>
          <p:spPr>
            <a:xfrm>
              <a:off x="2296867" y="2409917"/>
              <a:ext cx="106006" cy="85511"/>
            </a:xfrm>
            <a:custGeom>
              <a:avLst/>
              <a:gdLst/>
              <a:ahLst/>
              <a:cxnLst/>
              <a:rect l="l" t="t" r="r" b="b"/>
              <a:pathLst>
                <a:path w="121397" h="97927">
                  <a:moveTo>
                    <a:pt x="0" y="0"/>
                  </a:moveTo>
                  <a:lnTo>
                    <a:pt x="18961" y="15296"/>
                  </a:lnTo>
                  <a:lnTo>
                    <a:pt x="36313" y="29294"/>
                  </a:lnTo>
                  <a:lnTo>
                    <a:pt x="52057" y="41994"/>
                  </a:lnTo>
                  <a:lnTo>
                    <a:pt x="66192" y="53397"/>
                  </a:lnTo>
                  <a:lnTo>
                    <a:pt x="78718" y="63501"/>
                  </a:lnTo>
                  <a:lnTo>
                    <a:pt x="89635" y="72307"/>
                  </a:lnTo>
                  <a:lnTo>
                    <a:pt x="98943" y="79815"/>
                  </a:lnTo>
                  <a:lnTo>
                    <a:pt x="106640" y="86024"/>
                  </a:lnTo>
                  <a:lnTo>
                    <a:pt x="112729" y="90935"/>
                  </a:lnTo>
                  <a:lnTo>
                    <a:pt x="117207" y="94547"/>
                  </a:lnTo>
                  <a:lnTo>
                    <a:pt x="120075" y="96861"/>
                  </a:lnTo>
                  <a:lnTo>
                    <a:pt x="121397" y="97927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54" name="object 454"/>
            <p:cNvSpPr/>
            <p:nvPr/>
          </p:nvSpPr>
          <p:spPr>
            <a:xfrm>
              <a:off x="2241902" y="2474590"/>
              <a:ext cx="4497" cy="3069"/>
            </a:xfrm>
            <a:custGeom>
              <a:avLst/>
              <a:gdLst/>
              <a:ahLst/>
              <a:cxnLst/>
              <a:rect l="l" t="t" r="r" b="b"/>
              <a:pathLst>
                <a:path w="5150" h="3515">
                  <a:moveTo>
                    <a:pt x="0" y="0"/>
                  </a:moveTo>
                  <a:lnTo>
                    <a:pt x="5150" y="3515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55" name="object 455"/>
            <p:cNvSpPr/>
            <p:nvPr/>
          </p:nvSpPr>
          <p:spPr>
            <a:xfrm>
              <a:off x="2246400" y="2477661"/>
              <a:ext cx="112329" cy="77067"/>
            </a:xfrm>
            <a:custGeom>
              <a:avLst/>
              <a:gdLst/>
              <a:ahLst/>
              <a:cxnLst/>
              <a:rect l="l" t="t" r="r" b="b"/>
              <a:pathLst>
                <a:path w="128639" h="88257">
                  <a:moveTo>
                    <a:pt x="0" y="0"/>
                  </a:moveTo>
                  <a:lnTo>
                    <a:pt x="20085" y="13785"/>
                  </a:lnTo>
                  <a:lnTo>
                    <a:pt x="38468" y="26401"/>
                  </a:lnTo>
                  <a:lnTo>
                    <a:pt x="55147" y="37846"/>
                  </a:lnTo>
                  <a:lnTo>
                    <a:pt x="70124" y="48122"/>
                  </a:lnTo>
                  <a:lnTo>
                    <a:pt x="83396" y="57227"/>
                  </a:lnTo>
                  <a:lnTo>
                    <a:pt x="94964" y="65163"/>
                  </a:lnTo>
                  <a:lnTo>
                    <a:pt x="104828" y="71928"/>
                  </a:lnTo>
                  <a:lnTo>
                    <a:pt x="112987" y="77524"/>
                  </a:lnTo>
                  <a:lnTo>
                    <a:pt x="119441" y="81950"/>
                  </a:lnTo>
                  <a:lnTo>
                    <a:pt x="124190" y="85206"/>
                  </a:lnTo>
                  <a:lnTo>
                    <a:pt x="127233" y="87293"/>
                  </a:lnTo>
                  <a:lnTo>
                    <a:pt x="128639" y="88257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56" name="object 456"/>
            <p:cNvSpPr/>
            <p:nvPr/>
          </p:nvSpPr>
          <p:spPr>
            <a:xfrm>
              <a:off x="2196626" y="2546421"/>
              <a:ext cx="4732" cy="2688"/>
            </a:xfrm>
            <a:custGeom>
              <a:avLst/>
              <a:gdLst/>
              <a:ahLst/>
              <a:cxnLst/>
              <a:rect l="l" t="t" r="r" b="b"/>
              <a:pathLst>
                <a:path w="5419" h="3078">
                  <a:moveTo>
                    <a:pt x="0" y="38"/>
                  </a:moveTo>
                  <a:lnTo>
                    <a:pt x="5419" y="3116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57" name="object 457"/>
            <p:cNvSpPr/>
            <p:nvPr/>
          </p:nvSpPr>
          <p:spPr>
            <a:xfrm>
              <a:off x="2201345" y="2549142"/>
              <a:ext cx="117905" cy="68102"/>
            </a:xfrm>
            <a:custGeom>
              <a:avLst/>
              <a:gdLst/>
              <a:ahLst/>
              <a:cxnLst/>
              <a:rect l="l" t="t" r="r" b="b"/>
              <a:pathLst>
                <a:path w="135024" h="77990">
                  <a:moveTo>
                    <a:pt x="14" y="0"/>
                  </a:moveTo>
                  <a:lnTo>
                    <a:pt x="21117" y="12187"/>
                  </a:lnTo>
                  <a:lnTo>
                    <a:pt x="40427" y="23340"/>
                  </a:lnTo>
                  <a:lnTo>
                    <a:pt x="57945" y="33458"/>
                  </a:lnTo>
                  <a:lnTo>
                    <a:pt x="73670" y="42541"/>
                  </a:lnTo>
                  <a:lnTo>
                    <a:pt x="87603" y="50589"/>
                  </a:lnTo>
                  <a:lnTo>
                    <a:pt x="99744" y="57602"/>
                  </a:lnTo>
                  <a:lnTo>
                    <a:pt x="110094" y="63580"/>
                  </a:lnTo>
                  <a:lnTo>
                    <a:pt x="118651" y="68523"/>
                  </a:lnTo>
                  <a:lnTo>
                    <a:pt x="125418" y="72432"/>
                  </a:lnTo>
                  <a:lnTo>
                    <a:pt x="130392" y="75306"/>
                  </a:lnTo>
                  <a:lnTo>
                    <a:pt x="133576" y="77145"/>
                  </a:lnTo>
                  <a:lnTo>
                    <a:pt x="135039" y="7799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58" name="object 458"/>
            <p:cNvSpPr/>
            <p:nvPr/>
          </p:nvSpPr>
          <p:spPr>
            <a:xfrm>
              <a:off x="2074733" y="2862123"/>
              <a:ext cx="5328" cy="1168"/>
            </a:xfrm>
            <a:custGeom>
              <a:avLst/>
              <a:gdLst/>
              <a:ahLst/>
              <a:cxnLst/>
              <a:rect l="l" t="t" r="r" b="b"/>
              <a:pathLst>
                <a:path w="6102" h="1338">
                  <a:moveTo>
                    <a:pt x="0" y="0"/>
                  </a:moveTo>
                  <a:lnTo>
                    <a:pt x="6102" y="1338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59" name="object 459"/>
            <p:cNvSpPr/>
            <p:nvPr/>
          </p:nvSpPr>
          <p:spPr>
            <a:xfrm>
              <a:off x="2080061" y="2785323"/>
              <a:ext cx="162834" cy="84077"/>
            </a:xfrm>
            <a:custGeom>
              <a:avLst/>
              <a:gdLst/>
              <a:ahLst/>
              <a:cxnLst/>
              <a:rect l="l" t="t" r="r" b="b"/>
              <a:pathLst>
                <a:path w="186476" h="96284">
                  <a:moveTo>
                    <a:pt x="0" y="89289"/>
                  </a:moveTo>
                  <a:lnTo>
                    <a:pt x="16253" y="92418"/>
                  </a:lnTo>
                  <a:lnTo>
                    <a:pt x="31803" y="94627"/>
                  </a:lnTo>
                  <a:lnTo>
                    <a:pt x="46651" y="95916"/>
                  </a:lnTo>
                  <a:lnTo>
                    <a:pt x="60797" y="96284"/>
                  </a:lnTo>
                  <a:lnTo>
                    <a:pt x="74240" y="95732"/>
                  </a:lnTo>
                  <a:lnTo>
                    <a:pt x="86981" y="94260"/>
                  </a:lnTo>
                  <a:lnTo>
                    <a:pt x="99019" y="91867"/>
                  </a:lnTo>
                  <a:lnTo>
                    <a:pt x="110355" y="88553"/>
                  </a:lnTo>
                  <a:lnTo>
                    <a:pt x="120988" y="84320"/>
                  </a:lnTo>
                  <a:lnTo>
                    <a:pt x="130919" y="79166"/>
                  </a:lnTo>
                  <a:lnTo>
                    <a:pt x="140147" y="73091"/>
                  </a:lnTo>
                  <a:lnTo>
                    <a:pt x="148673" y="66097"/>
                  </a:lnTo>
                  <a:lnTo>
                    <a:pt x="156497" y="58181"/>
                  </a:lnTo>
                  <a:lnTo>
                    <a:pt x="163618" y="49346"/>
                  </a:lnTo>
                  <a:lnTo>
                    <a:pt x="170036" y="39590"/>
                  </a:lnTo>
                  <a:lnTo>
                    <a:pt x="175752" y="28913"/>
                  </a:lnTo>
                  <a:lnTo>
                    <a:pt x="180765" y="17317"/>
                  </a:lnTo>
                  <a:lnTo>
                    <a:pt x="185076" y="4800"/>
                  </a:lnTo>
                  <a:lnTo>
                    <a:pt x="186476" y="0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60" name="object 460"/>
            <p:cNvSpPr/>
            <p:nvPr/>
          </p:nvSpPr>
          <p:spPr>
            <a:xfrm>
              <a:off x="2095909" y="2779908"/>
              <a:ext cx="5242" cy="1547"/>
            </a:xfrm>
            <a:custGeom>
              <a:avLst/>
              <a:gdLst/>
              <a:ahLst/>
              <a:cxnLst/>
              <a:rect l="l" t="t" r="r" b="b"/>
              <a:pathLst>
                <a:path w="6003" h="1772">
                  <a:moveTo>
                    <a:pt x="0" y="0"/>
                  </a:moveTo>
                  <a:lnTo>
                    <a:pt x="6003" y="1772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61" name="object 461"/>
            <p:cNvSpPr/>
            <p:nvPr/>
          </p:nvSpPr>
          <p:spPr>
            <a:xfrm>
              <a:off x="2101152" y="2781457"/>
              <a:ext cx="141743" cy="20544"/>
            </a:xfrm>
            <a:custGeom>
              <a:avLst/>
              <a:gdLst/>
              <a:ahLst/>
              <a:cxnLst/>
              <a:rect l="l" t="t" r="r" b="b"/>
              <a:pathLst>
                <a:path w="162323" h="23527">
                  <a:moveTo>
                    <a:pt x="0" y="0"/>
                  </a:moveTo>
                  <a:lnTo>
                    <a:pt x="21205" y="6111"/>
                  </a:lnTo>
                  <a:lnTo>
                    <a:pt x="40938" y="11306"/>
                  </a:lnTo>
                  <a:lnTo>
                    <a:pt x="59199" y="15584"/>
                  </a:lnTo>
                  <a:lnTo>
                    <a:pt x="75987" y="18946"/>
                  </a:lnTo>
                  <a:lnTo>
                    <a:pt x="91303" y="21390"/>
                  </a:lnTo>
                  <a:lnTo>
                    <a:pt x="105147" y="22917"/>
                  </a:lnTo>
                  <a:lnTo>
                    <a:pt x="117519" y="23527"/>
                  </a:lnTo>
                  <a:lnTo>
                    <a:pt x="128420" y="23219"/>
                  </a:lnTo>
                  <a:lnTo>
                    <a:pt x="137850" y="21995"/>
                  </a:lnTo>
                  <a:lnTo>
                    <a:pt x="145809" y="19853"/>
                  </a:lnTo>
                  <a:lnTo>
                    <a:pt x="152297" y="16794"/>
                  </a:lnTo>
                  <a:lnTo>
                    <a:pt x="157314" y="12817"/>
                  </a:lnTo>
                  <a:lnTo>
                    <a:pt x="160862" y="7923"/>
                  </a:lnTo>
                  <a:lnTo>
                    <a:pt x="162323" y="4427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62" name="object 462"/>
            <p:cNvSpPr/>
            <p:nvPr/>
          </p:nvSpPr>
          <p:spPr>
            <a:xfrm>
              <a:off x="2123423" y="2699548"/>
              <a:ext cx="5069" cy="1951"/>
            </a:xfrm>
            <a:custGeom>
              <a:avLst/>
              <a:gdLst/>
              <a:ahLst/>
              <a:cxnLst/>
              <a:rect l="l" t="t" r="r" b="b"/>
              <a:pathLst>
                <a:path w="5805" h="2234">
                  <a:moveTo>
                    <a:pt x="0" y="0"/>
                  </a:moveTo>
                  <a:lnTo>
                    <a:pt x="5805" y="2234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63" name="object 463"/>
            <p:cNvSpPr/>
            <p:nvPr/>
          </p:nvSpPr>
          <p:spPr>
            <a:xfrm>
              <a:off x="2128492" y="2701500"/>
              <a:ext cx="115542" cy="83823"/>
            </a:xfrm>
            <a:custGeom>
              <a:avLst/>
              <a:gdLst/>
              <a:ahLst/>
              <a:cxnLst/>
              <a:rect l="l" t="t" r="r" b="b"/>
              <a:pathLst>
                <a:path w="132318" h="95994">
                  <a:moveTo>
                    <a:pt x="0" y="0"/>
                  </a:moveTo>
                  <a:lnTo>
                    <a:pt x="20967" y="8353"/>
                  </a:lnTo>
                  <a:lnTo>
                    <a:pt x="40127" y="16521"/>
                  </a:lnTo>
                  <a:lnTo>
                    <a:pt x="57481" y="24505"/>
                  </a:lnTo>
                  <a:lnTo>
                    <a:pt x="73027" y="32304"/>
                  </a:lnTo>
                  <a:lnTo>
                    <a:pt x="86767" y="39918"/>
                  </a:lnTo>
                  <a:lnTo>
                    <a:pt x="98698" y="47347"/>
                  </a:lnTo>
                  <a:lnTo>
                    <a:pt x="108822" y="54591"/>
                  </a:lnTo>
                  <a:lnTo>
                    <a:pt x="117138" y="61651"/>
                  </a:lnTo>
                  <a:lnTo>
                    <a:pt x="123646" y="68525"/>
                  </a:lnTo>
                  <a:lnTo>
                    <a:pt x="128346" y="75215"/>
                  </a:lnTo>
                  <a:lnTo>
                    <a:pt x="131236" y="81719"/>
                  </a:lnTo>
                  <a:lnTo>
                    <a:pt x="132318" y="88038"/>
                  </a:lnTo>
                  <a:lnTo>
                    <a:pt x="131590" y="94172"/>
                  </a:lnTo>
                  <a:lnTo>
                    <a:pt x="131013" y="95994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64" name="object 464"/>
            <p:cNvSpPr/>
            <p:nvPr/>
          </p:nvSpPr>
          <p:spPr>
            <a:xfrm>
              <a:off x="2157040" y="2621575"/>
              <a:ext cx="4937" cy="2332"/>
            </a:xfrm>
            <a:custGeom>
              <a:avLst/>
              <a:gdLst/>
              <a:ahLst/>
              <a:cxnLst/>
              <a:rect l="l" t="t" r="r" b="b"/>
              <a:pathLst>
                <a:path w="5654" h="2671">
                  <a:moveTo>
                    <a:pt x="0" y="0"/>
                  </a:moveTo>
                  <a:lnTo>
                    <a:pt x="5654" y="2671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65" name="object 465"/>
            <p:cNvSpPr/>
            <p:nvPr/>
          </p:nvSpPr>
          <p:spPr>
            <a:xfrm>
              <a:off x="2161978" y="2623908"/>
              <a:ext cx="91526" cy="161415"/>
            </a:xfrm>
            <a:custGeom>
              <a:avLst/>
              <a:gdLst/>
              <a:ahLst/>
              <a:cxnLst/>
              <a:rect l="l" t="t" r="r" b="b"/>
              <a:pathLst>
                <a:path w="104815" h="184852">
                  <a:moveTo>
                    <a:pt x="0" y="0"/>
                  </a:moveTo>
                  <a:lnTo>
                    <a:pt x="15888" y="8081"/>
                  </a:lnTo>
                  <a:lnTo>
                    <a:pt x="30472" y="16511"/>
                  </a:lnTo>
                  <a:lnTo>
                    <a:pt x="43752" y="25288"/>
                  </a:lnTo>
                  <a:lnTo>
                    <a:pt x="55727" y="34412"/>
                  </a:lnTo>
                  <a:lnTo>
                    <a:pt x="66397" y="43885"/>
                  </a:lnTo>
                  <a:lnTo>
                    <a:pt x="75763" y="53705"/>
                  </a:lnTo>
                  <a:lnTo>
                    <a:pt x="83825" y="63872"/>
                  </a:lnTo>
                  <a:lnTo>
                    <a:pt x="90583" y="74387"/>
                  </a:lnTo>
                  <a:lnTo>
                    <a:pt x="96036" y="85250"/>
                  </a:lnTo>
                  <a:lnTo>
                    <a:pt x="100186" y="96460"/>
                  </a:lnTo>
                  <a:lnTo>
                    <a:pt x="103033" y="108018"/>
                  </a:lnTo>
                  <a:lnTo>
                    <a:pt x="104576" y="119923"/>
                  </a:lnTo>
                  <a:lnTo>
                    <a:pt x="104815" y="132176"/>
                  </a:lnTo>
                  <a:lnTo>
                    <a:pt x="103751" y="144777"/>
                  </a:lnTo>
                  <a:lnTo>
                    <a:pt x="101384" y="157725"/>
                  </a:lnTo>
                  <a:lnTo>
                    <a:pt x="97715" y="171021"/>
                  </a:lnTo>
                  <a:lnTo>
                    <a:pt x="92742" y="184664"/>
                  </a:lnTo>
                  <a:lnTo>
                    <a:pt x="92665" y="184852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66" name="object 466"/>
            <p:cNvSpPr/>
            <p:nvPr/>
          </p:nvSpPr>
          <p:spPr>
            <a:xfrm>
              <a:off x="2242895" y="2785323"/>
              <a:ext cx="96402" cy="340312"/>
            </a:xfrm>
            <a:custGeom>
              <a:avLst/>
              <a:gdLst/>
              <a:ahLst/>
              <a:cxnLst/>
              <a:rect l="l" t="t" r="r" b="b"/>
              <a:pathLst>
                <a:path w="110399" h="389723">
                  <a:moveTo>
                    <a:pt x="0" y="0"/>
                  </a:moveTo>
                  <a:lnTo>
                    <a:pt x="14262" y="5766"/>
                  </a:lnTo>
                  <a:lnTo>
                    <a:pt x="27539" y="12978"/>
                  </a:lnTo>
                  <a:lnTo>
                    <a:pt x="39830" y="21633"/>
                  </a:lnTo>
                  <a:lnTo>
                    <a:pt x="51135" y="31733"/>
                  </a:lnTo>
                  <a:lnTo>
                    <a:pt x="61454" y="43277"/>
                  </a:lnTo>
                  <a:lnTo>
                    <a:pt x="70787" y="56266"/>
                  </a:lnTo>
                  <a:lnTo>
                    <a:pt x="79133" y="70699"/>
                  </a:lnTo>
                  <a:lnTo>
                    <a:pt x="86494" y="86576"/>
                  </a:lnTo>
                  <a:lnTo>
                    <a:pt x="92868" y="103897"/>
                  </a:lnTo>
                  <a:lnTo>
                    <a:pt x="98256" y="122662"/>
                  </a:lnTo>
                  <a:lnTo>
                    <a:pt x="102657" y="142871"/>
                  </a:lnTo>
                  <a:lnTo>
                    <a:pt x="106072" y="164524"/>
                  </a:lnTo>
                  <a:lnTo>
                    <a:pt x="108501" y="187621"/>
                  </a:lnTo>
                  <a:lnTo>
                    <a:pt x="109943" y="212161"/>
                  </a:lnTo>
                  <a:lnTo>
                    <a:pt x="110399" y="238146"/>
                  </a:lnTo>
                  <a:lnTo>
                    <a:pt x="109868" y="265574"/>
                  </a:lnTo>
                  <a:lnTo>
                    <a:pt x="108350" y="294446"/>
                  </a:lnTo>
                  <a:lnTo>
                    <a:pt x="105846" y="324762"/>
                  </a:lnTo>
                  <a:lnTo>
                    <a:pt x="102355" y="356521"/>
                  </a:lnTo>
                  <a:lnTo>
                    <a:pt x="97877" y="389723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67" name="object 467"/>
            <p:cNvSpPr/>
            <p:nvPr/>
          </p:nvSpPr>
          <p:spPr>
            <a:xfrm>
              <a:off x="2051765" y="3030292"/>
              <a:ext cx="5460" cy="299"/>
            </a:xfrm>
            <a:custGeom>
              <a:avLst/>
              <a:gdLst/>
              <a:ahLst/>
              <a:cxnLst/>
              <a:rect l="l" t="t" r="r" b="b"/>
              <a:pathLst>
                <a:path w="6253" h="342">
                  <a:moveTo>
                    <a:pt x="0" y="0"/>
                  </a:moveTo>
                  <a:lnTo>
                    <a:pt x="6253" y="342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68" name="object 468"/>
            <p:cNvSpPr/>
            <p:nvPr/>
          </p:nvSpPr>
          <p:spPr>
            <a:xfrm>
              <a:off x="2057226" y="3001660"/>
              <a:ext cx="138795" cy="30285"/>
            </a:xfrm>
            <a:custGeom>
              <a:avLst/>
              <a:gdLst/>
              <a:ahLst/>
              <a:cxnLst/>
              <a:rect l="l" t="t" r="r" b="b"/>
              <a:pathLst>
                <a:path w="158947" h="34682">
                  <a:moveTo>
                    <a:pt x="0" y="33132"/>
                  </a:moveTo>
                  <a:lnTo>
                    <a:pt x="21069" y="34153"/>
                  </a:lnTo>
                  <a:lnTo>
                    <a:pt x="40642" y="34670"/>
                  </a:lnTo>
                  <a:lnTo>
                    <a:pt x="58718" y="34682"/>
                  </a:lnTo>
                  <a:lnTo>
                    <a:pt x="75297" y="34191"/>
                  </a:lnTo>
                  <a:lnTo>
                    <a:pt x="90379" y="33195"/>
                  </a:lnTo>
                  <a:lnTo>
                    <a:pt x="103964" y="31696"/>
                  </a:lnTo>
                  <a:lnTo>
                    <a:pt x="116053" y="29693"/>
                  </a:lnTo>
                  <a:lnTo>
                    <a:pt x="126645" y="27187"/>
                  </a:lnTo>
                  <a:lnTo>
                    <a:pt x="135740" y="24177"/>
                  </a:lnTo>
                  <a:lnTo>
                    <a:pt x="143338" y="20664"/>
                  </a:lnTo>
                  <a:lnTo>
                    <a:pt x="149440" y="16648"/>
                  </a:lnTo>
                  <a:lnTo>
                    <a:pt x="154046" y="12130"/>
                  </a:lnTo>
                  <a:lnTo>
                    <a:pt x="157155" y="7108"/>
                  </a:lnTo>
                  <a:lnTo>
                    <a:pt x="158767" y="1585"/>
                  </a:lnTo>
                  <a:lnTo>
                    <a:pt x="158947" y="0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69" name="object 469"/>
            <p:cNvSpPr/>
            <p:nvPr/>
          </p:nvSpPr>
          <p:spPr>
            <a:xfrm>
              <a:off x="2059998" y="2945781"/>
              <a:ext cx="5371" cy="735"/>
            </a:xfrm>
            <a:custGeom>
              <a:avLst/>
              <a:gdLst/>
              <a:ahLst/>
              <a:cxnLst/>
              <a:rect l="l" t="t" r="r" b="b"/>
              <a:pathLst>
                <a:path w="6151" h="842">
                  <a:moveTo>
                    <a:pt x="0" y="0"/>
                  </a:moveTo>
                  <a:lnTo>
                    <a:pt x="6151" y="842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70" name="object 470"/>
            <p:cNvSpPr/>
            <p:nvPr/>
          </p:nvSpPr>
          <p:spPr>
            <a:xfrm>
              <a:off x="2065370" y="2946516"/>
              <a:ext cx="130650" cy="55143"/>
            </a:xfrm>
            <a:custGeom>
              <a:avLst/>
              <a:gdLst/>
              <a:ahLst/>
              <a:cxnLst/>
              <a:rect l="l" t="t" r="r" b="b"/>
              <a:pathLst>
                <a:path w="149620" h="63150">
                  <a:moveTo>
                    <a:pt x="0" y="0"/>
                  </a:moveTo>
                  <a:lnTo>
                    <a:pt x="21419" y="3140"/>
                  </a:lnTo>
                  <a:lnTo>
                    <a:pt x="41186" y="6500"/>
                  </a:lnTo>
                  <a:lnTo>
                    <a:pt x="59300" y="10077"/>
                  </a:lnTo>
                  <a:lnTo>
                    <a:pt x="75763" y="13873"/>
                  </a:lnTo>
                  <a:lnTo>
                    <a:pt x="90573" y="17887"/>
                  </a:lnTo>
                  <a:lnTo>
                    <a:pt x="103731" y="22118"/>
                  </a:lnTo>
                  <a:lnTo>
                    <a:pt x="115237" y="26567"/>
                  </a:lnTo>
                  <a:lnTo>
                    <a:pt x="125092" y="31233"/>
                  </a:lnTo>
                  <a:lnTo>
                    <a:pt x="133294" y="36116"/>
                  </a:lnTo>
                  <a:lnTo>
                    <a:pt x="139846" y="41216"/>
                  </a:lnTo>
                  <a:lnTo>
                    <a:pt x="144745" y="46532"/>
                  </a:lnTo>
                  <a:lnTo>
                    <a:pt x="147994" y="52065"/>
                  </a:lnTo>
                  <a:lnTo>
                    <a:pt x="149591" y="57815"/>
                  </a:lnTo>
                  <a:lnTo>
                    <a:pt x="149620" y="63150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71" name="object 471"/>
            <p:cNvSpPr/>
            <p:nvPr/>
          </p:nvSpPr>
          <p:spPr>
            <a:xfrm>
              <a:off x="2050122" y="3115063"/>
              <a:ext cx="5458" cy="131"/>
            </a:xfrm>
            <a:custGeom>
              <a:avLst/>
              <a:gdLst/>
              <a:ahLst/>
              <a:cxnLst/>
              <a:rect l="l" t="t" r="r" b="b"/>
              <a:pathLst>
                <a:path w="6250" h="150">
                  <a:moveTo>
                    <a:pt x="0" y="150"/>
                  </a:moveTo>
                  <a:lnTo>
                    <a:pt x="625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72" name="object 472"/>
            <p:cNvSpPr/>
            <p:nvPr/>
          </p:nvSpPr>
          <p:spPr>
            <a:xfrm>
              <a:off x="2055581" y="3114893"/>
              <a:ext cx="137585" cy="34490"/>
            </a:xfrm>
            <a:custGeom>
              <a:avLst/>
              <a:gdLst/>
              <a:ahLst/>
              <a:cxnLst/>
              <a:rect l="l" t="t" r="r" b="b"/>
              <a:pathLst>
                <a:path w="157562" h="39498">
                  <a:moveTo>
                    <a:pt x="0" y="193"/>
                  </a:moveTo>
                  <a:lnTo>
                    <a:pt x="21063" y="0"/>
                  </a:lnTo>
                  <a:lnTo>
                    <a:pt x="40617" y="247"/>
                  </a:lnTo>
                  <a:lnTo>
                    <a:pt x="58660" y="938"/>
                  </a:lnTo>
                  <a:lnTo>
                    <a:pt x="75194" y="2070"/>
                  </a:lnTo>
                  <a:lnTo>
                    <a:pt x="90217" y="3645"/>
                  </a:lnTo>
                  <a:lnTo>
                    <a:pt x="103729" y="5664"/>
                  </a:lnTo>
                  <a:lnTo>
                    <a:pt x="115731" y="8125"/>
                  </a:lnTo>
                  <a:lnTo>
                    <a:pt x="126222" y="11031"/>
                  </a:lnTo>
                  <a:lnTo>
                    <a:pt x="135202" y="14380"/>
                  </a:lnTo>
                  <a:lnTo>
                    <a:pt x="142671" y="18174"/>
                  </a:lnTo>
                  <a:lnTo>
                    <a:pt x="148629" y="22413"/>
                  </a:lnTo>
                  <a:lnTo>
                    <a:pt x="153075" y="27097"/>
                  </a:lnTo>
                  <a:lnTo>
                    <a:pt x="156009" y="32226"/>
                  </a:lnTo>
                  <a:lnTo>
                    <a:pt x="157432" y="37801"/>
                  </a:lnTo>
                  <a:lnTo>
                    <a:pt x="157562" y="39498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73" name="object 473"/>
            <p:cNvSpPr/>
            <p:nvPr/>
          </p:nvSpPr>
          <p:spPr>
            <a:xfrm>
              <a:off x="2055057" y="3199411"/>
              <a:ext cx="5426" cy="563"/>
            </a:xfrm>
            <a:custGeom>
              <a:avLst/>
              <a:gdLst/>
              <a:ahLst/>
              <a:cxnLst/>
              <a:rect l="l" t="t" r="r" b="b"/>
              <a:pathLst>
                <a:path w="6214" h="645">
                  <a:moveTo>
                    <a:pt x="0" y="645"/>
                  </a:moveTo>
                  <a:lnTo>
                    <a:pt x="6214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74" name="object 474"/>
            <p:cNvSpPr/>
            <p:nvPr/>
          </p:nvSpPr>
          <p:spPr>
            <a:xfrm>
              <a:off x="2060483" y="3149385"/>
              <a:ext cx="132714" cy="50026"/>
            </a:xfrm>
            <a:custGeom>
              <a:avLst/>
              <a:gdLst/>
              <a:ahLst/>
              <a:cxnLst/>
              <a:rect l="l" t="t" r="r" b="b"/>
              <a:pathLst>
                <a:path w="151983" h="57289">
                  <a:moveTo>
                    <a:pt x="0" y="57289"/>
                  </a:moveTo>
                  <a:lnTo>
                    <a:pt x="20641" y="55087"/>
                  </a:lnTo>
                  <a:lnTo>
                    <a:pt x="39777" y="52625"/>
                  </a:lnTo>
                  <a:lnTo>
                    <a:pt x="57408" y="49903"/>
                  </a:lnTo>
                  <a:lnTo>
                    <a:pt x="73533" y="46923"/>
                  </a:lnTo>
                  <a:lnTo>
                    <a:pt x="88153" y="43684"/>
                  </a:lnTo>
                  <a:lnTo>
                    <a:pt x="101268" y="40186"/>
                  </a:lnTo>
                  <a:lnTo>
                    <a:pt x="112877" y="36430"/>
                  </a:lnTo>
                  <a:lnTo>
                    <a:pt x="122981" y="32416"/>
                  </a:lnTo>
                  <a:lnTo>
                    <a:pt x="131579" y="28144"/>
                  </a:lnTo>
                  <a:lnTo>
                    <a:pt x="138671" y="23615"/>
                  </a:lnTo>
                  <a:lnTo>
                    <a:pt x="144258" y="18829"/>
                  </a:lnTo>
                  <a:lnTo>
                    <a:pt x="148339" y="13787"/>
                  </a:lnTo>
                  <a:lnTo>
                    <a:pt x="150914" y="8488"/>
                  </a:lnTo>
                  <a:lnTo>
                    <a:pt x="151983" y="2932"/>
                  </a:lnTo>
                  <a:lnTo>
                    <a:pt x="151948" y="0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75" name="object 475"/>
            <p:cNvSpPr/>
            <p:nvPr/>
          </p:nvSpPr>
          <p:spPr>
            <a:xfrm>
              <a:off x="2196021" y="3001660"/>
              <a:ext cx="132364" cy="123975"/>
            </a:xfrm>
            <a:custGeom>
              <a:avLst/>
              <a:gdLst/>
              <a:ahLst/>
              <a:cxnLst/>
              <a:rect l="l" t="t" r="r" b="b"/>
              <a:pathLst>
                <a:path w="151583" h="141976">
                  <a:moveTo>
                    <a:pt x="0" y="0"/>
                  </a:moveTo>
                  <a:lnTo>
                    <a:pt x="15850" y="1890"/>
                  </a:lnTo>
                  <a:lnTo>
                    <a:pt x="30825" y="4395"/>
                  </a:lnTo>
                  <a:lnTo>
                    <a:pt x="44925" y="7515"/>
                  </a:lnTo>
                  <a:lnTo>
                    <a:pt x="58150" y="11250"/>
                  </a:lnTo>
                  <a:lnTo>
                    <a:pt x="70501" y="15599"/>
                  </a:lnTo>
                  <a:lnTo>
                    <a:pt x="81977" y="20562"/>
                  </a:lnTo>
                  <a:lnTo>
                    <a:pt x="92578" y="26141"/>
                  </a:lnTo>
                  <a:lnTo>
                    <a:pt x="102305" y="32334"/>
                  </a:lnTo>
                  <a:lnTo>
                    <a:pt x="111157" y="39141"/>
                  </a:lnTo>
                  <a:lnTo>
                    <a:pt x="119134" y="46564"/>
                  </a:lnTo>
                  <a:lnTo>
                    <a:pt x="126237" y="54601"/>
                  </a:lnTo>
                  <a:lnTo>
                    <a:pt x="132465" y="63252"/>
                  </a:lnTo>
                  <a:lnTo>
                    <a:pt x="137819" y="72518"/>
                  </a:lnTo>
                  <a:lnTo>
                    <a:pt x="142299" y="82399"/>
                  </a:lnTo>
                  <a:lnTo>
                    <a:pt x="145904" y="92894"/>
                  </a:lnTo>
                  <a:lnTo>
                    <a:pt x="148635" y="104004"/>
                  </a:lnTo>
                  <a:lnTo>
                    <a:pt x="150492" y="115729"/>
                  </a:lnTo>
                  <a:lnTo>
                    <a:pt x="151474" y="128068"/>
                  </a:lnTo>
                  <a:lnTo>
                    <a:pt x="151583" y="141021"/>
                  </a:lnTo>
                  <a:lnTo>
                    <a:pt x="151557" y="141976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76" name="object 476"/>
            <p:cNvSpPr/>
            <p:nvPr/>
          </p:nvSpPr>
          <p:spPr>
            <a:xfrm>
              <a:off x="2055057" y="3199411"/>
              <a:ext cx="5426" cy="563"/>
            </a:xfrm>
            <a:custGeom>
              <a:avLst/>
              <a:gdLst/>
              <a:ahLst/>
              <a:cxnLst/>
              <a:rect l="l" t="t" r="r" b="b"/>
              <a:pathLst>
                <a:path w="6214" h="645">
                  <a:moveTo>
                    <a:pt x="0" y="645"/>
                  </a:moveTo>
                  <a:lnTo>
                    <a:pt x="6214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77" name="object 477"/>
            <p:cNvSpPr/>
            <p:nvPr/>
          </p:nvSpPr>
          <p:spPr>
            <a:xfrm>
              <a:off x="2060483" y="3149385"/>
              <a:ext cx="132714" cy="50026"/>
            </a:xfrm>
            <a:custGeom>
              <a:avLst/>
              <a:gdLst/>
              <a:ahLst/>
              <a:cxnLst/>
              <a:rect l="l" t="t" r="r" b="b"/>
              <a:pathLst>
                <a:path w="151983" h="57289">
                  <a:moveTo>
                    <a:pt x="0" y="57289"/>
                  </a:moveTo>
                  <a:lnTo>
                    <a:pt x="20641" y="55087"/>
                  </a:lnTo>
                  <a:lnTo>
                    <a:pt x="39777" y="52625"/>
                  </a:lnTo>
                  <a:lnTo>
                    <a:pt x="57408" y="49903"/>
                  </a:lnTo>
                  <a:lnTo>
                    <a:pt x="73533" y="46923"/>
                  </a:lnTo>
                  <a:lnTo>
                    <a:pt x="88153" y="43684"/>
                  </a:lnTo>
                  <a:lnTo>
                    <a:pt x="101268" y="40186"/>
                  </a:lnTo>
                  <a:lnTo>
                    <a:pt x="112877" y="36430"/>
                  </a:lnTo>
                  <a:lnTo>
                    <a:pt x="122981" y="32416"/>
                  </a:lnTo>
                  <a:lnTo>
                    <a:pt x="131579" y="28144"/>
                  </a:lnTo>
                  <a:lnTo>
                    <a:pt x="138671" y="23615"/>
                  </a:lnTo>
                  <a:lnTo>
                    <a:pt x="144258" y="18829"/>
                  </a:lnTo>
                  <a:lnTo>
                    <a:pt x="148339" y="13787"/>
                  </a:lnTo>
                  <a:lnTo>
                    <a:pt x="150914" y="8488"/>
                  </a:lnTo>
                  <a:lnTo>
                    <a:pt x="151983" y="2932"/>
                  </a:lnTo>
                  <a:lnTo>
                    <a:pt x="151948" y="0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78" name="object 478"/>
            <p:cNvSpPr/>
            <p:nvPr/>
          </p:nvSpPr>
          <p:spPr>
            <a:xfrm>
              <a:off x="2050122" y="3115063"/>
              <a:ext cx="5458" cy="131"/>
            </a:xfrm>
            <a:custGeom>
              <a:avLst/>
              <a:gdLst/>
              <a:ahLst/>
              <a:cxnLst/>
              <a:rect l="l" t="t" r="r" b="b"/>
              <a:pathLst>
                <a:path w="6250" h="150">
                  <a:moveTo>
                    <a:pt x="0" y="150"/>
                  </a:moveTo>
                  <a:lnTo>
                    <a:pt x="625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79" name="object 479"/>
            <p:cNvSpPr/>
            <p:nvPr/>
          </p:nvSpPr>
          <p:spPr>
            <a:xfrm>
              <a:off x="2055581" y="3114893"/>
              <a:ext cx="137585" cy="34490"/>
            </a:xfrm>
            <a:custGeom>
              <a:avLst/>
              <a:gdLst/>
              <a:ahLst/>
              <a:cxnLst/>
              <a:rect l="l" t="t" r="r" b="b"/>
              <a:pathLst>
                <a:path w="157562" h="39498">
                  <a:moveTo>
                    <a:pt x="0" y="193"/>
                  </a:moveTo>
                  <a:lnTo>
                    <a:pt x="21063" y="0"/>
                  </a:lnTo>
                  <a:lnTo>
                    <a:pt x="40617" y="247"/>
                  </a:lnTo>
                  <a:lnTo>
                    <a:pt x="58660" y="938"/>
                  </a:lnTo>
                  <a:lnTo>
                    <a:pt x="75194" y="2070"/>
                  </a:lnTo>
                  <a:lnTo>
                    <a:pt x="90217" y="3645"/>
                  </a:lnTo>
                  <a:lnTo>
                    <a:pt x="103729" y="5664"/>
                  </a:lnTo>
                  <a:lnTo>
                    <a:pt x="115731" y="8125"/>
                  </a:lnTo>
                  <a:lnTo>
                    <a:pt x="126222" y="11031"/>
                  </a:lnTo>
                  <a:lnTo>
                    <a:pt x="135202" y="14380"/>
                  </a:lnTo>
                  <a:lnTo>
                    <a:pt x="142671" y="18174"/>
                  </a:lnTo>
                  <a:lnTo>
                    <a:pt x="148629" y="22413"/>
                  </a:lnTo>
                  <a:lnTo>
                    <a:pt x="153075" y="27097"/>
                  </a:lnTo>
                  <a:lnTo>
                    <a:pt x="156009" y="32226"/>
                  </a:lnTo>
                  <a:lnTo>
                    <a:pt x="157432" y="37801"/>
                  </a:lnTo>
                  <a:lnTo>
                    <a:pt x="157562" y="39498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80" name="object 480"/>
            <p:cNvSpPr/>
            <p:nvPr/>
          </p:nvSpPr>
          <p:spPr>
            <a:xfrm>
              <a:off x="2193166" y="3125636"/>
              <a:ext cx="135196" cy="23748"/>
            </a:xfrm>
            <a:custGeom>
              <a:avLst/>
              <a:gdLst/>
              <a:ahLst/>
              <a:cxnLst/>
              <a:rect l="l" t="t" r="r" b="b"/>
              <a:pathLst>
                <a:path w="154826" h="27196">
                  <a:moveTo>
                    <a:pt x="0" y="27196"/>
                  </a:moveTo>
                  <a:lnTo>
                    <a:pt x="22724" y="25765"/>
                  </a:lnTo>
                  <a:lnTo>
                    <a:pt x="43646" y="24230"/>
                  </a:lnTo>
                  <a:lnTo>
                    <a:pt x="62765" y="22591"/>
                  </a:lnTo>
                  <a:lnTo>
                    <a:pt x="80080" y="20848"/>
                  </a:lnTo>
                  <a:lnTo>
                    <a:pt x="95593" y="19001"/>
                  </a:lnTo>
                  <a:lnTo>
                    <a:pt x="109304" y="17051"/>
                  </a:lnTo>
                  <a:lnTo>
                    <a:pt x="121212" y="14996"/>
                  </a:lnTo>
                  <a:lnTo>
                    <a:pt x="131318" y="12839"/>
                  </a:lnTo>
                  <a:lnTo>
                    <a:pt x="139622" y="10578"/>
                  </a:lnTo>
                  <a:lnTo>
                    <a:pt x="146124" y="8214"/>
                  </a:lnTo>
                  <a:lnTo>
                    <a:pt x="150824" y="5746"/>
                  </a:lnTo>
                  <a:lnTo>
                    <a:pt x="154820" y="502"/>
                  </a:lnTo>
                  <a:lnTo>
                    <a:pt x="154826" y="0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81" name="object 481"/>
            <p:cNvSpPr/>
            <p:nvPr/>
          </p:nvSpPr>
          <p:spPr>
            <a:xfrm>
              <a:off x="2066547" y="3283153"/>
              <a:ext cx="5369" cy="951"/>
            </a:xfrm>
            <a:custGeom>
              <a:avLst/>
              <a:gdLst/>
              <a:ahLst/>
              <a:cxnLst/>
              <a:rect l="l" t="t" r="r" b="b"/>
              <a:pathLst>
                <a:path w="6149" h="1089">
                  <a:moveTo>
                    <a:pt x="0" y="1089"/>
                  </a:moveTo>
                  <a:lnTo>
                    <a:pt x="6149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82" name="object 482"/>
            <p:cNvSpPr/>
            <p:nvPr/>
          </p:nvSpPr>
          <p:spPr>
            <a:xfrm>
              <a:off x="2071915" y="3259499"/>
              <a:ext cx="134107" cy="23653"/>
            </a:xfrm>
            <a:custGeom>
              <a:avLst/>
              <a:gdLst/>
              <a:ahLst/>
              <a:cxnLst/>
              <a:rect l="l" t="t" r="r" b="b"/>
              <a:pathLst>
                <a:path w="153578" h="27087">
                  <a:moveTo>
                    <a:pt x="0" y="27087"/>
                  </a:moveTo>
                  <a:lnTo>
                    <a:pt x="23997" y="22854"/>
                  </a:lnTo>
                  <a:lnTo>
                    <a:pt x="45956" y="18980"/>
                  </a:lnTo>
                  <a:lnTo>
                    <a:pt x="65878" y="15466"/>
                  </a:lnTo>
                  <a:lnTo>
                    <a:pt x="83763" y="12311"/>
                  </a:lnTo>
                  <a:lnTo>
                    <a:pt x="99610" y="9516"/>
                  </a:lnTo>
                  <a:lnTo>
                    <a:pt x="113419" y="7081"/>
                  </a:lnTo>
                  <a:lnTo>
                    <a:pt x="125192" y="5005"/>
                  </a:lnTo>
                  <a:lnTo>
                    <a:pt x="134927" y="3288"/>
                  </a:lnTo>
                  <a:lnTo>
                    <a:pt x="142625" y="1931"/>
                  </a:lnTo>
                  <a:lnTo>
                    <a:pt x="148286" y="932"/>
                  </a:lnTo>
                  <a:lnTo>
                    <a:pt x="151911" y="293"/>
                  </a:lnTo>
                  <a:lnTo>
                    <a:pt x="153578" y="0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83" name="object 483"/>
            <p:cNvSpPr/>
            <p:nvPr/>
          </p:nvSpPr>
          <p:spPr>
            <a:xfrm>
              <a:off x="2066547" y="3283153"/>
              <a:ext cx="5369" cy="951"/>
            </a:xfrm>
            <a:custGeom>
              <a:avLst/>
              <a:gdLst/>
              <a:ahLst/>
              <a:cxnLst/>
              <a:rect l="l" t="t" r="r" b="b"/>
              <a:pathLst>
                <a:path w="6149" h="1089">
                  <a:moveTo>
                    <a:pt x="0" y="1089"/>
                  </a:moveTo>
                  <a:lnTo>
                    <a:pt x="6149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84" name="object 484"/>
            <p:cNvSpPr/>
            <p:nvPr/>
          </p:nvSpPr>
          <p:spPr>
            <a:xfrm>
              <a:off x="2071915" y="3259499"/>
              <a:ext cx="134107" cy="23653"/>
            </a:xfrm>
            <a:custGeom>
              <a:avLst/>
              <a:gdLst/>
              <a:ahLst/>
              <a:cxnLst/>
              <a:rect l="l" t="t" r="r" b="b"/>
              <a:pathLst>
                <a:path w="153578" h="27087">
                  <a:moveTo>
                    <a:pt x="0" y="27087"/>
                  </a:moveTo>
                  <a:lnTo>
                    <a:pt x="23997" y="22854"/>
                  </a:lnTo>
                  <a:lnTo>
                    <a:pt x="45956" y="18980"/>
                  </a:lnTo>
                  <a:lnTo>
                    <a:pt x="65878" y="15466"/>
                  </a:lnTo>
                  <a:lnTo>
                    <a:pt x="83763" y="12311"/>
                  </a:lnTo>
                  <a:lnTo>
                    <a:pt x="99610" y="9516"/>
                  </a:lnTo>
                  <a:lnTo>
                    <a:pt x="113419" y="7081"/>
                  </a:lnTo>
                  <a:lnTo>
                    <a:pt x="125192" y="5005"/>
                  </a:lnTo>
                  <a:lnTo>
                    <a:pt x="134927" y="3288"/>
                  </a:lnTo>
                  <a:lnTo>
                    <a:pt x="142625" y="1931"/>
                  </a:lnTo>
                  <a:lnTo>
                    <a:pt x="148286" y="932"/>
                  </a:lnTo>
                  <a:lnTo>
                    <a:pt x="151911" y="293"/>
                  </a:lnTo>
                  <a:lnTo>
                    <a:pt x="153578" y="0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85" name="object 485"/>
            <p:cNvSpPr/>
            <p:nvPr/>
          </p:nvSpPr>
          <p:spPr>
            <a:xfrm>
              <a:off x="2206023" y="3125636"/>
              <a:ext cx="123297" cy="133863"/>
            </a:xfrm>
            <a:custGeom>
              <a:avLst/>
              <a:gdLst/>
              <a:ahLst/>
              <a:cxnLst/>
              <a:rect l="l" t="t" r="r" b="b"/>
              <a:pathLst>
                <a:path w="141199" h="153299">
                  <a:moveTo>
                    <a:pt x="0" y="153299"/>
                  </a:moveTo>
                  <a:lnTo>
                    <a:pt x="15234" y="150278"/>
                  </a:lnTo>
                  <a:lnTo>
                    <a:pt x="29600" y="146741"/>
                  </a:lnTo>
                  <a:lnTo>
                    <a:pt x="43096" y="142689"/>
                  </a:lnTo>
                  <a:lnTo>
                    <a:pt x="55724" y="138121"/>
                  </a:lnTo>
                  <a:lnTo>
                    <a:pt x="67482" y="133037"/>
                  </a:lnTo>
                  <a:lnTo>
                    <a:pt x="78370" y="127437"/>
                  </a:lnTo>
                  <a:lnTo>
                    <a:pt x="88389" y="121322"/>
                  </a:lnTo>
                  <a:lnTo>
                    <a:pt x="97539" y="114691"/>
                  </a:lnTo>
                  <a:lnTo>
                    <a:pt x="105819" y="107544"/>
                  </a:lnTo>
                  <a:lnTo>
                    <a:pt x="113229" y="99882"/>
                  </a:lnTo>
                  <a:lnTo>
                    <a:pt x="119770" y="91703"/>
                  </a:lnTo>
                  <a:lnTo>
                    <a:pt x="125441" y="83009"/>
                  </a:lnTo>
                  <a:lnTo>
                    <a:pt x="130242" y="73800"/>
                  </a:lnTo>
                  <a:lnTo>
                    <a:pt x="134173" y="64074"/>
                  </a:lnTo>
                  <a:lnTo>
                    <a:pt x="137235" y="53833"/>
                  </a:lnTo>
                  <a:lnTo>
                    <a:pt x="139426" y="43077"/>
                  </a:lnTo>
                  <a:lnTo>
                    <a:pt x="140748" y="31804"/>
                  </a:lnTo>
                  <a:lnTo>
                    <a:pt x="141199" y="20016"/>
                  </a:lnTo>
                  <a:lnTo>
                    <a:pt x="140781" y="7713"/>
                  </a:lnTo>
                  <a:lnTo>
                    <a:pt x="140103" y="0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86" name="object 486"/>
            <p:cNvSpPr/>
            <p:nvPr/>
          </p:nvSpPr>
          <p:spPr>
            <a:xfrm>
              <a:off x="1056237" y="3324609"/>
              <a:ext cx="1044917" cy="382289"/>
            </a:xfrm>
            <a:custGeom>
              <a:avLst/>
              <a:gdLst/>
              <a:ahLst/>
              <a:cxnLst/>
              <a:rect l="l" t="t" r="r" b="b"/>
              <a:pathLst>
                <a:path w="1196633" h="437795">
                  <a:moveTo>
                    <a:pt x="0" y="254001"/>
                  </a:moveTo>
                  <a:lnTo>
                    <a:pt x="1172468" y="0"/>
                  </a:lnTo>
                  <a:lnTo>
                    <a:pt x="1174163" y="7694"/>
                  </a:lnTo>
                  <a:lnTo>
                    <a:pt x="1176996" y="20080"/>
                  </a:lnTo>
                  <a:lnTo>
                    <a:pt x="1179954" y="32435"/>
                  </a:lnTo>
                  <a:lnTo>
                    <a:pt x="1183037" y="44756"/>
                  </a:lnTo>
                  <a:lnTo>
                    <a:pt x="1186245" y="57044"/>
                  </a:lnTo>
                  <a:lnTo>
                    <a:pt x="1189580" y="69299"/>
                  </a:lnTo>
                  <a:lnTo>
                    <a:pt x="1193043" y="81520"/>
                  </a:lnTo>
                  <a:lnTo>
                    <a:pt x="1196633" y="93707"/>
                  </a:lnTo>
                  <a:lnTo>
                    <a:pt x="47336" y="437795"/>
                  </a:lnTo>
                  <a:lnTo>
                    <a:pt x="43923" y="426296"/>
                  </a:lnTo>
                  <a:lnTo>
                    <a:pt x="40371" y="414100"/>
                  </a:lnTo>
                  <a:lnTo>
                    <a:pt x="36882" y="401885"/>
                  </a:lnTo>
                  <a:lnTo>
                    <a:pt x="33457" y="389653"/>
                  </a:lnTo>
                  <a:lnTo>
                    <a:pt x="30096" y="377403"/>
                  </a:lnTo>
                  <a:lnTo>
                    <a:pt x="26798" y="365136"/>
                  </a:lnTo>
                  <a:lnTo>
                    <a:pt x="23565" y="352852"/>
                  </a:lnTo>
                  <a:lnTo>
                    <a:pt x="20395" y="340551"/>
                  </a:lnTo>
                  <a:lnTo>
                    <a:pt x="17289" y="328233"/>
                  </a:lnTo>
                  <a:lnTo>
                    <a:pt x="14247" y="315900"/>
                  </a:lnTo>
                  <a:lnTo>
                    <a:pt x="11270" y="303551"/>
                  </a:lnTo>
                  <a:lnTo>
                    <a:pt x="8356" y="291186"/>
                  </a:lnTo>
                  <a:lnTo>
                    <a:pt x="5506" y="278806"/>
                  </a:lnTo>
                  <a:lnTo>
                    <a:pt x="2721" y="266411"/>
                  </a:lnTo>
                  <a:lnTo>
                    <a:pt x="0" y="254001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87" name="object 487"/>
            <p:cNvSpPr/>
            <p:nvPr/>
          </p:nvSpPr>
          <p:spPr>
            <a:xfrm>
              <a:off x="1056237" y="3324609"/>
              <a:ext cx="1044917" cy="382289"/>
            </a:xfrm>
            <a:custGeom>
              <a:avLst/>
              <a:gdLst/>
              <a:ahLst/>
              <a:cxnLst/>
              <a:rect l="l" t="t" r="r" b="b"/>
              <a:pathLst>
                <a:path w="1196633" h="437795">
                  <a:moveTo>
                    <a:pt x="1172468" y="0"/>
                  </a:moveTo>
                  <a:lnTo>
                    <a:pt x="0" y="254001"/>
                  </a:lnTo>
                  <a:lnTo>
                    <a:pt x="2721" y="266411"/>
                  </a:lnTo>
                  <a:lnTo>
                    <a:pt x="5506" y="278806"/>
                  </a:lnTo>
                  <a:lnTo>
                    <a:pt x="14247" y="315900"/>
                  </a:lnTo>
                  <a:lnTo>
                    <a:pt x="23565" y="352852"/>
                  </a:lnTo>
                  <a:lnTo>
                    <a:pt x="33457" y="389653"/>
                  </a:lnTo>
                  <a:lnTo>
                    <a:pt x="43923" y="426296"/>
                  </a:lnTo>
                  <a:lnTo>
                    <a:pt x="47336" y="437795"/>
                  </a:lnTo>
                  <a:lnTo>
                    <a:pt x="1196633" y="93707"/>
                  </a:lnTo>
                  <a:lnTo>
                    <a:pt x="1193043" y="81520"/>
                  </a:lnTo>
                  <a:lnTo>
                    <a:pt x="1189580" y="69299"/>
                  </a:lnTo>
                  <a:lnTo>
                    <a:pt x="1186245" y="57044"/>
                  </a:lnTo>
                  <a:lnTo>
                    <a:pt x="1183037" y="44756"/>
                  </a:lnTo>
                  <a:lnTo>
                    <a:pt x="1179954" y="32435"/>
                  </a:lnTo>
                  <a:lnTo>
                    <a:pt x="1176996" y="20080"/>
                  </a:lnTo>
                  <a:lnTo>
                    <a:pt x="1174163" y="7694"/>
                  </a:lnTo>
                  <a:lnTo>
                    <a:pt x="1172468" y="0"/>
                  </a:lnTo>
                </a:path>
              </a:pathLst>
            </a:custGeom>
            <a:ln w="1247">
              <a:solidFill>
                <a:srgbClr val="08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88" name="object 488"/>
            <p:cNvSpPr/>
            <p:nvPr/>
          </p:nvSpPr>
          <p:spPr>
            <a:xfrm>
              <a:off x="2084519" y="3365715"/>
              <a:ext cx="5292" cy="1380"/>
            </a:xfrm>
            <a:custGeom>
              <a:avLst/>
              <a:gdLst/>
              <a:ahLst/>
              <a:cxnLst/>
              <a:rect l="l" t="t" r="r" b="b"/>
              <a:pathLst>
                <a:path w="6060" h="1580">
                  <a:moveTo>
                    <a:pt x="0" y="1580"/>
                  </a:moveTo>
                  <a:lnTo>
                    <a:pt x="606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89" name="object 489"/>
            <p:cNvSpPr/>
            <p:nvPr/>
          </p:nvSpPr>
          <p:spPr>
            <a:xfrm>
              <a:off x="2089812" y="3331752"/>
              <a:ext cx="131896" cy="33964"/>
            </a:xfrm>
            <a:custGeom>
              <a:avLst/>
              <a:gdLst/>
              <a:ahLst/>
              <a:cxnLst/>
              <a:rect l="l" t="t" r="r" b="b"/>
              <a:pathLst>
                <a:path w="151047" h="38895">
                  <a:moveTo>
                    <a:pt x="0" y="38895"/>
                  </a:moveTo>
                  <a:lnTo>
                    <a:pt x="23597" y="32825"/>
                  </a:lnTo>
                  <a:lnTo>
                    <a:pt x="45191" y="27269"/>
                  </a:lnTo>
                  <a:lnTo>
                    <a:pt x="64782" y="22227"/>
                  </a:lnTo>
                  <a:lnTo>
                    <a:pt x="82369" y="17698"/>
                  </a:lnTo>
                  <a:lnTo>
                    <a:pt x="97954" y="13685"/>
                  </a:lnTo>
                  <a:lnTo>
                    <a:pt x="111536" y="10186"/>
                  </a:lnTo>
                  <a:lnTo>
                    <a:pt x="123115" y="7202"/>
                  </a:lnTo>
                  <a:lnTo>
                    <a:pt x="132691" y="4734"/>
                  </a:lnTo>
                  <a:lnTo>
                    <a:pt x="140265" y="2781"/>
                  </a:lnTo>
                  <a:lnTo>
                    <a:pt x="145835" y="1344"/>
                  </a:lnTo>
                  <a:lnTo>
                    <a:pt x="149403" y="424"/>
                  </a:lnTo>
                  <a:lnTo>
                    <a:pt x="151047" y="0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90" name="object 490"/>
            <p:cNvSpPr/>
            <p:nvPr/>
          </p:nvSpPr>
          <p:spPr>
            <a:xfrm>
              <a:off x="2108861" y="3446679"/>
              <a:ext cx="5167" cy="1778"/>
            </a:xfrm>
            <a:custGeom>
              <a:avLst/>
              <a:gdLst/>
              <a:ahLst/>
              <a:cxnLst/>
              <a:rect l="l" t="t" r="r" b="b"/>
              <a:pathLst>
                <a:path w="5917" h="2036">
                  <a:moveTo>
                    <a:pt x="0" y="2036"/>
                  </a:moveTo>
                  <a:lnTo>
                    <a:pt x="5917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91" name="object 491"/>
            <p:cNvSpPr/>
            <p:nvPr/>
          </p:nvSpPr>
          <p:spPr>
            <a:xfrm>
              <a:off x="2114027" y="3402579"/>
              <a:ext cx="128862" cy="44099"/>
            </a:xfrm>
            <a:custGeom>
              <a:avLst/>
              <a:gdLst/>
              <a:ahLst/>
              <a:cxnLst/>
              <a:rect l="l" t="t" r="r" b="b"/>
              <a:pathLst>
                <a:path w="147572" h="50502">
                  <a:moveTo>
                    <a:pt x="0" y="50502"/>
                  </a:moveTo>
                  <a:lnTo>
                    <a:pt x="23062" y="42610"/>
                  </a:lnTo>
                  <a:lnTo>
                    <a:pt x="44164" y="35388"/>
                  </a:lnTo>
                  <a:lnTo>
                    <a:pt x="63307" y="28837"/>
                  </a:lnTo>
                  <a:lnTo>
                    <a:pt x="80491" y="22956"/>
                  </a:lnTo>
                  <a:lnTo>
                    <a:pt x="95717" y="17745"/>
                  </a:lnTo>
                  <a:lnTo>
                    <a:pt x="108985" y="13205"/>
                  </a:lnTo>
                  <a:lnTo>
                    <a:pt x="120295" y="9334"/>
                  </a:lnTo>
                  <a:lnTo>
                    <a:pt x="129647" y="6134"/>
                  </a:lnTo>
                  <a:lnTo>
                    <a:pt x="137043" y="3603"/>
                  </a:lnTo>
                  <a:lnTo>
                    <a:pt x="142483" y="1741"/>
                  </a:lnTo>
                  <a:lnTo>
                    <a:pt x="145967" y="549"/>
                  </a:lnTo>
                  <a:lnTo>
                    <a:pt x="147572" y="0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92" name="object 492"/>
            <p:cNvSpPr/>
            <p:nvPr/>
          </p:nvSpPr>
          <p:spPr>
            <a:xfrm>
              <a:off x="2139499" y="3525521"/>
              <a:ext cx="4981" cy="2122"/>
            </a:xfrm>
            <a:custGeom>
              <a:avLst/>
              <a:gdLst/>
              <a:ahLst/>
              <a:cxnLst/>
              <a:rect l="l" t="t" r="r" b="b"/>
              <a:pathLst>
                <a:path w="5704" h="2430">
                  <a:moveTo>
                    <a:pt x="0" y="2430"/>
                  </a:moveTo>
                  <a:lnTo>
                    <a:pt x="5704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93" name="object 493"/>
            <p:cNvSpPr/>
            <p:nvPr/>
          </p:nvSpPr>
          <p:spPr>
            <a:xfrm>
              <a:off x="2144480" y="3471549"/>
              <a:ext cx="125054" cy="53972"/>
            </a:xfrm>
            <a:custGeom>
              <a:avLst/>
              <a:gdLst/>
              <a:ahLst/>
              <a:cxnLst/>
              <a:rect l="l" t="t" r="r" b="b"/>
              <a:pathLst>
                <a:path w="143211" h="61808">
                  <a:moveTo>
                    <a:pt x="0" y="61808"/>
                  </a:moveTo>
                  <a:lnTo>
                    <a:pt x="22375" y="52150"/>
                  </a:lnTo>
                  <a:lnTo>
                    <a:pt x="42850" y="43313"/>
                  </a:lnTo>
                  <a:lnTo>
                    <a:pt x="61425" y="35296"/>
                  </a:lnTo>
                  <a:lnTo>
                    <a:pt x="78100" y="28099"/>
                  </a:lnTo>
                  <a:lnTo>
                    <a:pt x="92876" y="21722"/>
                  </a:lnTo>
                  <a:lnTo>
                    <a:pt x="105753" y="16165"/>
                  </a:lnTo>
                  <a:lnTo>
                    <a:pt x="116730" y="11427"/>
                  </a:lnTo>
                  <a:lnTo>
                    <a:pt x="125809" y="7509"/>
                  </a:lnTo>
                  <a:lnTo>
                    <a:pt x="132988" y="4411"/>
                  </a:lnTo>
                  <a:lnTo>
                    <a:pt x="138269" y="2132"/>
                  </a:lnTo>
                  <a:lnTo>
                    <a:pt x="141652" y="673"/>
                  </a:lnTo>
                  <a:lnTo>
                    <a:pt x="143211" y="0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94" name="object 494"/>
            <p:cNvSpPr/>
            <p:nvPr/>
          </p:nvSpPr>
          <p:spPr>
            <a:xfrm>
              <a:off x="2084519" y="3365715"/>
              <a:ext cx="5292" cy="1380"/>
            </a:xfrm>
            <a:custGeom>
              <a:avLst/>
              <a:gdLst/>
              <a:ahLst/>
              <a:cxnLst/>
              <a:rect l="l" t="t" r="r" b="b"/>
              <a:pathLst>
                <a:path w="6060" h="1580">
                  <a:moveTo>
                    <a:pt x="0" y="1580"/>
                  </a:moveTo>
                  <a:lnTo>
                    <a:pt x="606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95" name="object 495"/>
            <p:cNvSpPr/>
            <p:nvPr/>
          </p:nvSpPr>
          <p:spPr>
            <a:xfrm>
              <a:off x="2089812" y="3331752"/>
              <a:ext cx="131896" cy="33964"/>
            </a:xfrm>
            <a:custGeom>
              <a:avLst/>
              <a:gdLst/>
              <a:ahLst/>
              <a:cxnLst/>
              <a:rect l="l" t="t" r="r" b="b"/>
              <a:pathLst>
                <a:path w="151047" h="38895">
                  <a:moveTo>
                    <a:pt x="0" y="38895"/>
                  </a:moveTo>
                  <a:lnTo>
                    <a:pt x="23597" y="32825"/>
                  </a:lnTo>
                  <a:lnTo>
                    <a:pt x="45191" y="27269"/>
                  </a:lnTo>
                  <a:lnTo>
                    <a:pt x="64782" y="22227"/>
                  </a:lnTo>
                  <a:lnTo>
                    <a:pt x="82369" y="17698"/>
                  </a:lnTo>
                  <a:lnTo>
                    <a:pt x="97954" y="13685"/>
                  </a:lnTo>
                  <a:lnTo>
                    <a:pt x="111536" y="10186"/>
                  </a:lnTo>
                  <a:lnTo>
                    <a:pt x="123115" y="7202"/>
                  </a:lnTo>
                  <a:lnTo>
                    <a:pt x="132691" y="4734"/>
                  </a:lnTo>
                  <a:lnTo>
                    <a:pt x="140265" y="2781"/>
                  </a:lnTo>
                  <a:lnTo>
                    <a:pt x="145835" y="1344"/>
                  </a:lnTo>
                  <a:lnTo>
                    <a:pt x="149403" y="424"/>
                  </a:lnTo>
                  <a:lnTo>
                    <a:pt x="151047" y="0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96" name="object 496"/>
            <p:cNvSpPr/>
            <p:nvPr/>
          </p:nvSpPr>
          <p:spPr>
            <a:xfrm>
              <a:off x="2221709" y="3125636"/>
              <a:ext cx="110684" cy="206116"/>
            </a:xfrm>
            <a:custGeom>
              <a:avLst/>
              <a:gdLst/>
              <a:ahLst/>
              <a:cxnLst/>
              <a:rect l="l" t="t" r="r" b="b"/>
              <a:pathLst>
                <a:path w="126755" h="236043">
                  <a:moveTo>
                    <a:pt x="0" y="236043"/>
                  </a:moveTo>
                  <a:lnTo>
                    <a:pt x="14649" y="231756"/>
                  </a:lnTo>
                  <a:lnTo>
                    <a:pt x="28400" y="226678"/>
                  </a:lnTo>
                  <a:lnTo>
                    <a:pt x="41251" y="220810"/>
                  </a:lnTo>
                  <a:lnTo>
                    <a:pt x="53204" y="214150"/>
                  </a:lnTo>
                  <a:lnTo>
                    <a:pt x="64257" y="206699"/>
                  </a:lnTo>
                  <a:lnTo>
                    <a:pt x="74411" y="198457"/>
                  </a:lnTo>
                  <a:lnTo>
                    <a:pt x="83667" y="189424"/>
                  </a:lnTo>
                  <a:lnTo>
                    <a:pt x="92023" y="179600"/>
                  </a:lnTo>
                  <a:lnTo>
                    <a:pt x="99479" y="168985"/>
                  </a:lnTo>
                  <a:lnTo>
                    <a:pt x="106037" y="157578"/>
                  </a:lnTo>
                  <a:lnTo>
                    <a:pt x="111695" y="145381"/>
                  </a:lnTo>
                  <a:lnTo>
                    <a:pt x="116453" y="132392"/>
                  </a:lnTo>
                  <a:lnTo>
                    <a:pt x="120313" y="118612"/>
                  </a:lnTo>
                  <a:lnTo>
                    <a:pt x="123272" y="104041"/>
                  </a:lnTo>
                  <a:lnTo>
                    <a:pt x="125333" y="88679"/>
                  </a:lnTo>
                  <a:lnTo>
                    <a:pt x="126493" y="72525"/>
                  </a:lnTo>
                  <a:lnTo>
                    <a:pt x="126755" y="55581"/>
                  </a:lnTo>
                  <a:lnTo>
                    <a:pt x="126116" y="37845"/>
                  </a:lnTo>
                  <a:lnTo>
                    <a:pt x="124578" y="19318"/>
                  </a:lnTo>
                  <a:lnTo>
                    <a:pt x="122140" y="0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97" name="object 497"/>
            <p:cNvSpPr/>
            <p:nvPr/>
          </p:nvSpPr>
          <p:spPr>
            <a:xfrm>
              <a:off x="2108861" y="3446679"/>
              <a:ext cx="5167" cy="1778"/>
            </a:xfrm>
            <a:custGeom>
              <a:avLst/>
              <a:gdLst/>
              <a:ahLst/>
              <a:cxnLst/>
              <a:rect l="l" t="t" r="r" b="b"/>
              <a:pathLst>
                <a:path w="5917" h="2036">
                  <a:moveTo>
                    <a:pt x="0" y="2036"/>
                  </a:moveTo>
                  <a:lnTo>
                    <a:pt x="5917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98" name="object 498"/>
            <p:cNvSpPr/>
            <p:nvPr/>
          </p:nvSpPr>
          <p:spPr>
            <a:xfrm>
              <a:off x="2114027" y="3402579"/>
              <a:ext cx="128862" cy="44099"/>
            </a:xfrm>
            <a:custGeom>
              <a:avLst/>
              <a:gdLst/>
              <a:ahLst/>
              <a:cxnLst/>
              <a:rect l="l" t="t" r="r" b="b"/>
              <a:pathLst>
                <a:path w="147572" h="50502">
                  <a:moveTo>
                    <a:pt x="0" y="50502"/>
                  </a:moveTo>
                  <a:lnTo>
                    <a:pt x="23062" y="42610"/>
                  </a:lnTo>
                  <a:lnTo>
                    <a:pt x="44164" y="35388"/>
                  </a:lnTo>
                  <a:lnTo>
                    <a:pt x="63307" y="28837"/>
                  </a:lnTo>
                  <a:lnTo>
                    <a:pt x="80491" y="22956"/>
                  </a:lnTo>
                  <a:lnTo>
                    <a:pt x="95717" y="17745"/>
                  </a:lnTo>
                  <a:lnTo>
                    <a:pt x="108985" y="13205"/>
                  </a:lnTo>
                  <a:lnTo>
                    <a:pt x="120295" y="9334"/>
                  </a:lnTo>
                  <a:lnTo>
                    <a:pt x="129647" y="6134"/>
                  </a:lnTo>
                  <a:lnTo>
                    <a:pt x="137043" y="3603"/>
                  </a:lnTo>
                  <a:lnTo>
                    <a:pt x="142483" y="1741"/>
                  </a:lnTo>
                  <a:lnTo>
                    <a:pt x="145967" y="549"/>
                  </a:lnTo>
                  <a:lnTo>
                    <a:pt x="147572" y="0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499" name="object 499"/>
            <p:cNvSpPr/>
            <p:nvPr/>
          </p:nvSpPr>
          <p:spPr>
            <a:xfrm>
              <a:off x="2242889" y="3125636"/>
              <a:ext cx="96406" cy="276943"/>
            </a:xfrm>
            <a:custGeom>
              <a:avLst/>
              <a:gdLst/>
              <a:ahLst/>
              <a:cxnLst/>
              <a:rect l="l" t="t" r="r" b="b"/>
              <a:pathLst>
                <a:path w="110404" h="317154">
                  <a:moveTo>
                    <a:pt x="0" y="317154"/>
                  </a:moveTo>
                  <a:lnTo>
                    <a:pt x="14264" y="311568"/>
                  </a:lnTo>
                  <a:lnTo>
                    <a:pt x="27542" y="304900"/>
                  </a:lnTo>
                  <a:lnTo>
                    <a:pt x="39834" y="297151"/>
                  </a:lnTo>
                  <a:lnTo>
                    <a:pt x="51139" y="288321"/>
                  </a:lnTo>
                  <a:lnTo>
                    <a:pt x="61459" y="278410"/>
                  </a:lnTo>
                  <a:lnTo>
                    <a:pt x="70792" y="267417"/>
                  </a:lnTo>
                  <a:lnTo>
                    <a:pt x="79139" y="255344"/>
                  </a:lnTo>
                  <a:lnTo>
                    <a:pt x="86499" y="242189"/>
                  </a:lnTo>
                  <a:lnTo>
                    <a:pt x="92873" y="227953"/>
                  </a:lnTo>
                  <a:lnTo>
                    <a:pt x="98261" y="212636"/>
                  </a:lnTo>
                  <a:lnTo>
                    <a:pt x="102663" y="196237"/>
                  </a:lnTo>
                  <a:lnTo>
                    <a:pt x="106078" y="178758"/>
                  </a:lnTo>
                  <a:lnTo>
                    <a:pt x="108506" y="160197"/>
                  </a:lnTo>
                  <a:lnTo>
                    <a:pt x="109948" y="140555"/>
                  </a:lnTo>
                  <a:lnTo>
                    <a:pt x="110404" y="119832"/>
                  </a:lnTo>
                  <a:lnTo>
                    <a:pt x="109873" y="98028"/>
                  </a:lnTo>
                  <a:lnTo>
                    <a:pt x="108355" y="75143"/>
                  </a:lnTo>
                  <a:lnTo>
                    <a:pt x="105851" y="51176"/>
                  </a:lnTo>
                  <a:lnTo>
                    <a:pt x="102361" y="26128"/>
                  </a:lnTo>
                  <a:lnTo>
                    <a:pt x="97883" y="0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00" name="object 500"/>
            <p:cNvSpPr/>
            <p:nvPr/>
          </p:nvSpPr>
          <p:spPr>
            <a:xfrm>
              <a:off x="2139499" y="3525521"/>
              <a:ext cx="4981" cy="2122"/>
            </a:xfrm>
            <a:custGeom>
              <a:avLst/>
              <a:gdLst/>
              <a:ahLst/>
              <a:cxnLst/>
              <a:rect l="l" t="t" r="r" b="b"/>
              <a:pathLst>
                <a:path w="5704" h="2430">
                  <a:moveTo>
                    <a:pt x="0" y="2430"/>
                  </a:moveTo>
                  <a:lnTo>
                    <a:pt x="5704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01" name="object 501"/>
            <p:cNvSpPr/>
            <p:nvPr/>
          </p:nvSpPr>
          <p:spPr>
            <a:xfrm>
              <a:off x="2144480" y="3471549"/>
              <a:ext cx="125054" cy="53972"/>
            </a:xfrm>
            <a:custGeom>
              <a:avLst/>
              <a:gdLst/>
              <a:ahLst/>
              <a:cxnLst/>
              <a:rect l="l" t="t" r="r" b="b"/>
              <a:pathLst>
                <a:path w="143211" h="61808">
                  <a:moveTo>
                    <a:pt x="0" y="61808"/>
                  </a:moveTo>
                  <a:lnTo>
                    <a:pt x="22375" y="52150"/>
                  </a:lnTo>
                  <a:lnTo>
                    <a:pt x="42850" y="43313"/>
                  </a:lnTo>
                  <a:lnTo>
                    <a:pt x="61425" y="35296"/>
                  </a:lnTo>
                  <a:lnTo>
                    <a:pt x="78100" y="28099"/>
                  </a:lnTo>
                  <a:lnTo>
                    <a:pt x="92876" y="21722"/>
                  </a:lnTo>
                  <a:lnTo>
                    <a:pt x="105753" y="16165"/>
                  </a:lnTo>
                  <a:lnTo>
                    <a:pt x="116730" y="11427"/>
                  </a:lnTo>
                  <a:lnTo>
                    <a:pt x="125809" y="7509"/>
                  </a:lnTo>
                  <a:lnTo>
                    <a:pt x="132988" y="4411"/>
                  </a:lnTo>
                  <a:lnTo>
                    <a:pt x="138269" y="2132"/>
                  </a:lnTo>
                  <a:lnTo>
                    <a:pt x="141652" y="673"/>
                  </a:lnTo>
                  <a:lnTo>
                    <a:pt x="143211" y="0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02" name="object 502"/>
            <p:cNvSpPr/>
            <p:nvPr/>
          </p:nvSpPr>
          <p:spPr>
            <a:xfrm>
              <a:off x="2269535" y="3125636"/>
              <a:ext cx="81744" cy="345913"/>
            </a:xfrm>
            <a:custGeom>
              <a:avLst/>
              <a:gdLst/>
              <a:ahLst/>
              <a:cxnLst/>
              <a:rect l="l" t="t" r="r" b="b"/>
              <a:pathLst>
                <a:path w="93613" h="396138">
                  <a:moveTo>
                    <a:pt x="0" y="396138"/>
                  </a:moveTo>
                  <a:lnTo>
                    <a:pt x="13770" y="389280"/>
                  </a:lnTo>
                  <a:lnTo>
                    <a:pt x="26445" y="381059"/>
                  </a:lnTo>
                  <a:lnTo>
                    <a:pt x="38026" y="371474"/>
                  </a:lnTo>
                  <a:lnTo>
                    <a:pt x="48512" y="360527"/>
                  </a:lnTo>
                  <a:lnTo>
                    <a:pt x="57903" y="348216"/>
                  </a:lnTo>
                  <a:lnTo>
                    <a:pt x="66199" y="334542"/>
                  </a:lnTo>
                  <a:lnTo>
                    <a:pt x="73400" y="319505"/>
                  </a:lnTo>
                  <a:lnTo>
                    <a:pt x="79506" y="303105"/>
                  </a:lnTo>
                  <a:lnTo>
                    <a:pt x="84517" y="285342"/>
                  </a:lnTo>
                  <a:lnTo>
                    <a:pt x="88434" y="266216"/>
                  </a:lnTo>
                  <a:lnTo>
                    <a:pt x="91255" y="245727"/>
                  </a:lnTo>
                  <a:lnTo>
                    <a:pt x="92981" y="223875"/>
                  </a:lnTo>
                  <a:lnTo>
                    <a:pt x="93613" y="200660"/>
                  </a:lnTo>
                  <a:lnTo>
                    <a:pt x="93149" y="176083"/>
                  </a:lnTo>
                  <a:lnTo>
                    <a:pt x="91590" y="150142"/>
                  </a:lnTo>
                  <a:lnTo>
                    <a:pt x="88936" y="122839"/>
                  </a:lnTo>
                  <a:lnTo>
                    <a:pt x="85187" y="94173"/>
                  </a:lnTo>
                  <a:lnTo>
                    <a:pt x="80343" y="64145"/>
                  </a:lnTo>
                  <a:lnTo>
                    <a:pt x="74404" y="32753"/>
                  </a:lnTo>
                  <a:lnTo>
                    <a:pt x="67369" y="0"/>
                  </a:lnTo>
                </a:path>
              </a:pathLst>
            </a:custGeom>
            <a:ln w="7486">
              <a:solidFill>
                <a:srgbClr val="FF005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03" name="object 503"/>
            <p:cNvSpPr/>
            <p:nvPr/>
          </p:nvSpPr>
          <p:spPr>
            <a:xfrm>
              <a:off x="2328363" y="3125636"/>
              <a:ext cx="493367" cy="567710"/>
            </a:xfrm>
            <a:custGeom>
              <a:avLst/>
              <a:gdLst/>
              <a:ahLst/>
              <a:cxnLst/>
              <a:rect l="l" t="t" r="r" b="b"/>
              <a:pathLst>
                <a:path w="565001" h="650138">
                  <a:moveTo>
                    <a:pt x="0" y="0"/>
                  </a:moveTo>
                  <a:lnTo>
                    <a:pt x="33712" y="5416"/>
                  </a:lnTo>
                  <a:lnTo>
                    <a:pt x="52466" y="13090"/>
                  </a:lnTo>
                  <a:lnTo>
                    <a:pt x="72487" y="24075"/>
                  </a:lnTo>
                  <a:lnTo>
                    <a:pt x="93773" y="38370"/>
                  </a:lnTo>
                  <a:lnTo>
                    <a:pt x="116326" y="55977"/>
                  </a:lnTo>
                  <a:lnTo>
                    <a:pt x="140144" y="76894"/>
                  </a:lnTo>
                  <a:lnTo>
                    <a:pt x="165228" y="101122"/>
                  </a:lnTo>
                  <a:lnTo>
                    <a:pt x="191578" y="128662"/>
                  </a:lnTo>
                  <a:lnTo>
                    <a:pt x="219194" y="159512"/>
                  </a:lnTo>
                  <a:lnTo>
                    <a:pt x="248077" y="193674"/>
                  </a:lnTo>
                  <a:lnTo>
                    <a:pt x="278225" y="231147"/>
                  </a:lnTo>
                  <a:lnTo>
                    <a:pt x="309640" y="271931"/>
                  </a:lnTo>
                  <a:lnTo>
                    <a:pt x="342321" y="316026"/>
                  </a:lnTo>
                  <a:lnTo>
                    <a:pt x="376268" y="363433"/>
                  </a:lnTo>
                  <a:lnTo>
                    <a:pt x="411482" y="414151"/>
                  </a:lnTo>
                  <a:lnTo>
                    <a:pt x="447962" y="468180"/>
                  </a:lnTo>
                  <a:lnTo>
                    <a:pt x="485708" y="525521"/>
                  </a:lnTo>
                  <a:lnTo>
                    <a:pt x="524721" y="586174"/>
                  </a:lnTo>
                  <a:lnTo>
                    <a:pt x="565001" y="650138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04" name="object 504"/>
            <p:cNvSpPr/>
            <p:nvPr/>
          </p:nvSpPr>
          <p:spPr>
            <a:xfrm>
              <a:off x="2508186" y="3980374"/>
              <a:ext cx="3156" cy="4417"/>
            </a:xfrm>
            <a:custGeom>
              <a:avLst/>
              <a:gdLst/>
              <a:ahLst/>
              <a:cxnLst/>
              <a:rect l="l" t="t" r="r" b="b"/>
              <a:pathLst>
                <a:path w="3614" h="5058">
                  <a:moveTo>
                    <a:pt x="0" y="5058"/>
                  </a:moveTo>
                  <a:lnTo>
                    <a:pt x="3614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05" name="object 505"/>
            <p:cNvSpPr/>
            <p:nvPr/>
          </p:nvSpPr>
          <p:spPr>
            <a:xfrm>
              <a:off x="2426616" y="3720810"/>
              <a:ext cx="110392" cy="259564"/>
            </a:xfrm>
            <a:custGeom>
              <a:avLst/>
              <a:gdLst/>
              <a:ahLst/>
              <a:cxnLst/>
              <a:rect l="l" t="t" r="r" b="b"/>
              <a:pathLst>
                <a:path w="126420" h="297251">
                  <a:moveTo>
                    <a:pt x="97028" y="297251"/>
                  </a:moveTo>
                  <a:lnTo>
                    <a:pt x="105404" y="284455"/>
                  </a:lnTo>
                  <a:lnTo>
                    <a:pt x="112388" y="271441"/>
                  </a:lnTo>
                  <a:lnTo>
                    <a:pt x="117979" y="258209"/>
                  </a:lnTo>
                  <a:lnTo>
                    <a:pt x="122178" y="244759"/>
                  </a:lnTo>
                  <a:lnTo>
                    <a:pt x="124985" y="231091"/>
                  </a:lnTo>
                  <a:lnTo>
                    <a:pt x="126399" y="217206"/>
                  </a:lnTo>
                  <a:lnTo>
                    <a:pt x="126420" y="203103"/>
                  </a:lnTo>
                  <a:lnTo>
                    <a:pt x="125050" y="188782"/>
                  </a:lnTo>
                  <a:lnTo>
                    <a:pt x="122287" y="174244"/>
                  </a:lnTo>
                  <a:lnTo>
                    <a:pt x="118131" y="159488"/>
                  </a:lnTo>
                  <a:lnTo>
                    <a:pt x="112583" y="144515"/>
                  </a:lnTo>
                  <a:lnTo>
                    <a:pt x="105643" y="129326"/>
                  </a:lnTo>
                  <a:lnTo>
                    <a:pt x="97311" y="113919"/>
                  </a:lnTo>
                  <a:lnTo>
                    <a:pt x="87586" y="98295"/>
                  </a:lnTo>
                  <a:lnTo>
                    <a:pt x="76469" y="82454"/>
                  </a:lnTo>
                  <a:lnTo>
                    <a:pt x="63960" y="66396"/>
                  </a:lnTo>
                  <a:lnTo>
                    <a:pt x="50058" y="50122"/>
                  </a:lnTo>
                  <a:lnTo>
                    <a:pt x="34764" y="33631"/>
                  </a:lnTo>
                  <a:lnTo>
                    <a:pt x="18078" y="16923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F489D8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06" name="object 506"/>
            <p:cNvSpPr/>
            <p:nvPr/>
          </p:nvSpPr>
          <p:spPr>
            <a:xfrm>
              <a:off x="2441087" y="3928612"/>
              <a:ext cx="3496" cy="4162"/>
            </a:xfrm>
            <a:custGeom>
              <a:avLst/>
              <a:gdLst/>
              <a:ahLst/>
              <a:cxnLst/>
              <a:rect l="l" t="t" r="r" b="b"/>
              <a:pathLst>
                <a:path w="4004" h="4766">
                  <a:moveTo>
                    <a:pt x="0" y="4766"/>
                  </a:moveTo>
                  <a:lnTo>
                    <a:pt x="4004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07" name="object 507"/>
            <p:cNvSpPr/>
            <p:nvPr/>
          </p:nvSpPr>
          <p:spPr>
            <a:xfrm>
              <a:off x="2426616" y="3720810"/>
              <a:ext cx="57663" cy="207801"/>
            </a:xfrm>
            <a:custGeom>
              <a:avLst/>
              <a:gdLst/>
              <a:ahLst/>
              <a:cxnLst/>
              <a:rect l="l" t="t" r="r" b="b"/>
              <a:pathLst>
                <a:path w="66035" h="237973">
                  <a:moveTo>
                    <a:pt x="20576" y="237973"/>
                  </a:moveTo>
                  <a:lnTo>
                    <a:pt x="30048" y="226024"/>
                  </a:lnTo>
                  <a:lnTo>
                    <a:pt x="38415" y="214081"/>
                  </a:lnTo>
                  <a:lnTo>
                    <a:pt x="45676" y="202142"/>
                  </a:lnTo>
                  <a:lnTo>
                    <a:pt x="51833" y="190209"/>
                  </a:lnTo>
                  <a:lnTo>
                    <a:pt x="56884" y="178281"/>
                  </a:lnTo>
                  <a:lnTo>
                    <a:pt x="60829" y="166359"/>
                  </a:lnTo>
                  <a:lnTo>
                    <a:pt x="63670" y="154441"/>
                  </a:lnTo>
                  <a:lnTo>
                    <a:pt x="65405" y="142530"/>
                  </a:lnTo>
                  <a:lnTo>
                    <a:pt x="66035" y="130623"/>
                  </a:lnTo>
                  <a:lnTo>
                    <a:pt x="65559" y="118722"/>
                  </a:lnTo>
                  <a:lnTo>
                    <a:pt x="63978" y="106826"/>
                  </a:lnTo>
                  <a:lnTo>
                    <a:pt x="61291" y="94935"/>
                  </a:lnTo>
                  <a:lnTo>
                    <a:pt x="57499" y="83049"/>
                  </a:lnTo>
                  <a:lnTo>
                    <a:pt x="52601" y="71169"/>
                  </a:lnTo>
                  <a:lnTo>
                    <a:pt x="46598" y="59294"/>
                  </a:lnTo>
                  <a:lnTo>
                    <a:pt x="39490" y="47425"/>
                  </a:lnTo>
                  <a:lnTo>
                    <a:pt x="31276" y="35561"/>
                  </a:lnTo>
                  <a:lnTo>
                    <a:pt x="21956" y="23702"/>
                  </a:lnTo>
                  <a:lnTo>
                    <a:pt x="11531" y="11848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F489D8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08" name="object 508"/>
            <p:cNvSpPr/>
            <p:nvPr/>
          </p:nvSpPr>
          <p:spPr>
            <a:xfrm>
              <a:off x="2378180" y="3871822"/>
              <a:ext cx="3819" cy="3901"/>
            </a:xfrm>
            <a:custGeom>
              <a:avLst/>
              <a:gdLst/>
              <a:ahLst/>
              <a:cxnLst/>
              <a:rect l="l" t="t" r="r" b="b"/>
              <a:pathLst>
                <a:path w="4374" h="4467">
                  <a:moveTo>
                    <a:pt x="0" y="4467"/>
                  </a:moveTo>
                  <a:lnTo>
                    <a:pt x="4374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09" name="object 509"/>
            <p:cNvSpPr/>
            <p:nvPr/>
          </p:nvSpPr>
          <p:spPr>
            <a:xfrm>
              <a:off x="2381999" y="3720810"/>
              <a:ext cx="62211" cy="151012"/>
            </a:xfrm>
            <a:custGeom>
              <a:avLst/>
              <a:gdLst/>
              <a:ahLst/>
              <a:cxnLst/>
              <a:rect l="l" t="t" r="r" b="b"/>
              <a:pathLst>
                <a:path w="71244" h="172938">
                  <a:moveTo>
                    <a:pt x="0" y="172938"/>
                  </a:moveTo>
                  <a:lnTo>
                    <a:pt x="13261" y="158930"/>
                  </a:lnTo>
                  <a:lnTo>
                    <a:pt x="25158" y="145327"/>
                  </a:lnTo>
                  <a:lnTo>
                    <a:pt x="35691" y="132129"/>
                  </a:lnTo>
                  <a:lnTo>
                    <a:pt x="44861" y="119336"/>
                  </a:lnTo>
                  <a:lnTo>
                    <a:pt x="52666" y="106948"/>
                  </a:lnTo>
                  <a:lnTo>
                    <a:pt x="59109" y="94966"/>
                  </a:lnTo>
                  <a:lnTo>
                    <a:pt x="64187" y="83388"/>
                  </a:lnTo>
                  <a:lnTo>
                    <a:pt x="67903" y="72215"/>
                  </a:lnTo>
                  <a:lnTo>
                    <a:pt x="70255" y="61448"/>
                  </a:lnTo>
                  <a:lnTo>
                    <a:pt x="71244" y="51085"/>
                  </a:lnTo>
                  <a:lnTo>
                    <a:pt x="70871" y="41128"/>
                  </a:lnTo>
                  <a:lnTo>
                    <a:pt x="69134" y="31575"/>
                  </a:lnTo>
                  <a:lnTo>
                    <a:pt x="66034" y="22427"/>
                  </a:lnTo>
                  <a:lnTo>
                    <a:pt x="61572" y="13685"/>
                  </a:lnTo>
                  <a:lnTo>
                    <a:pt x="55748" y="5347"/>
                  </a:lnTo>
                  <a:lnTo>
                    <a:pt x="51094" y="0"/>
                  </a:lnTo>
                </a:path>
              </a:pathLst>
            </a:custGeom>
            <a:ln w="7486">
              <a:solidFill>
                <a:srgbClr val="F489D8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10" name="object 510"/>
            <p:cNvSpPr/>
            <p:nvPr/>
          </p:nvSpPr>
          <p:spPr>
            <a:xfrm>
              <a:off x="2319922" y="3810346"/>
              <a:ext cx="4106" cy="3603"/>
            </a:xfrm>
            <a:custGeom>
              <a:avLst/>
              <a:gdLst/>
              <a:ahLst/>
              <a:cxnLst/>
              <a:rect l="l" t="t" r="r" b="b"/>
              <a:pathLst>
                <a:path w="4702" h="4126">
                  <a:moveTo>
                    <a:pt x="0" y="4126"/>
                  </a:moveTo>
                  <a:lnTo>
                    <a:pt x="4702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11" name="object 511"/>
            <p:cNvSpPr/>
            <p:nvPr/>
          </p:nvSpPr>
          <p:spPr>
            <a:xfrm>
              <a:off x="2324027" y="3720810"/>
              <a:ext cx="102589" cy="89536"/>
            </a:xfrm>
            <a:custGeom>
              <a:avLst/>
              <a:gdLst/>
              <a:ahLst/>
              <a:cxnLst/>
              <a:rect l="l" t="t" r="r" b="b"/>
              <a:pathLst>
                <a:path w="117484" h="102536">
                  <a:moveTo>
                    <a:pt x="0" y="102536"/>
                  </a:moveTo>
                  <a:lnTo>
                    <a:pt x="18361" y="86515"/>
                  </a:lnTo>
                  <a:lnTo>
                    <a:pt x="35163" y="71854"/>
                  </a:lnTo>
                  <a:lnTo>
                    <a:pt x="50405" y="58552"/>
                  </a:lnTo>
                  <a:lnTo>
                    <a:pt x="64087" y="46611"/>
                  </a:lnTo>
                  <a:lnTo>
                    <a:pt x="76210" y="36031"/>
                  </a:lnTo>
                  <a:lnTo>
                    <a:pt x="86773" y="26810"/>
                  </a:lnTo>
                  <a:lnTo>
                    <a:pt x="95778" y="18950"/>
                  </a:lnTo>
                  <a:lnTo>
                    <a:pt x="103224" y="12450"/>
                  </a:lnTo>
                  <a:lnTo>
                    <a:pt x="109111" y="7310"/>
                  </a:lnTo>
                  <a:lnTo>
                    <a:pt x="113440" y="3531"/>
                  </a:lnTo>
                  <a:lnTo>
                    <a:pt x="116211" y="1111"/>
                  </a:lnTo>
                  <a:lnTo>
                    <a:pt x="117484" y="0"/>
                  </a:lnTo>
                </a:path>
              </a:pathLst>
            </a:custGeom>
            <a:ln w="7486">
              <a:solidFill>
                <a:srgbClr val="F489D8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12" name="object 512"/>
            <p:cNvSpPr/>
            <p:nvPr/>
          </p:nvSpPr>
          <p:spPr>
            <a:xfrm>
              <a:off x="2266594" y="3744593"/>
              <a:ext cx="4370" cy="3242"/>
            </a:xfrm>
            <a:custGeom>
              <a:avLst/>
              <a:gdLst/>
              <a:ahLst/>
              <a:cxnLst/>
              <a:rect l="l" t="t" r="r" b="b"/>
              <a:pathLst>
                <a:path w="5005" h="3713">
                  <a:moveTo>
                    <a:pt x="0" y="3713"/>
                  </a:moveTo>
                  <a:lnTo>
                    <a:pt x="5005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13" name="object 513"/>
            <p:cNvSpPr/>
            <p:nvPr/>
          </p:nvSpPr>
          <p:spPr>
            <a:xfrm>
              <a:off x="2270965" y="3697065"/>
              <a:ext cx="155651" cy="47527"/>
            </a:xfrm>
            <a:custGeom>
              <a:avLst/>
              <a:gdLst/>
              <a:ahLst/>
              <a:cxnLst/>
              <a:rect l="l" t="t" r="r" b="b"/>
              <a:pathLst>
                <a:path w="178251" h="54428">
                  <a:moveTo>
                    <a:pt x="0" y="54428"/>
                  </a:moveTo>
                  <a:lnTo>
                    <a:pt x="14998" y="43659"/>
                  </a:lnTo>
                  <a:lnTo>
                    <a:pt x="29461" y="34073"/>
                  </a:lnTo>
                  <a:lnTo>
                    <a:pt x="43389" y="25671"/>
                  </a:lnTo>
                  <a:lnTo>
                    <a:pt x="56780" y="18453"/>
                  </a:lnTo>
                  <a:lnTo>
                    <a:pt x="69636" y="12418"/>
                  </a:lnTo>
                  <a:lnTo>
                    <a:pt x="81957" y="7567"/>
                  </a:lnTo>
                  <a:lnTo>
                    <a:pt x="93741" y="3900"/>
                  </a:lnTo>
                  <a:lnTo>
                    <a:pt x="104990" y="1416"/>
                  </a:lnTo>
                  <a:lnTo>
                    <a:pt x="115703" y="116"/>
                  </a:lnTo>
                  <a:lnTo>
                    <a:pt x="125880" y="0"/>
                  </a:lnTo>
                  <a:lnTo>
                    <a:pt x="135521" y="1067"/>
                  </a:lnTo>
                  <a:lnTo>
                    <a:pt x="144627" y="3317"/>
                  </a:lnTo>
                  <a:lnTo>
                    <a:pt x="153196" y="6752"/>
                  </a:lnTo>
                  <a:lnTo>
                    <a:pt x="161229" y="11369"/>
                  </a:lnTo>
                  <a:lnTo>
                    <a:pt x="168726" y="17171"/>
                  </a:lnTo>
                  <a:lnTo>
                    <a:pt x="175687" y="24155"/>
                  </a:lnTo>
                  <a:lnTo>
                    <a:pt x="178251" y="27192"/>
                  </a:lnTo>
                </a:path>
              </a:pathLst>
            </a:custGeom>
            <a:ln w="7486">
              <a:solidFill>
                <a:srgbClr val="F489D8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14" name="object 514"/>
            <p:cNvSpPr/>
            <p:nvPr/>
          </p:nvSpPr>
          <p:spPr>
            <a:xfrm>
              <a:off x="2218542" y="3674929"/>
              <a:ext cx="4649" cy="2904"/>
            </a:xfrm>
            <a:custGeom>
              <a:avLst/>
              <a:gdLst/>
              <a:ahLst/>
              <a:cxnLst/>
              <a:rect l="l" t="t" r="r" b="b"/>
              <a:pathLst>
                <a:path w="5324" h="3326">
                  <a:moveTo>
                    <a:pt x="0" y="3326"/>
                  </a:moveTo>
                  <a:lnTo>
                    <a:pt x="5324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15" name="object 515"/>
            <p:cNvSpPr/>
            <p:nvPr/>
          </p:nvSpPr>
          <p:spPr>
            <a:xfrm>
              <a:off x="2223191" y="3647400"/>
              <a:ext cx="203424" cy="73409"/>
            </a:xfrm>
            <a:custGeom>
              <a:avLst/>
              <a:gdLst/>
              <a:ahLst/>
              <a:cxnLst/>
              <a:rect l="l" t="t" r="r" b="b"/>
              <a:pathLst>
                <a:path w="232960" h="84068">
                  <a:moveTo>
                    <a:pt x="0" y="31526"/>
                  </a:moveTo>
                  <a:lnTo>
                    <a:pt x="13115" y="23754"/>
                  </a:lnTo>
                  <a:lnTo>
                    <a:pt x="26076" y="17076"/>
                  </a:lnTo>
                  <a:lnTo>
                    <a:pt x="38882" y="11494"/>
                  </a:lnTo>
                  <a:lnTo>
                    <a:pt x="51533" y="7006"/>
                  </a:lnTo>
                  <a:lnTo>
                    <a:pt x="64030" y="3612"/>
                  </a:lnTo>
                  <a:lnTo>
                    <a:pt x="76372" y="1313"/>
                  </a:lnTo>
                  <a:lnTo>
                    <a:pt x="88560" y="109"/>
                  </a:lnTo>
                  <a:lnTo>
                    <a:pt x="100594" y="0"/>
                  </a:lnTo>
                  <a:lnTo>
                    <a:pt x="112473" y="985"/>
                  </a:lnTo>
                  <a:lnTo>
                    <a:pt x="124197" y="3064"/>
                  </a:lnTo>
                  <a:lnTo>
                    <a:pt x="135768" y="6239"/>
                  </a:lnTo>
                  <a:lnTo>
                    <a:pt x="147184" y="10508"/>
                  </a:lnTo>
                  <a:lnTo>
                    <a:pt x="158445" y="15871"/>
                  </a:lnTo>
                  <a:lnTo>
                    <a:pt x="169553" y="22330"/>
                  </a:lnTo>
                  <a:lnTo>
                    <a:pt x="180506" y="29883"/>
                  </a:lnTo>
                  <a:lnTo>
                    <a:pt x="191305" y="38530"/>
                  </a:lnTo>
                  <a:lnTo>
                    <a:pt x="201950" y="48273"/>
                  </a:lnTo>
                  <a:lnTo>
                    <a:pt x="212441" y="59110"/>
                  </a:lnTo>
                  <a:lnTo>
                    <a:pt x="222778" y="71042"/>
                  </a:lnTo>
                  <a:lnTo>
                    <a:pt x="232960" y="84068"/>
                  </a:lnTo>
                </a:path>
              </a:pathLst>
            </a:custGeom>
            <a:ln w="7486">
              <a:solidFill>
                <a:srgbClr val="F489D8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16" name="object 516"/>
            <p:cNvSpPr/>
            <p:nvPr/>
          </p:nvSpPr>
          <p:spPr>
            <a:xfrm>
              <a:off x="2176091" y="3601722"/>
              <a:ext cx="4818" cy="2556"/>
            </a:xfrm>
            <a:custGeom>
              <a:avLst/>
              <a:gdLst/>
              <a:ahLst/>
              <a:cxnLst/>
              <a:rect l="l" t="t" r="r" b="b"/>
              <a:pathLst>
                <a:path w="5517" h="2927">
                  <a:moveTo>
                    <a:pt x="0" y="2927"/>
                  </a:moveTo>
                  <a:lnTo>
                    <a:pt x="5517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17" name="object 517"/>
            <p:cNvSpPr/>
            <p:nvPr/>
          </p:nvSpPr>
          <p:spPr>
            <a:xfrm>
              <a:off x="2180909" y="3585379"/>
              <a:ext cx="245707" cy="135431"/>
            </a:xfrm>
            <a:custGeom>
              <a:avLst/>
              <a:gdLst/>
              <a:ahLst/>
              <a:cxnLst/>
              <a:rect l="l" t="t" r="r" b="b"/>
              <a:pathLst>
                <a:path w="281382" h="155095">
                  <a:moveTo>
                    <a:pt x="0" y="18716"/>
                  </a:moveTo>
                  <a:lnTo>
                    <a:pt x="13815" y="12157"/>
                  </a:lnTo>
                  <a:lnTo>
                    <a:pt x="27658" y="7005"/>
                  </a:lnTo>
                  <a:lnTo>
                    <a:pt x="41528" y="3262"/>
                  </a:lnTo>
                  <a:lnTo>
                    <a:pt x="55425" y="927"/>
                  </a:lnTo>
                  <a:lnTo>
                    <a:pt x="69349" y="0"/>
                  </a:lnTo>
                  <a:lnTo>
                    <a:pt x="83299" y="481"/>
                  </a:lnTo>
                  <a:lnTo>
                    <a:pt x="97276" y="2370"/>
                  </a:lnTo>
                  <a:lnTo>
                    <a:pt x="111280" y="5668"/>
                  </a:lnTo>
                  <a:lnTo>
                    <a:pt x="125310" y="10374"/>
                  </a:lnTo>
                  <a:lnTo>
                    <a:pt x="139367" y="16488"/>
                  </a:lnTo>
                  <a:lnTo>
                    <a:pt x="153450" y="24010"/>
                  </a:lnTo>
                  <a:lnTo>
                    <a:pt x="167560" y="32941"/>
                  </a:lnTo>
                  <a:lnTo>
                    <a:pt x="181696" y="43281"/>
                  </a:lnTo>
                  <a:lnTo>
                    <a:pt x="195858" y="55029"/>
                  </a:lnTo>
                  <a:lnTo>
                    <a:pt x="210047" y="68185"/>
                  </a:lnTo>
                  <a:lnTo>
                    <a:pt x="224262" y="82750"/>
                  </a:lnTo>
                  <a:lnTo>
                    <a:pt x="238503" y="98723"/>
                  </a:lnTo>
                  <a:lnTo>
                    <a:pt x="252770" y="116105"/>
                  </a:lnTo>
                  <a:lnTo>
                    <a:pt x="267063" y="134896"/>
                  </a:lnTo>
                  <a:lnTo>
                    <a:pt x="281382" y="155095"/>
                  </a:lnTo>
                </a:path>
              </a:pathLst>
            </a:custGeom>
            <a:ln w="7486">
              <a:solidFill>
                <a:srgbClr val="F489D8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18" name="object 518"/>
            <p:cNvSpPr/>
            <p:nvPr/>
          </p:nvSpPr>
          <p:spPr>
            <a:xfrm>
              <a:off x="2426616" y="3631264"/>
              <a:ext cx="102624" cy="89546"/>
            </a:xfrm>
            <a:custGeom>
              <a:avLst/>
              <a:gdLst/>
              <a:ahLst/>
              <a:cxnLst/>
              <a:rect l="l" t="t" r="r" b="b"/>
              <a:pathLst>
                <a:path w="117524" h="102547">
                  <a:moveTo>
                    <a:pt x="0" y="102547"/>
                  </a:moveTo>
                  <a:lnTo>
                    <a:pt x="18366" y="86527"/>
                  </a:lnTo>
                  <a:lnTo>
                    <a:pt x="35172" y="71867"/>
                  </a:lnTo>
                  <a:lnTo>
                    <a:pt x="50417" y="58566"/>
                  </a:lnTo>
                  <a:lnTo>
                    <a:pt x="64103" y="46626"/>
                  </a:lnTo>
                  <a:lnTo>
                    <a:pt x="76228" y="36045"/>
                  </a:lnTo>
                  <a:lnTo>
                    <a:pt x="86794" y="26824"/>
                  </a:lnTo>
                  <a:lnTo>
                    <a:pt x="95801" y="18963"/>
                  </a:lnTo>
                  <a:lnTo>
                    <a:pt x="103249" y="12461"/>
                  </a:lnTo>
                  <a:lnTo>
                    <a:pt x="109139" y="7320"/>
                  </a:lnTo>
                  <a:lnTo>
                    <a:pt x="113471" y="3538"/>
                  </a:lnTo>
                  <a:lnTo>
                    <a:pt x="116245" y="1116"/>
                  </a:lnTo>
                  <a:lnTo>
                    <a:pt x="117524" y="0"/>
                  </a:lnTo>
                </a:path>
              </a:pathLst>
            </a:custGeom>
            <a:ln w="7486">
              <a:solidFill>
                <a:srgbClr val="F489D8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19" name="object 519"/>
            <p:cNvSpPr/>
            <p:nvPr/>
          </p:nvSpPr>
          <p:spPr>
            <a:xfrm>
              <a:off x="2529240" y="3598130"/>
              <a:ext cx="292489" cy="95216"/>
            </a:xfrm>
            <a:custGeom>
              <a:avLst/>
              <a:gdLst/>
              <a:ahLst/>
              <a:cxnLst/>
              <a:rect l="l" t="t" r="r" b="b"/>
              <a:pathLst>
                <a:path w="334957" h="109041">
                  <a:moveTo>
                    <a:pt x="0" y="37945"/>
                  </a:moveTo>
                  <a:lnTo>
                    <a:pt x="11999" y="28381"/>
                  </a:lnTo>
                  <a:lnTo>
                    <a:pt x="24499" y="20198"/>
                  </a:lnTo>
                  <a:lnTo>
                    <a:pt x="37499" y="13397"/>
                  </a:lnTo>
                  <a:lnTo>
                    <a:pt x="50998" y="7976"/>
                  </a:lnTo>
                  <a:lnTo>
                    <a:pt x="64998" y="3936"/>
                  </a:lnTo>
                  <a:lnTo>
                    <a:pt x="79498" y="1277"/>
                  </a:lnTo>
                  <a:lnTo>
                    <a:pt x="94497" y="0"/>
                  </a:lnTo>
                  <a:lnTo>
                    <a:pt x="109996" y="103"/>
                  </a:lnTo>
                  <a:lnTo>
                    <a:pt x="125995" y="1587"/>
                  </a:lnTo>
                  <a:lnTo>
                    <a:pt x="142493" y="4451"/>
                  </a:lnTo>
                  <a:lnTo>
                    <a:pt x="159492" y="8697"/>
                  </a:lnTo>
                  <a:lnTo>
                    <a:pt x="176989" y="14324"/>
                  </a:lnTo>
                  <a:lnTo>
                    <a:pt x="194987" y="21331"/>
                  </a:lnTo>
                  <a:lnTo>
                    <a:pt x="213484" y="29719"/>
                  </a:lnTo>
                  <a:lnTo>
                    <a:pt x="232481" y="39488"/>
                  </a:lnTo>
                  <a:lnTo>
                    <a:pt x="251977" y="50637"/>
                  </a:lnTo>
                  <a:lnTo>
                    <a:pt x="271973" y="63167"/>
                  </a:lnTo>
                  <a:lnTo>
                    <a:pt x="292468" y="77078"/>
                  </a:lnTo>
                  <a:lnTo>
                    <a:pt x="313463" y="92369"/>
                  </a:lnTo>
                  <a:lnTo>
                    <a:pt x="334957" y="109041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20" name="object 520"/>
            <p:cNvSpPr/>
            <p:nvPr/>
          </p:nvSpPr>
          <p:spPr>
            <a:xfrm>
              <a:off x="2653482" y="4067617"/>
              <a:ext cx="2466" cy="4860"/>
            </a:xfrm>
            <a:custGeom>
              <a:avLst/>
              <a:gdLst/>
              <a:ahLst/>
              <a:cxnLst/>
              <a:rect l="l" t="t" r="r" b="b"/>
              <a:pathLst>
                <a:path w="2824" h="5566">
                  <a:moveTo>
                    <a:pt x="0" y="5566"/>
                  </a:moveTo>
                  <a:lnTo>
                    <a:pt x="2824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21" name="object 521"/>
            <p:cNvSpPr/>
            <p:nvPr/>
          </p:nvSpPr>
          <p:spPr>
            <a:xfrm>
              <a:off x="2655947" y="3928697"/>
              <a:ext cx="39702" cy="138921"/>
            </a:xfrm>
            <a:custGeom>
              <a:avLst/>
              <a:gdLst/>
              <a:ahLst/>
              <a:cxnLst/>
              <a:rect l="l" t="t" r="r" b="b"/>
              <a:pathLst>
                <a:path w="45466" h="159091">
                  <a:moveTo>
                    <a:pt x="0" y="159091"/>
                  </a:moveTo>
                  <a:lnTo>
                    <a:pt x="10164" y="138278"/>
                  </a:lnTo>
                  <a:lnTo>
                    <a:pt x="19048" y="118892"/>
                  </a:lnTo>
                  <a:lnTo>
                    <a:pt x="26652" y="100934"/>
                  </a:lnTo>
                  <a:lnTo>
                    <a:pt x="32976" y="84403"/>
                  </a:lnTo>
                  <a:lnTo>
                    <a:pt x="38020" y="69300"/>
                  </a:lnTo>
                  <a:lnTo>
                    <a:pt x="41782" y="55623"/>
                  </a:lnTo>
                  <a:lnTo>
                    <a:pt x="44264" y="43374"/>
                  </a:lnTo>
                  <a:lnTo>
                    <a:pt x="45466" y="32551"/>
                  </a:lnTo>
                  <a:lnTo>
                    <a:pt x="45386" y="23156"/>
                  </a:lnTo>
                  <a:lnTo>
                    <a:pt x="44024" y="15188"/>
                  </a:lnTo>
                  <a:lnTo>
                    <a:pt x="41382" y="8647"/>
                  </a:lnTo>
                  <a:lnTo>
                    <a:pt x="37458" y="3532"/>
                  </a:lnTo>
                  <a:lnTo>
                    <a:pt x="32550" y="0"/>
                  </a:lnTo>
                </a:path>
              </a:pathLst>
            </a:custGeom>
            <a:ln w="7486">
              <a:solidFill>
                <a:srgbClr val="9904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22" name="object 522"/>
            <p:cNvSpPr/>
            <p:nvPr/>
          </p:nvSpPr>
          <p:spPr>
            <a:xfrm>
              <a:off x="2579148" y="4026763"/>
              <a:ext cx="2807" cy="4633"/>
            </a:xfrm>
            <a:custGeom>
              <a:avLst/>
              <a:gdLst/>
              <a:ahLst/>
              <a:cxnLst/>
              <a:rect l="l" t="t" r="r" b="b"/>
              <a:pathLst>
                <a:path w="3215" h="5306">
                  <a:moveTo>
                    <a:pt x="0" y="5372"/>
                  </a:moveTo>
                  <a:lnTo>
                    <a:pt x="3215" y="65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23" name="object 523"/>
            <p:cNvSpPr/>
            <p:nvPr/>
          </p:nvSpPr>
          <p:spPr>
            <a:xfrm>
              <a:off x="2581956" y="3926159"/>
              <a:ext cx="102415" cy="100661"/>
            </a:xfrm>
            <a:custGeom>
              <a:avLst/>
              <a:gdLst/>
              <a:ahLst/>
              <a:cxnLst/>
              <a:rect l="l" t="t" r="r" b="b"/>
              <a:pathLst>
                <a:path w="117285" h="115276">
                  <a:moveTo>
                    <a:pt x="0" y="115276"/>
                  </a:moveTo>
                  <a:lnTo>
                    <a:pt x="12333" y="95337"/>
                  </a:lnTo>
                  <a:lnTo>
                    <a:pt x="24129" y="77290"/>
                  </a:lnTo>
                  <a:lnTo>
                    <a:pt x="35388" y="61135"/>
                  </a:lnTo>
                  <a:lnTo>
                    <a:pt x="46111" y="46871"/>
                  </a:lnTo>
                  <a:lnTo>
                    <a:pt x="56297" y="34499"/>
                  </a:lnTo>
                  <a:lnTo>
                    <a:pt x="65946" y="24020"/>
                  </a:lnTo>
                  <a:lnTo>
                    <a:pt x="75058" y="15432"/>
                  </a:lnTo>
                  <a:lnTo>
                    <a:pt x="83634" y="8736"/>
                  </a:lnTo>
                  <a:lnTo>
                    <a:pt x="91673" y="3931"/>
                  </a:lnTo>
                  <a:lnTo>
                    <a:pt x="99176" y="1019"/>
                  </a:lnTo>
                  <a:lnTo>
                    <a:pt x="106143" y="0"/>
                  </a:lnTo>
                  <a:lnTo>
                    <a:pt x="112574" y="872"/>
                  </a:lnTo>
                  <a:lnTo>
                    <a:pt x="117285" y="2905"/>
                  </a:lnTo>
                </a:path>
              </a:pathLst>
            </a:custGeom>
            <a:ln w="7486">
              <a:solidFill>
                <a:srgbClr val="9904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24" name="object 524"/>
            <p:cNvSpPr/>
            <p:nvPr/>
          </p:nvSpPr>
          <p:spPr>
            <a:xfrm>
              <a:off x="2684372" y="3843072"/>
              <a:ext cx="166258" cy="85624"/>
            </a:xfrm>
            <a:custGeom>
              <a:avLst/>
              <a:gdLst/>
              <a:ahLst/>
              <a:cxnLst/>
              <a:rect l="l" t="t" r="r" b="b"/>
              <a:pathLst>
                <a:path w="190398" h="98056">
                  <a:moveTo>
                    <a:pt x="0" y="98056"/>
                  </a:moveTo>
                  <a:lnTo>
                    <a:pt x="9247" y="82246"/>
                  </a:lnTo>
                  <a:lnTo>
                    <a:pt x="18786" y="67824"/>
                  </a:lnTo>
                  <a:lnTo>
                    <a:pt x="28616" y="54791"/>
                  </a:lnTo>
                  <a:lnTo>
                    <a:pt x="38738" y="43147"/>
                  </a:lnTo>
                  <a:lnTo>
                    <a:pt x="49150" y="32891"/>
                  </a:lnTo>
                  <a:lnTo>
                    <a:pt x="59853" y="24024"/>
                  </a:lnTo>
                  <a:lnTo>
                    <a:pt x="70847" y="16546"/>
                  </a:lnTo>
                  <a:lnTo>
                    <a:pt x="82132" y="10458"/>
                  </a:lnTo>
                  <a:lnTo>
                    <a:pt x="93707" y="5759"/>
                  </a:lnTo>
                  <a:lnTo>
                    <a:pt x="105572" y="2449"/>
                  </a:lnTo>
                  <a:lnTo>
                    <a:pt x="117728" y="529"/>
                  </a:lnTo>
                  <a:lnTo>
                    <a:pt x="130173" y="0"/>
                  </a:lnTo>
                  <a:lnTo>
                    <a:pt x="142909" y="860"/>
                  </a:lnTo>
                  <a:lnTo>
                    <a:pt x="155934" y="3110"/>
                  </a:lnTo>
                  <a:lnTo>
                    <a:pt x="169249" y="6750"/>
                  </a:lnTo>
                  <a:lnTo>
                    <a:pt x="182853" y="11781"/>
                  </a:lnTo>
                  <a:lnTo>
                    <a:pt x="190398" y="15112"/>
                  </a:lnTo>
                </a:path>
              </a:pathLst>
            </a:custGeom>
            <a:ln w="7486">
              <a:solidFill>
                <a:srgbClr val="9904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25" name="object 525"/>
            <p:cNvSpPr/>
            <p:nvPr/>
          </p:nvSpPr>
          <p:spPr>
            <a:xfrm>
              <a:off x="2730806" y="4102584"/>
              <a:ext cx="2071" cy="5073"/>
            </a:xfrm>
            <a:custGeom>
              <a:avLst/>
              <a:gdLst/>
              <a:ahLst/>
              <a:cxnLst/>
              <a:rect l="l" t="t" r="r" b="b"/>
              <a:pathLst>
                <a:path w="2372" h="5810">
                  <a:moveTo>
                    <a:pt x="0" y="5810"/>
                  </a:moveTo>
                  <a:lnTo>
                    <a:pt x="2372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26" name="object 526"/>
            <p:cNvSpPr/>
            <p:nvPr/>
          </p:nvSpPr>
          <p:spPr>
            <a:xfrm>
              <a:off x="2732877" y="3976524"/>
              <a:ext cx="51518" cy="126060"/>
            </a:xfrm>
            <a:custGeom>
              <a:avLst/>
              <a:gdLst/>
              <a:ahLst/>
              <a:cxnLst/>
              <a:rect l="l" t="t" r="r" b="b"/>
              <a:pathLst>
                <a:path w="58998" h="144363">
                  <a:moveTo>
                    <a:pt x="0" y="144363"/>
                  </a:moveTo>
                  <a:lnTo>
                    <a:pt x="9210" y="121807"/>
                  </a:lnTo>
                  <a:lnTo>
                    <a:pt x="17641" y="101165"/>
                  </a:lnTo>
                  <a:lnTo>
                    <a:pt x="25291" y="82439"/>
                  </a:lnTo>
                  <a:lnTo>
                    <a:pt x="32160" y="65628"/>
                  </a:lnTo>
                  <a:lnTo>
                    <a:pt x="38248" y="50732"/>
                  </a:lnTo>
                  <a:lnTo>
                    <a:pt x="43555" y="37751"/>
                  </a:lnTo>
                  <a:lnTo>
                    <a:pt x="48080" y="26685"/>
                  </a:lnTo>
                  <a:lnTo>
                    <a:pt x="51823" y="17533"/>
                  </a:lnTo>
                  <a:lnTo>
                    <a:pt x="54784" y="10297"/>
                  </a:lnTo>
                  <a:lnTo>
                    <a:pt x="56961" y="4975"/>
                  </a:lnTo>
                  <a:lnTo>
                    <a:pt x="58356" y="1567"/>
                  </a:lnTo>
                  <a:lnTo>
                    <a:pt x="58998" y="0"/>
                  </a:lnTo>
                </a:path>
              </a:pathLst>
            </a:custGeom>
            <a:ln w="7486">
              <a:solidFill>
                <a:srgbClr val="9904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27" name="object 527"/>
            <p:cNvSpPr/>
            <p:nvPr/>
          </p:nvSpPr>
          <p:spPr>
            <a:xfrm>
              <a:off x="2810593" y="4131478"/>
              <a:ext cx="1654" cy="5196"/>
            </a:xfrm>
            <a:custGeom>
              <a:avLst/>
              <a:gdLst/>
              <a:ahLst/>
              <a:cxnLst/>
              <a:rect l="l" t="t" r="r" b="b"/>
              <a:pathLst>
                <a:path w="1894" h="5950">
                  <a:moveTo>
                    <a:pt x="0" y="5950"/>
                  </a:moveTo>
                  <a:lnTo>
                    <a:pt x="1894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28" name="object 528"/>
            <p:cNvSpPr/>
            <p:nvPr/>
          </p:nvSpPr>
          <p:spPr>
            <a:xfrm>
              <a:off x="2812248" y="4001827"/>
              <a:ext cx="41584" cy="129651"/>
            </a:xfrm>
            <a:custGeom>
              <a:avLst/>
              <a:gdLst/>
              <a:ahLst/>
              <a:cxnLst/>
              <a:rect l="l" t="t" r="r" b="b"/>
              <a:pathLst>
                <a:path w="47622" h="148476">
                  <a:moveTo>
                    <a:pt x="0" y="148476"/>
                  </a:moveTo>
                  <a:lnTo>
                    <a:pt x="7442" y="125268"/>
                  </a:lnTo>
                  <a:lnTo>
                    <a:pt x="14252" y="104032"/>
                  </a:lnTo>
                  <a:lnTo>
                    <a:pt x="20430" y="84768"/>
                  </a:lnTo>
                  <a:lnTo>
                    <a:pt x="25976" y="67475"/>
                  </a:lnTo>
                  <a:lnTo>
                    <a:pt x="30890" y="52154"/>
                  </a:lnTo>
                  <a:lnTo>
                    <a:pt x="35173" y="38804"/>
                  </a:lnTo>
                  <a:lnTo>
                    <a:pt x="38823" y="27425"/>
                  </a:lnTo>
                  <a:lnTo>
                    <a:pt x="41842" y="18015"/>
                  </a:lnTo>
                  <a:lnTo>
                    <a:pt x="44229" y="10576"/>
                  </a:lnTo>
                  <a:lnTo>
                    <a:pt x="45983" y="5107"/>
                  </a:lnTo>
                  <a:lnTo>
                    <a:pt x="47107" y="1606"/>
                  </a:lnTo>
                  <a:lnTo>
                    <a:pt x="47622" y="0"/>
                  </a:lnTo>
                </a:path>
              </a:pathLst>
            </a:custGeom>
            <a:ln w="7486">
              <a:solidFill>
                <a:srgbClr val="9904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29" name="object 529"/>
            <p:cNvSpPr/>
            <p:nvPr/>
          </p:nvSpPr>
          <p:spPr>
            <a:xfrm>
              <a:off x="2730806" y="4102584"/>
              <a:ext cx="2071" cy="5073"/>
            </a:xfrm>
            <a:custGeom>
              <a:avLst/>
              <a:gdLst/>
              <a:ahLst/>
              <a:cxnLst/>
              <a:rect l="l" t="t" r="r" b="b"/>
              <a:pathLst>
                <a:path w="2372" h="5810">
                  <a:moveTo>
                    <a:pt x="0" y="5810"/>
                  </a:moveTo>
                  <a:lnTo>
                    <a:pt x="2372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30" name="object 530"/>
            <p:cNvSpPr/>
            <p:nvPr/>
          </p:nvSpPr>
          <p:spPr>
            <a:xfrm>
              <a:off x="2732877" y="3976524"/>
              <a:ext cx="51518" cy="126060"/>
            </a:xfrm>
            <a:custGeom>
              <a:avLst/>
              <a:gdLst/>
              <a:ahLst/>
              <a:cxnLst/>
              <a:rect l="l" t="t" r="r" b="b"/>
              <a:pathLst>
                <a:path w="58998" h="144363">
                  <a:moveTo>
                    <a:pt x="0" y="144363"/>
                  </a:moveTo>
                  <a:lnTo>
                    <a:pt x="9210" y="121807"/>
                  </a:lnTo>
                  <a:lnTo>
                    <a:pt x="17641" y="101165"/>
                  </a:lnTo>
                  <a:lnTo>
                    <a:pt x="25291" y="82439"/>
                  </a:lnTo>
                  <a:lnTo>
                    <a:pt x="32160" y="65628"/>
                  </a:lnTo>
                  <a:lnTo>
                    <a:pt x="38248" y="50732"/>
                  </a:lnTo>
                  <a:lnTo>
                    <a:pt x="43555" y="37751"/>
                  </a:lnTo>
                  <a:lnTo>
                    <a:pt x="48080" y="26685"/>
                  </a:lnTo>
                  <a:lnTo>
                    <a:pt x="51823" y="17533"/>
                  </a:lnTo>
                  <a:lnTo>
                    <a:pt x="54784" y="10297"/>
                  </a:lnTo>
                  <a:lnTo>
                    <a:pt x="56961" y="4975"/>
                  </a:lnTo>
                  <a:lnTo>
                    <a:pt x="58356" y="1567"/>
                  </a:lnTo>
                  <a:lnTo>
                    <a:pt x="58998" y="0"/>
                  </a:lnTo>
                </a:path>
              </a:pathLst>
            </a:custGeom>
            <a:ln w="7486">
              <a:solidFill>
                <a:srgbClr val="9904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31" name="object 531"/>
            <p:cNvSpPr/>
            <p:nvPr/>
          </p:nvSpPr>
          <p:spPr>
            <a:xfrm>
              <a:off x="2784395" y="3856009"/>
              <a:ext cx="66235" cy="120515"/>
            </a:xfrm>
            <a:custGeom>
              <a:avLst/>
              <a:gdLst/>
              <a:ahLst/>
              <a:cxnLst/>
              <a:rect l="l" t="t" r="r" b="b"/>
              <a:pathLst>
                <a:path w="75852" h="138013">
                  <a:moveTo>
                    <a:pt x="0" y="138013"/>
                  </a:moveTo>
                  <a:lnTo>
                    <a:pt x="9117" y="115972"/>
                  </a:lnTo>
                  <a:lnTo>
                    <a:pt x="17702" y="95849"/>
                  </a:lnTo>
                  <a:lnTo>
                    <a:pt x="25755" y="77641"/>
                  </a:lnTo>
                  <a:lnTo>
                    <a:pt x="33275" y="61350"/>
                  </a:lnTo>
                  <a:lnTo>
                    <a:pt x="40263" y="46975"/>
                  </a:lnTo>
                  <a:lnTo>
                    <a:pt x="46719" y="34517"/>
                  </a:lnTo>
                  <a:lnTo>
                    <a:pt x="52641" y="23974"/>
                  </a:lnTo>
                  <a:lnTo>
                    <a:pt x="58031" y="15347"/>
                  </a:lnTo>
                  <a:lnTo>
                    <a:pt x="62888" y="8637"/>
                  </a:lnTo>
                  <a:lnTo>
                    <a:pt x="67211" y="3842"/>
                  </a:lnTo>
                  <a:lnTo>
                    <a:pt x="71002" y="963"/>
                  </a:lnTo>
                  <a:lnTo>
                    <a:pt x="74259" y="0"/>
                  </a:lnTo>
                  <a:lnTo>
                    <a:pt x="75852" y="298"/>
                  </a:lnTo>
                </a:path>
              </a:pathLst>
            </a:custGeom>
            <a:ln w="7486">
              <a:solidFill>
                <a:srgbClr val="9904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32" name="object 532"/>
            <p:cNvSpPr/>
            <p:nvPr/>
          </p:nvSpPr>
          <p:spPr>
            <a:xfrm>
              <a:off x="2810593" y="4131478"/>
              <a:ext cx="1654" cy="5196"/>
            </a:xfrm>
            <a:custGeom>
              <a:avLst/>
              <a:gdLst/>
              <a:ahLst/>
              <a:cxnLst/>
              <a:rect l="l" t="t" r="r" b="b"/>
              <a:pathLst>
                <a:path w="1894" h="5950">
                  <a:moveTo>
                    <a:pt x="0" y="5950"/>
                  </a:moveTo>
                  <a:lnTo>
                    <a:pt x="1894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33" name="object 533"/>
            <p:cNvSpPr/>
            <p:nvPr/>
          </p:nvSpPr>
          <p:spPr>
            <a:xfrm>
              <a:off x="2812248" y="4001827"/>
              <a:ext cx="41584" cy="129651"/>
            </a:xfrm>
            <a:custGeom>
              <a:avLst/>
              <a:gdLst/>
              <a:ahLst/>
              <a:cxnLst/>
              <a:rect l="l" t="t" r="r" b="b"/>
              <a:pathLst>
                <a:path w="47622" h="148476">
                  <a:moveTo>
                    <a:pt x="0" y="148476"/>
                  </a:moveTo>
                  <a:lnTo>
                    <a:pt x="7442" y="125268"/>
                  </a:lnTo>
                  <a:lnTo>
                    <a:pt x="14252" y="104032"/>
                  </a:lnTo>
                  <a:lnTo>
                    <a:pt x="20430" y="84768"/>
                  </a:lnTo>
                  <a:lnTo>
                    <a:pt x="25976" y="67475"/>
                  </a:lnTo>
                  <a:lnTo>
                    <a:pt x="30890" y="52154"/>
                  </a:lnTo>
                  <a:lnTo>
                    <a:pt x="35173" y="38804"/>
                  </a:lnTo>
                  <a:lnTo>
                    <a:pt x="38823" y="27425"/>
                  </a:lnTo>
                  <a:lnTo>
                    <a:pt x="41842" y="18015"/>
                  </a:lnTo>
                  <a:lnTo>
                    <a:pt x="44229" y="10576"/>
                  </a:lnTo>
                  <a:lnTo>
                    <a:pt x="45983" y="5107"/>
                  </a:lnTo>
                  <a:lnTo>
                    <a:pt x="47107" y="1606"/>
                  </a:lnTo>
                  <a:lnTo>
                    <a:pt x="47622" y="0"/>
                  </a:lnTo>
                </a:path>
              </a:pathLst>
            </a:custGeom>
            <a:ln w="7486">
              <a:solidFill>
                <a:srgbClr val="9904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34" name="object 534"/>
            <p:cNvSpPr/>
            <p:nvPr/>
          </p:nvSpPr>
          <p:spPr>
            <a:xfrm>
              <a:off x="2850630" y="3856269"/>
              <a:ext cx="23193" cy="145558"/>
            </a:xfrm>
            <a:custGeom>
              <a:avLst/>
              <a:gdLst/>
              <a:ahLst/>
              <a:cxnLst/>
              <a:rect l="l" t="t" r="r" b="b"/>
              <a:pathLst>
                <a:path w="26561" h="166692">
                  <a:moveTo>
                    <a:pt x="3666" y="166692"/>
                  </a:moveTo>
                  <a:lnTo>
                    <a:pt x="9955" y="146175"/>
                  </a:lnTo>
                  <a:lnTo>
                    <a:pt x="15238" y="126984"/>
                  </a:lnTo>
                  <a:lnTo>
                    <a:pt x="19514" y="109119"/>
                  </a:lnTo>
                  <a:lnTo>
                    <a:pt x="22784" y="92579"/>
                  </a:lnTo>
                  <a:lnTo>
                    <a:pt x="25048" y="77365"/>
                  </a:lnTo>
                  <a:lnTo>
                    <a:pt x="26307" y="63476"/>
                  </a:lnTo>
                  <a:lnTo>
                    <a:pt x="26561" y="50913"/>
                  </a:lnTo>
                  <a:lnTo>
                    <a:pt x="25809" y="39675"/>
                  </a:lnTo>
                  <a:lnTo>
                    <a:pt x="24052" y="29761"/>
                  </a:lnTo>
                  <a:lnTo>
                    <a:pt x="21290" y="21173"/>
                  </a:lnTo>
                  <a:lnTo>
                    <a:pt x="17524" y="13910"/>
                  </a:lnTo>
                  <a:lnTo>
                    <a:pt x="12753" y="7972"/>
                  </a:lnTo>
                  <a:lnTo>
                    <a:pt x="6978" y="3359"/>
                  </a:lnTo>
                  <a:lnTo>
                    <a:pt x="198" y="71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9904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35" name="object 535"/>
            <p:cNvSpPr/>
            <p:nvPr/>
          </p:nvSpPr>
          <p:spPr>
            <a:xfrm>
              <a:off x="2892424" y="4154128"/>
              <a:ext cx="1261" cy="5334"/>
            </a:xfrm>
            <a:custGeom>
              <a:avLst/>
              <a:gdLst/>
              <a:ahLst/>
              <a:cxnLst/>
              <a:rect l="l" t="t" r="r" b="b"/>
              <a:pathLst>
                <a:path w="1444" h="6108">
                  <a:moveTo>
                    <a:pt x="0" y="6108"/>
                  </a:moveTo>
                  <a:lnTo>
                    <a:pt x="1444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36" name="object 536"/>
            <p:cNvSpPr/>
            <p:nvPr/>
          </p:nvSpPr>
          <p:spPr>
            <a:xfrm>
              <a:off x="2893685" y="4021618"/>
              <a:ext cx="31406" cy="132511"/>
            </a:xfrm>
            <a:custGeom>
              <a:avLst/>
              <a:gdLst/>
              <a:ahLst/>
              <a:cxnLst/>
              <a:rect l="l" t="t" r="r" b="b"/>
              <a:pathLst>
                <a:path w="35966" h="151751">
                  <a:moveTo>
                    <a:pt x="0" y="151751"/>
                  </a:moveTo>
                  <a:lnTo>
                    <a:pt x="5614" y="128046"/>
                  </a:lnTo>
                  <a:lnTo>
                    <a:pt x="10753" y="106352"/>
                  </a:lnTo>
                  <a:lnTo>
                    <a:pt x="15417" y="86670"/>
                  </a:lnTo>
                  <a:lnTo>
                    <a:pt x="19604" y="69000"/>
                  </a:lnTo>
                  <a:lnTo>
                    <a:pt x="23316" y="53341"/>
                  </a:lnTo>
                  <a:lnTo>
                    <a:pt x="26551" y="39695"/>
                  </a:lnTo>
                  <a:lnTo>
                    <a:pt x="29310" y="28060"/>
                  </a:lnTo>
                  <a:lnTo>
                    <a:pt x="31592" y="18438"/>
                  </a:lnTo>
                  <a:lnTo>
                    <a:pt x="33397" y="10829"/>
                  </a:lnTo>
                  <a:lnTo>
                    <a:pt x="34725" y="5232"/>
                  </a:lnTo>
                  <a:lnTo>
                    <a:pt x="35575" y="1649"/>
                  </a:lnTo>
                  <a:lnTo>
                    <a:pt x="35966" y="0"/>
                  </a:lnTo>
                </a:path>
              </a:pathLst>
            </a:custGeom>
            <a:ln w="7486">
              <a:solidFill>
                <a:srgbClr val="9904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37" name="object 537"/>
            <p:cNvSpPr/>
            <p:nvPr/>
          </p:nvSpPr>
          <p:spPr>
            <a:xfrm>
              <a:off x="2892424" y="4154128"/>
              <a:ext cx="1261" cy="5334"/>
            </a:xfrm>
            <a:custGeom>
              <a:avLst/>
              <a:gdLst/>
              <a:ahLst/>
              <a:cxnLst/>
              <a:rect l="l" t="t" r="r" b="b"/>
              <a:pathLst>
                <a:path w="1444" h="6108">
                  <a:moveTo>
                    <a:pt x="0" y="6108"/>
                  </a:moveTo>
                  <a:lnTo>
                    <a:pt x="1444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38" name="object 538"/>
            <p:cNvSpPr/>
            <p:nvPr/>
          </p:nvSpPr>
          <p:spPr>
            <a:xfrm>
              <a:off x="2893685" y="4021618"/>
              <a:ext cx="31406" cy="132511"/>
            </a:xfrm>
            <a:custGeom>
              <a:avLst/>
              <a:gdLst/>
              <a:ahLst/>
              <a:cxnLst/>
              <a:rect l="l" t="t" r="r" b="b"/>
              <a:pathLst>
                <a:path w="35966" h="151751">
                  <a:moveTo>
                    <a:pt x="0" y="151751"/>
                  </a:moveTo>
                  <a:lnTo>
                    <a:pt x="5614" y="128046"/>
                  </a:lnTo>
                  <a:lnTo>
                    <a:pt x="10753" y="106352"/>
                  </a:lnTo>
                  <a:lnTo>
                    <a:pt x="15417" y="86670"/>
                  </a:lnTo>
                  <a:lnTo>
                    <a:pt x="19604" y="69000"/>
                  </a:lnTo>
                  <a:lnTo>
                    <a:pt x="23316" y="53341"/>
                  </a:lnTo>
                  <a:lnTo>
                    <a:pt x="26551" y="39695"/>
                  </a:lnTo>
                  <a:lnTo>
                    <a:pt x="29310" y="28060"/>
                  </a:lnTo>
                  <a:lnTo>
                    <a:pt x="31592" y="18438"/>
                  </a:lnTo>
                  <a:lnTo>
                    <a:pt x="33397" y="10829"/>
                  </a:lnTo>
                  <a:lnTo>
                    <a:pt x="34725" y="5232"/>
                  </a:lnTo>
                  <a:lnTo>
                    <a:pt x="35575" y="1649"/>
                  </a:lnTo>
                  <a:lnTo>
                    <a:pt x="35966" y="0"/>
                  </a:lnTo>
                </a:path>
              </a:pathLst>
            </a:custGeom>
            <a:ln w="7486">
              <a:solidFill>
                <a:srgbClr val="9904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39" name="object 539"/>
            <p:cNvSpPr/>
            <p:nvPr/>
          </p:nvSpPr>
          <p:spPr>
            <a:xfrm>
              <a:off x="2850630" y="3856270"/>
              <a:ext cx="81627" cy="165347"/>
            </a:xfrm>
            <a:custGeom>
              <a:avLst/>
              <a:gdLst/>
              <a:ahLst/>
              <a:cxnLst/>
              <a:rect l="l" t="t" r="r" b="b"/>
              <a:pathLst>
                <a:path w="93479" h="189355">
                  <a:moveTo>
                    <a:pt x="85273" y="189355"/>
                  </a:moveTo>
                  <a:lnTo>
                    <a:pt x="88743" y="173053"/>
                  </a:lnTo>
                  <a:lnTo>
                    <a:pt x="91267" y="157436"/>
                  </a:lnTo>
                  <a:lnTo>
                    <a:pt x="92846" y="142506"/>
                  </a:lnTo>
                  <a:lnTo>
                    <a:pt x="93479" y="128262"/>
                  </a:lnTo>
                  <a:lnTo>
                    <a:pt x="93166" y="114704"/>
                  </a:lnTo>
                  <a:lnTo>
                    <a:pt x="91908" y="101834"/>
                  </a:lnTo>
                  <a:lnTo>
                    <a:pt x="89704" y="89650"/>
                  </a:lnTo>
                  <a:lnTo>
                    <a:pt x="86555" y="78152"/>
                  </a:lnTo>
                  <a:lnTo>
                    <a:pt x="82459" y="67342"/>
                  </a:lnTo>
                  <a:lnTo>
                    <a:pt x="77418" y="57218"/>
                  </a:lnTo>
                  <a:lnTo>
                    <a:pt x="71432" y="47782"/>
                  </a:lnTo>
                  <a:lnTo>
                    <a:pt x="64500" y="39033"/>
                  </a:lnTo>
                  <a:lnTo>
                    <a:pt x="56623" y="30971"/>
                  </a:lnTo>
                  <a:lnTo>
                    <a:pt x="47800" y="23596"/>
                  </a:lnTo>
                  <a:lnTo>
                    <a:pt x="38031" y="16908"/>
                  </a:lnTo>
                  <a:lnTo>
                    <a:pt x="27317" y="10909"/>
                  </a:lnTo>
                  <a:lnTo>
                    <a:pt x="15657" y="5596"/>
                  </a:lnTo>
                  <a:lnTo>
                    <a:pt x="3052" y="972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9904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40" name="object 540"/>
            <p:cNvSpPr/>
            <p:nvPr/>
          </p:nvSpPr>
          <p:spPr>
            <a:xfrm>
              <a:off x="2821730" y="3693345"/>
              <a:ext cx="47838" cy="162923"/>
            </a:xfrm>
            <a:custGeom>
              <a:avLst/>
              <a:gdLst/>
              <a:ahLst/>
              <a:cxnLst/>
              <a:rect l="l" t="t" r="r" b="b"/>
              <a:pathLst>
                <a:path w="54784" h="186578">
                  <a:moveTo>
                    <a:pt x="33096" y="186578"/>
                  </a:moveTo>
                  <a:lnTo>
                    <a:pt x="39678" y="168422"/>
                  </a:lnTo>
                  <a:lnTo>
                    <a:pt x="45073" y="151116"/>
                  </a:lnTo>
                  <a:lnTo>
                    <a:pt x="49281" y="134663"/>
                  </a:lnTo>
                  <a:lnTo>
                    <a:pt x="52302" y="119060"/>
                  </a:lnTo>
                  <a:lnTo>
                    <a:pt x="54136" y="104309"/>
                  </a:lnTo>
                  <a:lnTo>
                    <a:pt x="54784" y="90409"/>
                  </a:lnTo>
                  <a:lnTo>
                    <a:pt x="54245" y="77361"/>
                  </a:lnTo>
                  <a:lnTo>
                    <a:pt x="52520" y="65165"/>
                  </a:lnTo>
                  <a:lnTo>
                    <a:pt x="49609" y="53820"/>
                  </a:lnTo>
                  <a:lnTo>
                    <a:pt x="45513" y="43327"/>
                  </a:lnTo>
                  <a:lnTo>
                    <a:pt x="40231" y="33686"/>
                  </a:lnTo>
                  <a:lnTo>
                    <a:pt x="33763" y="24897"/>
                  </a:lnTo>
                  <a:lnTo>
                    <a:pt x="26111" y="16960"/>
                  </a:lnTo>
                  <a:lnTo>
                    <a:pt x="17274" y="9874"/>
                  </a:lnTo>
                  <a:lnTo>
                    <a:pt x="7251" y="3641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41" name="object 541"/>
            <p:cNvSpPr/>
            <p:nvPr/>
          </p:nvSpPr>
          <p:spPr>
            <a:xfrm>
              <a:off x="2975731" y="4170419"/>
              <a:ext cx="875" cy="5409"/>
            </a:xfrm>
            <a:custGeom>
              <a:avLst/>
              <a:gdLst/>
              <a:ahLst/>
              <a:cxnLst/>
              <a:rect l="l" t="t" r="r" b="b"/>
              <a:pathLst>
                <a:path w="1002" h="6194">
                  <a:moveTo>
                    <a:pt x="0" y="6194"/>
                  </a:moveTo>
                  <a:lnTo>
                    <a:pt x="1002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42" name="object 542"/>
            <p:cNvSpPr/>
            <p:nvPr/>
          </p:nvSpPr>
          <p:spPr>
            <a:xfrm>
              <a:off x="2976606" y="4045906"/>
              <a:ext cx="131380" cy="124513"/>
            </a:xfrm>
            <a:custGeom>
              <a:avLst/>
              <a:gdLst/>
              <a:ahLst/>
              <a:cxnLst/>
              <a:rect l="l" t="t" r="r" b="b"/>
              <a:pathLst>
                <a:path w="150456" h="142592">
                  <a:moveTo>
                    <a:pt x="0" y="142592"/>
                  </a:moveTo>
                  <a:lnTo>
                    <a:pt x="2838" y="126711"/>
                  </a:lnTo>
                  <a:lnTo>
                    <a:pt x="6254" y="111766"/>
                  </a:lnTo>
                  <a:lnTo>
                    <a:pt x="10247" y="97758"/>
                  </a:lnTo>
                  <a:lnTo>
                    <a:pt x="14817" y="84687"/>
                  </a:lnTo>
                  <a:lnTo>
                    <a:pt x="19964" y="72552"/>
                  </a:lnTo>
                  <a:lnTo>
                    <a:pt x="25687" y="61354"/>
                  </a:lnTo>
                  <a:lnTo>
                    <a:pt x="31988" y="51092"/>
                  </a:lnTo>
                  <a:lnTo>
                    <a:pt x="38865" y="41767"/>
                  </a:lnTo>
                  <a:lnTo>
                    <a:pt x="46319" y="33379"/>
                  </a:lnTo>
                  <a:lnTo>
                    <a:pt x="54350" y="25927"/>
                  </a:lnTo>
                  <a:lnTo>
                    <a:pt x="62958" y="19413"/>
                  </a:lnTo>
                  <a:lnTo>
                    <a:pt x="72143" y="13835"/>
                  </a:lnTo>
                  <a:lnTo>
                    <a:pt x="81905" y="9194"/>
                  </a:lnTo>
                  <a:lnTo>
                    <a:pt x="92243" y="5490"/>
                  </a:lnTo>
                  <a:lnTo>
                    <a:pt x="103159" y="2723"/>
                  </a:lnTo>
                  <a:lnTo>
                    <a:pt x="114651" y="893"/>
                  </a:lnTo>
                  <a:lnTo>
                    <a:pt x="126720" y="0"/>
                  </a:lnTo>
                  <a:lnTo>
                    <a:pt x="139366" y="44"/>
                  </a:lnTo>
                  <a:lnTo>
                    <a:pt x="150456" y="807"/>
                  </a:lnTo>
                </a:path>
              </a:pathLst>
            </a:custGeom>
            <a:ln w="7486">
              <a:solidFill>
                <a:srgbClr val="2104F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43" name="object 543"/>
            <p:cNvSpPr/>
            <p:nvPr/>
          </p:nvSpPr>
          <p:spPr>
            <a:xfrm>
              <a:off x="3060083" y="4180251"/>
              <a:ext cx="423" cy="5418"/>
            </a:xfrm>
            <a:custGeom>
              <a:avLst/>
              <a:gdLst/>
              <a:ahLst/>
              <a:cxnLst/>
              <a:rect l="l" t="t" r="r" b="b"/>
              <a:pathLst>
                <a:path w="484" h="6205">
                  <a:moveTo>
                    <a:pt x="0" y="6205"/>
                  </a:moveTo>
                  <a:lnTo>
                    <a:pt x="484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44" name="object 544"/>
            <p:cNvSpPr/>
            <p:nvPr/>
          </p:nvSpPr>
          <p:spPr>
            <a:xfrm>
              <a:off x="3060506" y="4046594"/>
              <a:ext cx="47481" cy="133657"/>
            </a:xfrm>
            <a:custGeom>
              <a:avLst/>
              <a:gdLst/>
              <a:ahLst/>
              <a:cxnLst/>
              <a:rect l="l" t="t" r="r" b="b"/>
              <a:pathLst>
                <a:path w="54375" h="153063">
                  <a:moveTo>
                    <a:pt x="0" y="153063"/>
                  </a:moveTo>
                  <a:lnTo>
                    <a:pt x="1869" y="131743"/>
                  </a:lnTo>
                  <a:lnTo>
                    <a:pt x="4045" y="112021"/>
                  </a:lnTo>
                  <a:lnTo>
                    <a:pt x="6527" y="93898"/>
                  </a:lnTo>
                  <a:lnTo>
                    <a:pt x="9315" y="77373"/>
                  </a:lnTo>
                  <a:lnTo>
                    <a:pt x="12410" y="62445"/>
                  </a:lnTo>
                  <a:lnTo>
                    <a:pt x="15810" y="49116"/>
                  </a:lnTo>
                  <a:lnTo>
                    <a:pt x="19516" y="37384"/>
                  </a:lnTo>
                  <a:lnTo>
                    <a:pt x="23528" y="27251"/>
                  </a:lnTo>
                  <a:lnTo>
                    <a:pt x="27845" y="18715"/>
                  </a:lnTo>
                  <a:lnTo>
                    <a:pt x="32466" y="11777"/>
                  </a:lnTo>
                  <a:lnTo>
                    <a:pt x="37393" y="6436"/>
                  </a:lnTo>
                  <a:lnTo>
                    <a:pt x="42625" y="2693"/>
                  </a:lnTo>
                  <a:lnTo>
                    <a:pt x="48161" y="548"/>
                  </a:lnTo>
                  <a:lnTo>
                    <a:pt x="54002" y="0"/>
                  </a:lnTo>
                  <a:lnTo>
                    <a:pt x="54375" y="18"/>
                  </a:lnTo>
                </a:path>
              </a:pathLst>
            </a:custGeom>
            <a:ln w="7486">
              <a:solidFill>
                <a:srgbClr val="2104F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45" name="object 545"/>
            <p:cNvSpPr/>
            <p:nvPr/>
          </p:nvSpPr>
          <p:spPr>
            <a:xfrm>
              <a:off x="3144938" y="4183500"/>
              <a:ext cx="0" cy="5456"/>
            </a:xfrm>
            <a:custGeom>
              <a:avLst/>
              <a:gdLst/>
              <a:ahLst/>
              <a:cxnLst/>
              <a:rect l="l" t="t" r="r" b="b"/>
              <a:pathLst>
                <a:path h="6248">
                  <a:moveTo>
                    <a:pt x="0" y="6248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46" name="object 546"/>
            <p:cNvSpPr/>
            <p:nvPr/>
          </p:nvSpPr>
          <p:spPr>
            <a:xfrm>
              <a:off x="3107987" y="4046611"/>
              <a:ext cx="36951" cy="136889"/>
            </a:xfrm>
            <a:custGeom>
              <a:avLst/>
              <a:gdLst/>
              <a:ahLst/>
              <a:cxnLst/>
              <a:rect l="l" t="t" r="r" b="b"/>
              <a:pathLst>
                <a:path w="42316" h="156765">
                  <a:moveTo>
                    <a:pt x="42316" y="156765"/>
                  </a:moveTo>
                  <a:lnTo>
                    <a:pt x="42112" y="135828"/>
                  </a:lnTo>
                  <a:lnTo>
                    <a:pt x="41498" y="116391"/>
                  </a:lnTo>
                  <a:lnTo>
                    <a:pt x="40477" y="98454"/>
                  </a:lnTo>
                  <a:lnTo>
                    <a:pt x="39046" y="82018"/>
                  </a:lnTo>
                  <a:lnTo>
                    <a:pt x="37206" y="67082"/>
                  </a:lnTo>
                  <a:lnTo>
                    <a:pt x="34957" y="53646"/>
                  </a:lnTo>
                  <a:lnTo>
                    <a:pt x="32299" y="41710"/>
                  </a:lnTo>
                  <a:lnTo>
                    <a:pt x="29231" y="31274"/>
                  </a:lnTo>
                  <a:lnTo>
                    <a:pt x="25754" y="22337"/>
                  </a:lnTo>
                  <a:lnTo>
                    <a:pt x="21867" y="14901"/>
                  </a:lnTo>
                  <a:lnTo>
                    <a:pt x="17570" y="8965"/>
                  </a:lnTo>
                  <a:lnTo>
                    <a:pt x="12863" y="4528"/>
                  </a:lnTo>
                  <a:lnTo>
                    <a:pt x="7747" y="1591"/>
                  </a:lnTo>
                  <a:lnTo>
                    <a:pt x="2220" y="153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2104F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47" name="object 547"/>
            <p:cNvSpPr/>
            <p:nvPr/>
          </p:nvSpPr>
          <p:spPr>
            <a:xfrm>
              <a:off x="3229365" y="4180255"/>
              <a:ext cx="437" cy="5413"/>
            </a:xfrm>
            <a:custGeom>
              <a:avLst/>
              <a:gdLst/>
              <a:ahLst/>
              <a:cxnLst/>
              <a:rect l="l" t="t" r="r" b="b"/>
              <a:pathLst>
                <a:path w="501" h="6199">
                  <a:moveTo>
                    <a:pt x="501" y="6199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48" name="object 548"/>
            <p:cNvSpPr/>
            <p:nvPr/>
          </p:nvSpPr>
          <p:spPr>
            <a:xfrm>
              <a:off x="3107987" y="4046594"/>
              <a:ext cx="121378" cy="133660"/>
            </a:xfrm>
            <a:custGeom>
              <a:avLst/>
              <a:gdLst/>
              <a:ahLst/>
              <a:cxnLst/>
              <a:rect l="l" t="t" r="r" b="b"/>
              <a:pathLst>
                <a:path w="139001" h="153067">
                  <a:moveTo>
                    <a:pt x="139001" y="153067"/>
                  </a:moveTo>
                  <a:lnTo>
                    <a:pt x="137464" y="137542"/>
                  </a:lnTo>
                  <a:lnTo>
                    <a:pt x="135323" y="122846"/>
                  </a:lnTo>
                  <a:lnTo>
                    <a:pt x="132578" y="108981"/>
                  </a:lnTo>
                  <a:lnTo>
                    <a:pt x="129229" y="95946"/>
                  </a:lnTo>
                  <a:lnTo>
                    <a:pt x="125275" y="83741"/>
                  </a:lnTo>
                  <a:lnTo>
                    <a:pt x="120718" y="72366"/>
                  </a:lnTo>
                  <a:lnTo>
                    <a:pt x="115557" y="61821"/>
                  </a:lnTo>
                  <a:lnTo>
                    <a:pt x="109793" y="52106"/>
                  </a:lnTo>
                  <a:lnTo>
                    <a:pt x="103424" y="43220"/>
                  </a:lnTo>
                  <a:lnTo>
                    <a:pt x="96453" y="35165"/>
                  </a:lnTo>
                  <a:lnTo>
                    <a:pt x="88878" y="27939"/>
                  </a:lnTo>
                  <a:lnTo>
                    <a:pt x="80700" y="21543"/>
                  </a:lnTo>
                  <a:lnTo>
                    <a:pt x="71919" y="15977"/>
                  </a:lnTo>
                  <a:lnTo>
                    <a:pt x="62535" y="11240"/>
                  </a:lnTo>
                  <a:lnTo>
                    <a:pt x="52548" y="7333"/>
                  </a:lnTo>
                  <a:lnTo>
                    <a:pt x="41959" y="4256"/>
                  </a:lnTo>
                  <a:lnTo>
                    <a:pt x="30767" y="2008"/>
                  </a:lnTo>
                  <a:lnTo>
                    <a:pt x="18973" y="589"/>
                  </a:lnTo>
                  <a:lnTo>
                    <a:pt x="6576" y="0"/>
                  </a:lnTo>
                  <a:lnTo>
                    <a:pt x="0" y="19"/>
                  </a:lnTo>
                </a:path>
              </a:pathLst>
            </a:custGeom>
            <a:ln w="7486">
              <a:solidFill>
                <a:srgbClr val="2104F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49" name="object 549"/>
            <p:cNvSpPr/>
            <p:nvPr/>
          </p:nvSpPr>
          <p:spPr>
            <a:xfrm>
              <a:off x="3229365" y="4180255"/>
              <a:ext cx="437" cy="5413"/>
            </a:xfrm>
            <a:custGeom>
              <a:avLst/>
              <a:gdLst/>
              <a:ahLst/>
              <a:cxnLst/>
              <a:rect l="l" t="t" r="r" b="b"/>
              <a:pathLst>
                <a:path w="501" h="6199">
                  <a:moveTo>
                    <a:pt x="501" y="6199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50" name="object 550"/>
            <p:cNvSpPr/>
            <p:nvPr/>
          </p:nvSpPr>
          <p:spPr>
            <a:xfrm>
              <a:off x="3107987" y="4046594"/>
              <a:ext cx="121378" cy="133660"/>
            </a:xfrm>
            <a:custGeom>
              <a:avLst/>
              <a:gdLst/>
              <a:ahLst/>
              <a:cxnLst/>
              <a:rect l="l" t="t" r="r" b="b"/>
              <a:pathLst>
                <a:path w="139001" h="153067">
                  <a:moveTo>
                    <a:pt x="139001" y="153067"/>
                  </a:moveTo>
                  <a:lnTo>
                    <a:pt x="137464" y="137542"/>
                  </a:lnTo>
                  <a:lnTo>
                    <a:pt x="135323" y="122846"/>
                  </a:lnTo>
                  <a:lnTo>
                    <a:pt x="132578" y="108981"/>
                  </a:lnTo>
                  <a:lnTo>
                    <a:pt x="129229" y="95946"/>
                  </a:lnTo>
                  <a:lnTo>
                    <a:pt x="125275" y="83741"/>
                  </a:lnTo>
                  <a:lnTo>
                    <a:pt x="120718" y="72366"/>
                  </a:lnTo>
                  <a:lnTo>
                    <a:pt x="115557" y="61821"/>
                  </a:lnTo>
                  <a:lnTo>
                    <a:pt x="109793" y="52106"/>
                  </a:lnTo>
                  <a:lnTo>
                    <a:pt x="103424" y="43220"/>
                  </a:lnTo>
                  <a:lnTo>
                    <a:pt x="96453" y="35165"/>
                  </a:lnTo>
                  <a:lnTo>
                    <a:pt x="88878" y="27939"/>
                  </a:lnTo>
                  <a:lnTo>
                    <a:pt x="80700" y="21543"/>
                  </a:lnTo>
                  <a:lnTo>
                    <a:pt x="71919" y="15977"/>
                  </a:lnTo>
                  <a:lnTo>
                    <a:pt x="62535" y="11240"/>
                  </a:lnTo>
                  <a:lnTo>
                    <a:pt x="52548" y="7333"/>
                  </a:lnTo>
                  <a:lnTo>
                    <a:pt x="41959" y="4256"/>
                  </a:lnTo>
                  <a:lnTo>
                    <a:pt x="30767" y="2008"/>
                  </a:lnTo>
                  <a:lnTo>
                    <a:pt x="18973" y="589"/>
                  </a:lnTo>
                  <a:lnTo>
                    <a:pt x="6576" y="0"/>
                  </a:lnTo>
                  <a:lnTo>
                    <a:pt x="0" y="19"/>
                  </a:lnTo>
                </a:path>
              </a:pathLst>
            </a:custGeom>
            <a:ln w="7486">
              <a:solidFill>
                <a:srgbClr val="2104F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51" name="object 551"/>
            <p:cNvSpPr/>
            <p:nvPr/>
          </p:nvSpPr>
          <p:spPr>
            <a:xfrm>
              <a:off x="3144938" y="4183500"/>
              <a:ext cx="0" cy="5456"/>
            </a:xfrm>
            <a:custGeom>
              <a:avLst/>
              <a:gdLst/>
              <a:ahLst/>
              <a:cxnLst/>
              <a:rect l="l" t="t" r="r" b="b"/>
              <a:pathLst>
                <a:path h="6248">
                  <a:moveTo>
                    <a:pt x="0" y="6248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52" name="object 552"/>
            <p:cNvSpPr/>
            <p:nvPr/>
          </p:nvSpPr>
          <p:spPr>
            <a:xfrm>
              <a:off x="3107987" y="4046611"/>
              <a:ext cx="36951" cy="136889"/>
            </a:xfrm>
            <a:custGeom>
              <a:avLst/>
              <a:gdLst/>
              <a:ahLst/>
              <a:cxnLst/>
              <a:rect l="l" t="t" r="r" b="b"/>
              <a:pathLst>
                <a:path w="42316" h="156765">
                  <a:moveTo>
                    <a:pt x="42316" y="156765"/>
                  </a:moveTo>
                  <a:lnTo>
                    <a:pt x="42112" y="135828"/>
                  </a:lnTo>
                  <a:lnTo>
                    <a:pt x="41498" y="116391"/>
                  </a:lnTo>
                  <a:lnTo>
                    <a:pt x="40477" y="98454"/>
                  </a:lnTo>
                  <a:lnTo>
                    <a:pt x="39046" y="82018"/>
                  </a:lnTo>
                  <a:lnTo>
                    <a:pt x="37206" y="67082"/>
                  </a:lnTo>
                  <a:lnTo>
                    <a:pt x="34957" y="53646"/>
                  </a:lnTo>
                  <a:lnTo>
                    <a:pt x="32299" y="41710"/>
                  </a:lnTo>
                  <a:lnTo>
                    <a:pt x="29231" y="31274"/>
                  </a:lnTo>
                  <a:lnTo>
                    <a:pt x="25754" y="22337"/>
                  </a:lnTo>
                  <a:lnTo>
                    <a:pt x="21867" y="14901"/>
                  </a:lnTo>
                  <a:lnTo>
                    <a:pt x="17570" y="8965"/>
                  </a:lnTo>
                  <a:lnTo>
                    <a:pt x="12863" y="4528"/>
                  </a:lnTo>
                  <a:lnTo>
                    <a:pt x="7747" y="1591"/>
                  </a:lnTo>
                  <a:lnTo>
                    <a:pt x="2220" y="153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2104F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53" name="object 553"/>
            <p:cNvSpPr/>
            <p:nvPr/>
          </p:nvSpPr>
          <p:spPr>
            <a:xfrm>
              <a:off x="3060083" y="4180251"/>
              <a:ext cx="423" cy="5418"/>
            </a:xfrm>
            <a:custGeom>
              <a:avLst/>
              <a:gdLst/>
              <a:ahLst/>
              <a:cxnLst/>
              <a:rect l="l" t="t" r="r" b="b"/>
              <a:pathLst>
                <a:path w="484" h="6205">
                  <a:moveTo>
                    <a:pt x="0" y="6205"/>
                  </a:moveTo>
                  <a:lnTo>
                    <a:pt x="484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54" name="object 554"/>
            <p:cNvSpPr/>
            <p:nvPr/>
          </p:nvSpPr>
          <p:spPr>
            <a:xfrm>
              <a:off x="3060506" y="4046594"/>
              <a:ext cx="47481" cy="133657"/>
            </a:xfrm>
            <a:custGeom>
              <a:avLst/>
              <a:gdLst/>
              <a:ahLst/>
              <a:cxnLst/>
              <a:rect l="l" t="t" r="r" b="b"/>
              <a:pathLst>
                <a:path w="54375" h="153063">
                  <a:moveTo>
                    <a:pt x="0" y="153063"/>
                  </a:moveTo>
                  <a:lnTo>
                    <a:pt x="1869" y="131743"/>
                  </a:lnTo>
                  <a:lnTo>
                    <a:pt x="4045" y="112021"/>
                  </a:lnTo>
                  <a:lnTo>
                    <a:pt x="6527" y="93898"/>
                  </a:lnTo>
                  <a:lnTo>
                    <a:pt x="9315" y="77373"/>
                  </a:lnTo>
                  <a:lnTo>
                    <a:pt x="12410" y="62445"/>
                  </a:lnTo>
                  <a:lnTo>
                    <a:pt x="15810" y="49116"/>
                  </a:lnTo>
                  <a:lnTo>
                    <a:pt x="19516" y="37384"/>
                  </a:lnTo>
                  <a:lnTo>
                    <a:pt x="23528" y="27251"/>
                  </a:lnTo>
                  <a:lnTo>
                    <a:pt x="27845" y="18715"/>
                  </a:lnTo>
                  <a:lnTo>
                    <a:pt x="32466" y="11777"/>
                  </a:lnTo>
                  <a:lnTo>
                    <a:pt x="37393" y="6436"/>
                  </a:lnTo>
                  <a:lnTo>
                    <a:pt x="42625" y="2693"/>
                  </a:lnTo>
                  <a:lnTo>
                    <a:pt x="48161" y="548"/>
                  </a:lnTo>
                  <a:lnTo>
                    <a:pt x="54002" y="0"/>
                  </a:lnTo>
                  <a:lnTo>
                    <a:pt x="54375" y="18"/>
                  </a:lnTo>
                </a:path>
              </a:pathLst>
            </a:custGeom>
            <a:ln w="7486">
              <a:solidFill>
                <a:srgbClr val="2104F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55" name="object 555"/>
            <p:cNvSpPr/>
            <p:nvPr/>
          </p:nvSpPr>
          <p:spPr>
            <a:xfrm>
              <a:off x="2975731" y="4170419"/>
              <a:ext cx="875" cy="5409"/>
            </a:xfrm>
            <a:custGeom>
              <a:avLst/>
              <a:gdLst/>
              <a:ahLst/>
              <a:cxnLst/>
              <a:rect l="l" t="t" r="r" b="b"/>
              <a:pathLst>
                <a:path w="1002" h="6194">
                  <a:moveTo>
                    <a:pt x="0" y="6194"/>
                  </a:moveTo>
                  <a:lnTo>
                    <a:pt x="1002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56" name="object 556"/>
            <p:cNvSpPr/>
            <p:nvPr/>
          </p:nvSpPr>
          <p:spPr>
            <a:xfrm>
              <a:off x="2976606" y="4045906"/>
              <a:ext cx="131380" cy="124513"/>
            </a:xfrm>
            <a:custGeom>
              <a:avLst/>
              <a:gdLst/>
              <a:ahLst/>
              <a:cxnLst/>
              <a:rect l="l" t="t" r="r" b="b"/>
              <a:pathLst>
                <a:path w="150456" h="142592">
                  <a:moveTo>
                    <a:pt x="0" y="142592"/>
                  </a:moveTo>
                  <a:lnTo>
                    <a:pt x="2838" y="126711"/>
                  </a:lnTo>
                  <a:lnTo>
                    <a:pt x="6254" y="111766"/>
                  </a:lnTo>
                  <a:lnTo>
                    <a:pt x="10247" y="97758"/>
                  </a:lnTo>
                  <a:lnTo>
                    <a:pt x="14817" y="84687"/>
                  </a:lnTo>
                  <a:lnTo>
                    <a:pt x="19964" y="72552"/>
                  </a:lnTo>
                  <a:lnTo>
                    <a:pt x="25687" y="61354"/>
                  </a:lnTo>
                  <a:lnTo>
                    <a:pt x="31988" y="51092"/>
                  </a:lnTo>
                  <a:lnTo>
                    <a:pt x="38865" y="41767"/>
                  </a:lnTo>
                  <a:lnTo>
                    <a:pt x="46319" y="33379"/>
                  </a:lnTo>
                  <a:lnTo>
                    <a:pt x="54350" y="25927"/>
                  </a:lnTo>
                  <a:lnTo>
                    <a:pt x="62958" y="19413"/>
                  </a:lnTo>
                  <a:lnTo>
                    <a:pt x="72143" y="13835"/>
                  </a:lnTo>
                  <a:lnTo>
                    <a:pt x="81905" y="9194"/>
                  </a:lnTo>
                  <a:lnTo>
                    <a:pt x="92243" y="5490"/>
                  </a:lnTo>
                  <a:lnTo>
                    <a:pt x="103159" y="2723"/>
                  </a:lnTo>
                  <a:lnTo>
                    <a:pt x="114651" y="893"/>
                  </a:lnTo>
                  <a:lnTo>
                    <a:pt x="126720" y="0"/>
                  </a:lnTo>
                  <a:lnTo>
                    <a:pt x="139366" y="44"/>
                  </a:lnTo>
                  <a:lnTo>
                    <a:pt x="150456" y="807"/>
                  </a:lnTo>
                </a:path>
              </a:pathLst>
            </a:custGeom>
            <a:ln w="7486">
              <a:solidFill>
                <a:srgbClr val="2104F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57" name="object 557"/>
            <p:cNvSpPr/>
            <p:nvPr/>
          </p:nvSpPr>
          <p:spPr>
            <a:xfrm>
              <a:off x="3107987" y="3910506"/>
              <a:ext cx="5283" cy="136104"/>
            </a:xfrm>
            <a:custGeom>
              <a:avLst/>
              <a:gdLst/>
              <a:ahLst/>
              <a:cxnLst/>
              <a:rect l="l" t="t" r="r" b="b"/>
              <a:pathLst>
                <a:path w="6050" h="155866">
                  <a:moveTo>
                    <a:pt x="0" y="155866"/>
                  </a:moveTo>
                  <a:lnTo>
                    <a:pt x="943" y="131513"/>
                  </a:lnTo>
                  <a:lnTo>
                    <a:pt x="1806" y="109229"/>
                  </a:lnTo>
                  <a:lnTo>
                    <a:pt x="2590" y="89013"/>
                  </a:lnTo>
                  <a:lnTo>
                    <a:pt x="3295" y="70864"/>
                  </a:lnTo>
                  <a:lnTo>
                    <a:pt x="3919" y="54783"/>
                  </a:lnTo>
                  <a:lnTo>
                    <a:pt x="4464" y="40768"/>
                  </a:lnTo>
                  <a:lnTo>
                    <a:pt x="4928" y="28821"/>
                  </a:lnTo>
                  <a:lnTo>
                    <a:pt x="5313" y="18941"/>
                  </a:lnTo>
                  <a:lnTo>
                    <a:pt x="5617" y="11127"/>
                  </a:lnTo>
                  <a:lnTo>
                    <a:pt x="5841" y="5379"/>
                  </a:lnTo>
                  <a:lnTo>
                    <a:pt x="5984" y="1697"/>
                  </a:lnTo>
                  <a:lnTo>
                    <a:pt x="6050" y="0"/>
                  </a:lnTo>
                </a:path>
              </a:pathLst>
            </a:custGeom>
            <a:ln w="7486">
              <a:solidFill>
                <a:srgbClr val="2104F9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58" name="object 558"/>
            <p:cNvSpPr/>
            <p:nvPr/>
          </p:nvSpPr>
          <p:spPr>
            <a:xfrm>
              <a:off x="2821730" y="3693345"/>
              <a:ext cx="291540" cy="217160"/>
            </a:xfrm>
            <a:custGeom>
              <a:avLst/>
              <a:gdLst/>
              <a:ahLst/>
              <a:cxnLst/>
              <a:rect l="l" t="t" r="r" b="b"/>
              <a:pathLst>
                <a:path w="333870" h="248690">
                  <a:moveTo>
                    <a:pt x="333870" y="248690"/>
                  </a:moveTo>
                  <a:lnTo>
                    <a:pt x="333608" y="233265"/>
                  </a:lnTo>
                  <a:lnTo>
                    <a:pt x="331616" y="218154"/>
                  </a:lnTo>
                  <a:lnTo>
                    <a:pt x="327895" y="203358"/>
                  </a:lnTo>
                  <a:lnTo>
                    <a:pt x="322445" y="188877"/>
                  </a:lnTo>
                  <a:lnTo>
                    <a:pt x="315265" y="174710"/>
                  </a:lnTo>
                  <a:lnTo>
                    <a:pt x="306356" y="160859"/>
                  </a:lnTo>
                  <a:lnTo>
                    <a:pt x="295718" y="147322"/>
                  </a:lnTo>
                  <a:lnTo>
                    <a:pt x="283350" y="134101"/>
                  </a:lnTo>
                  <a:lnTo>
                    <a:pt x="269252" y="121194"/>
                  </a:lnTo>
                  <a:lnTo>
                    <a:pt x="253424" y="108602"/>
                  </a:lnTo>
                  <a:lnTo>
                    <a:pt x="235867" y="96325"/>
                  </a:lnTo>
                  <a:lnTo>
                    <a:pt x="216580" y="84362"/>
                  </a:lnTo>
                  <a:lnTo>
                    <a:pt x="195563" y="72715"/>
                  </a:lnTo>
                  <a:lnTo>
                    <a:pt x="172815" y="61382"/>
                  </a:lnTo>
                  <a:lnTo>
                    <a:pt x="148338" y="50365"/>
                  </a:lnTo>
                  <a:lnTo>
                    <a:pt x="122131" y="39662"/>
                  </a:lnTo>
                  <a:lnTo>
                    <a:pt x="94194" y="29274"/>
                  </a:lnTo>
                  <a:lnTo>
                    <a:pt x="64526" y="19201"/>
                  </a:lnTo>
                  <a:lnTo>
                    <a:pt x="33128" y="9443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59" name="object 559"/>
            <p:cNvSpPr/>
            <p:nvPr/>
          </p:nvSpPr>
          <p:spPr>
            <a:xfrm>
              <a:off x="3743665" y="3955121"/>
              <a:ext cx="710474" cy="924399"/>
            </a:xfrm>
            <a:custGeom>
              <a:avLst/>
              <a:gdLst/>
              <a:ahLst/>
              <a:cxnLst/>
              <a:rect l="l" t="t" r="r" b="b"/>
              <a:pathLst>
                <a:path w="813631" h="1058617">
                  <a:moveTo>
                    <a:pt x="659259" y="1058617"/>
                  </a:moveTo>
                  <a:lnTo>
                    <a:pt x="0" y="56304"/>
                  </a:lnTo>
                  <a:lnTo>
                    <a:pt x="6578" y="51945"/>
                  </a:lnTo>
                  <a:lnTo>
                    <a:pt x="17116" y="44838"/>
                  </a:lnTo>
                  <a:lnTo>
                    <a:pt x="27577" y="37628"/>
                  </a:lnTo>
                  <a:lnTo>
                    <a:pt x="37960" y="30314"/>
                  </a:lnTo>
                  <a:lnTo>
                    <a:pt x="48267" y="22895"/>
                  </a:lnTo>
                  <a:lnTo>
                    <a:pt x="58496" y="15370"/>
                  </a:lnTo>
                  <a:lnTo>
                    <a:pt x="68646" y="7739"/>
                  </a:lnTo>
                  <a:lnTo>
                    <a:pt x="78718" y="0"/>
                  </a:lnTo>
                  <a:lnTo>
                    <a:pt x="813631" y="948236"/>
                  </a:lnTo>
                  <a:lnTo>
                    <a:pt x="804147" y="955557"/>
                  </a:lnTo>
                  <a:lnTo>
                    <a:pt x="794052" y="963269"/>
                  </a:lnTo>
                  <a:lnTo>
                    <a:pt x="783916" y="970927"/>
                  </a:lnTo>
                  <a:lnTo>
                    <a:pt x="773741" y="978531"/>
                  </a:lnTo>
                  <a:lnTo>
                    <a:pt x="763526" y="986082"/>
                  </a:lnTo>
                  <a:lnTo>
                    <a:pt x="753273" y="993578"/>
                  </a:lnTo>
                  <a:lnTo>
                    <a:pt x="742980" y="1001021"/>
                  </a:lnTo>
                  <a:lnTo>
                    <a:pt x="732649" y="1008410"/>
                  </a:lnTo>
                  <a:lnTo>
                    <a:pt x="722279" y="1015745"/>
                  </a:lnTo>
                  <a:lnTo>
                    <a:pt x="711871" y="1023026"/>
                  </a:lnTo>
                  <a:lnTo>
                    <a:pt x="701424" y="1030252"/>
                  </a:lnTo>
                  <a:lnTo>
                    <a:pt x="690939" y="1037425"/>
                  </a:lnTo>
                  <a:lnTo>
                    <a:pt x="680417" y="1044543"/>
                  </a:lnTo>
                  <a:lnTo>
                    <a:pt x="669856" y="1051607"/>
                  </a:lnTo>
                  <a:lnTo>
                    <a:pt x="659259" y="1058617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60" name="object 560"/>
            <p:cNvSpPr/>
            <p:nvPr/>
          </p:nvSpPr>
          <p:spPr>
            <a:xfrm>
              <a:off x="3743665" y="3955121"/>
              <a:ext cx="710474" cy="924399"/>
            </a:xfrm>
            <a:custGeom>
              <a:avLst/>
              <a:gdLst/>
              <a:ahLst/>
              <a:cxnLst/>
              <a:rect l="l" t="t" r="r" b="b"/>
              <a:pathLst>
                <a:path w="813631" h="1058617">
                  <a:moveTo>
                    <a:pt x="0" y="56304"/>
                  </a:moveTo>
                  <a:lnTo>
                    <a:pt x="659259" y="1058617"/>
                  </a:lnTo>
                  <a:lnTo>
                    <a:pt x="669856" y="1051607"/>
                  </a:lnTo>
                  <a:lnTo>
                    <a:pt x="680417" y="1044543"/>
                  </a:lnTo>
                  <a:lnTo>
                    <a:pt x="711871" y="1023026"/>
                  </a:lnTo>
                  <a:lnTo>
                    <a:pt x="742980" y="1001021"/>
                  </a:lnTo>
                  <a:lnTo>
                    <a:pt x="773741" y="978531"/>
                  </a:lnTo>
                  <a:lnTo>
                    <a:pt x="804147" y="955557"/>
                  </a:lnTo>
                  <a:lnTo>
                    <a:pt x="813631" y="948236"/>
                  </a:lnTo>
                  <a:lnTo>
                    <a:pt x="78718" y="0"/>
                  </a:lnTo>
                  <a:lnTo>
                    <a:pt x="68646" y="7739"/>
                  </a:lnTo>
                  <a:lnTo>
                    <a:pt x="58496" y="15370"/>
                  </a:lnTo>
                  <a:lnTo>
                    <a:pt x="48267" y="22895"/>
                  </a:lnTo>
                  <a:lnTo>
                    <a:pt x="37960" y="30314"/>
                  </a:lnTo>
                  <a:lnTo>
                    <a:pt x="27577" y="37628"/>
                  </a:lnTo>
                  <a:lnTo>
                    <a:pt x="17116" y="44838"/>
                  </a:lnTo>
                  <a:lnTo>
                    <a:pt x="6578" y="51945"/>
                  </a:lnTo>
                  <a:lnTo>
                    <a:pt x="0" y="56304"/>
                  </a:lnTo>
                </a:path>
              </a:pathLst>
            </a:custGeom>
            <a:ln w="1247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61" name="object 561"/>
            <p:cNvSpPr/>
            <p:nvPr/>
          </p:nvSpPr>
          <p:spPr>
            <a:xfrm>
              <a:off x="3993007" y="3710237"/>
              <a:ext cx="914385" cy="725428"/>
            </a:xfrm>
            <a:custGeom>
              <a:avLst/>
              <a:gdLst/>
              <a:ahLst/>
              <a:cxnLst/>
              <a:rect l="l" t="t" r="r" b="b"/>
              <a:pathLst>
                <a:path w="1047149" h="830756">
                  <a:moveTo>
                    <a:pt x="933796" y="830756"/>
                  </a:moveTo>
                  <a:lnTo>
                    <a:pt x="0" y="77591"/>
                  </a:lnTo>
                  <a:lnTo>
                    <a:pt x="4920" y="71462"/>
                  </a:lnTo>
                  <a:lnTo>
                    <a:pt x="12788" y="61486"/>
                  </a:lnTo>
                  <a:lnTo>
                    <a:pt x="20551" y="51430"/>
                  </a:lnTo>
                  <a:lnTo>
                    <a:pt x="28209" y="41295"/>
                  </a:lnTo>
                  <a:lnTo>
                    <a:pt x="35763" y="31083"/>
                  </a:lnTo>
                  <a:lnTo>
                    <a:pt x="43213" y="20796"/>
                  </a:lnTo>
                  <a:lnTo>
                    <a:pt x="50559" y="10434"/>
                  </a:lnTo>
                  <a:lnTo>
                    <a:pt x="57802" y="0"/>
                  </a:lnTo>
                  <a:lnTo>
                    <a:pt x="1047149" y="678505"/>
                  </a:lnTo>
                  <a:lnTo>
                    <a:pt x="1040325" y="688406"/>
                  </a:lnTo>
                  <a:lnTo>
                    <a:pt x="1033059" y="698833"/>
                  </a:lnTo>
                  <a:lnTo>
                    <a:pt x="1025740" y="709221"/>
                  </a:lnTo>
                  <a:lnTo>
                    <a:pt x="1018367" y="719569"/>
                  </a:lnTo>
                  <a:lnTo>
                    <a:pt x="1010942" y="729876"/>
                  </a:lnTo>
                  <a:lnTo>
                    <a:pt x="1003464" y="740144"/>
                  </a:lnTo>
                  <a:lnTo>
                    <a:pt x="995933" y="750372"/>
                  </a:lnTo>
                  <a:lnTo>
                    <a:pt x="988350" y="760560"/>
                  </a:lnTo>
                  <a:lnTo>
                    <a:pt x="980713" y="770708"/>
                  </a:lnTo>
                  <a:lnTo>
                    <a:pt x="973025" y="780816"/>
                  </a:lnTo>
                  <a:lnTo>
                    <a:pt x="965283" y="790884"/>
                  </a:lnTo>
                  <a:lnTo>
                    <a:pt x="957490" y="800912"/>
                  </a:lnTo>
                  <a:lnTo>
                    <a:pt x="949644" y="810900"/>
                  </a:lnTo>
                  <a:lnTo>
                    <a:pt x="941746" y="820848"/>
                  </a:lnTo>
                  <a:lnTo>
                    <a:pt x="933796" y="830756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62" name="object 562"/>
            <p:cNvSpPr/>
            <p:nvPr/>
          </p:nvSpPr>
          <p:spPr>
            <a:xfrm>
              <a:off x="3993007" y="3710237"/>
              <a:ext cx="914385" cy="725428"/>
            </a:xfrm>
            <a:custGeom>
              <a:avLst/>
              <a:gdLst/>
              <a:ahLst/>
              <a:cxnLst/>
              <a:rect l="l" t="t" r="r" b="b"/>
              <a:pathLst>
                <a:path w="1047149" h="830756">
                  <a:moveTo>
                    <a:pt x="0" y="77591"/>
                  </a:moveTo>
                  <a:lnTo>
                    <a:pt x="933796" y="830756"/>
                  </a:lnTo>
                  <a:lnTo>
                    <a:pt x="941746" y="820848"/>
                  </a:lnTo>
                  <a:lnTo>
                    <a:pt x="949644" y="810900"/>
                  </a:lnTo>
                  <a:lnTo>
                    <a:pt x="973025" y="780816"/>
                  </a:lnTo>
                  <a:lnTo>
                    <a:pt x="995933" y="750372"/>
                  </a:lnTo>
                  <a:lnTo>
                    <a:pt x="1018367" y="719569"/>
                  </a:lnTo>
                  <a:lnTo>
                    <a:pt x="1040325" y="688406"/>
                  </a:lnTo>
                  <a:lnTo>
                    <a:pt x="1047149" y="678505"/>
                  </a:lnTo>
                  <a:lnTo>
                    <a:pt x="57802" y="0"/>
                  </a:lnTo>
                  <a:lnTo>
                    <a:pt x="50559" y="10434"/>
                  </a:lnTo>
                  <a:lnTo>
                    <a:pt x="43213" y="20796"/>
                  </a:lnTo>
                  <a:lnTo>
                    <a:pt x="35763" y="31083"/>
                  </a:lnTo>
                  <a:lnTo>
                    <a:pt x="28209" y="41295"/>
                  </a:lnTo>
                  <a:lnTo>
                    <a:pt x="20551" y="51430"/>
                  </a:lnTo>
                  <a:lnTo>
                    <a:pt x="12788" y="61486"/>
                  </a:lnTo>
                  <a:lnTo>
                    <a:pt x="4920" y="71462"/>
                  </a:lnTo>
                  <a:lnTo>
                    <a:pt x="0" y="77591"/>
                  </a:lnTo>
                </a:path>
              </a:pathLst>
            </a:custGeom>
            <a:ln w="1247">
              <a:solidFill>
                <a:srgbClr val="08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63" name="object 563"/>
            <p:cNvSpPr/>
            <p:nvPr/>
          </p:nvSpPr>
          <p:spPr>
            <a:xfrm>
              <a:off x="3437129" y="4117832"/>
              <a:ext cx="438740" cy="1034992"/>
            </a:xfrm>
            <a:custGeom>
              <a:avLst/>
              <a:gdLst/>
              <a:ahLst/>
              <a:cxnLst/>
              <a:rect l="l" t="t" r="r" b="b"/>
              <a:pathLst>
                <a:path w="502442" h="1185267">
                  <a:moveTo>
                    <a:pt x="321717" y="1185267"/>
                  </a:moveTo>
                  <a:lnTo>
                    <a:pt x="0" y="29515"/>
                  </a:lnTo>
                  <a:lnTo>
                    <a:pt x="7551" y="27394"/>
                  </a:lnTo>
                  <a:lnTo>
                    <a:pt x="19757" y="23854"/>
                  </a:lnTo>
                  <a:lnTo>
                    <a:pt x="31922" y="20187"/>
                  </a:lnTo>
                  <a:lnTo>
                    <a:pt x="44045" y="16395"/>
                  </a:lnTo>
                  <a:lnTo>
                    <a:pt x="56127" y="12479"/>
                  </a:lnTo>
                  <a:lnTo>
                    <a:pt x="68167" y="8440"/>
                  </a:lnTo>
                  <a:lnTo>
                    <a:pt x="80166" y="4280"/>
                  </a:lnTo>
                  <a:lnTo>
                    <a:pt x="92122" y="0"/>
                  </a:lnTo>
                  <a:lnTo>
                    <a:pt x="502442" y="1127320"/>
                  </a:lnTo>
                  <a:lnTo>
                    <a:pt x="491170" y="1131392"/>
                  </a:lnTo>
                  <a:lnTo>
                    <a:pt x="479205" y="1135646"/>
                  </a:lnTo>
                  <a:lnTo>
                    <a:pt x="467217" y="1139839"/>
                  </a:lnTo>
                  <a:lnTo>
                    <a:pt x="455206" y="1143969"/>
                  </a:lnTo>
                  <a:lnTo>
                    <a:pt x="443173" y="1148037"/>
                  </a:lnTo>
                  <a:lnTo>
                    <a:pt x="431118" y="1152043"/>
                  </a:lnTo>
                  <a:lnTo>
                    <a:pt x="419042" y="1155986"/>
                  </a:lnTo>
                  <a:lnTo>
                    <a:pt x="406945" y="1159867"/>
                  </a:lnTo>
                  <a:lnTo>
                    <a:pt x="394827" y="1163685"/>
                  </a:lnTo>
                  <a:lnTo>
                    <a:pt x="382690" y="1167440"/>
                  </a:lnTo>
                  <a:lnTo>
                    <a:pt x="370533" y="1171132"/>
                  </a:lnTo>
                  <a:lnTo>
                    <a:pt x="358356" y="1174761"/>
                  </a:lnTo>
                  <a:lnTo>
                    <a:pt x="346161" y="1178326"/>
                  </a:lnTo>
                  <a:lnTo>
                    <a:pt x="333948" y="1181828"/>
                  </a:lnTo>
                  <a:lnTo>
                    <a:pt x="321717" y="1185267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64" name="object 564"/>
            <p:cNvSpPr/>
            <p:nvPr/>
          </p:nvSpPr>
          <p:spPr>
            <a:xfrm>
              <a:off x="3437129" y="4117832"/>
              <a:ext cx="438740" cy="1034992"/>
            </a:xfrm>
            <a:custGeom>
              <a:avLst/>
              <a:gdLst/>
              <a:ahLst/>
              <a:cxnLst/>
              <a:rect l="l" t="t" r="r" b="b"/>
              <a:pathLst>
                <a:path w="502442" h="1185267">
                  <a:moveTo>
                    <a:pt x="0" y="29515"/>
                  </a:moveTo>
                  <a:lnTo>
                    <a:pt x="321717" y="1185267"/>
                  </a:lnTo>
                  <a:lnTo>
                    <a:pt x="333948" y="1181828"/>
                  </a:lnTo>
                  <a:lnTo>
                    <a:pt x="346161" y="1178326"/>
                  </a:lnTo>
                  <a:lnTo>
                    <a:pt x="382690" y="1167440"/>
                  </a:lnTo>
                  <a:lnTo>
                    <a:pt x="419042" y="1155986"/>
                  </a:lnTo>
                  <a:lnTo>
                    <a:pt x="455206" y="1143969"/>
                  </a:lnTo>
                  <a:lnTo>
                    <a:pt x="502442" y="1127320"/>
                  </a:lnTo>
                  <a:lnTo>
                    <a:pt x="92122" y="0"/>
                  </a:lnTo>
                  <a:lnTo>
                    <a:pt x="80166" y="4280"/>
                  </a:lnTo>
                  <a:lnTo>
                    <a:pt x="68167" y="8440"/>
                  </a:lnTo>
                  <a:lnTo>
                    <a:pt x="56127" y="12479"/>
                  </a:lnTo>
                  <a:lnTo>
                    <a:pt x="44045" y="16395"/>
                  </a:lnTo>
                  <a:lnTo>
                    <a:pt x="31922" y="20187"/>
                  </a:lnTo>
                  <a:lnTo>
                    <a:pt x="19757" y="23854"/>
                  </a:lnTo>
                  <a:lnTo>
                    <a:pt x="7551" y="27394"/>
                  </a:lnTo>
                  <a:lnTo>
                    <a:pt x="0" y="29515"/>
                  </a:lnTo>
                </a:path>
              </a:pathLst>
            </a:custGeom>
            <a:ln w="1247">
              <a:solidFill>
                <a:srgbClr val="FF00B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65" name="object 565"/>
            <p:cNvSpPr/>
            <p:nvPr/>
          </p:nvSpPr>
          <p:spPr>
            <a:xfrm>
              <a:off x="3595812" y="4047911"/>
              <a:ext cx="581609" cy="991636"/>
            </a:xfrm>
            <a:custGeom>
              <a:avLst/>
              <a:gdLst/>
              <a:ahLst/>
              <a:cxnLst/>
              <a:rect l="l" t="t" r="r" b="b"/>
              <a:pathLst>
                <a:path w="666055" h="1135616">
                  <a:moveTo>
                    <a:pt x="496441" y="1135616"/>
                  </a:moveTo>
                  <a:lnTo>
                    <a:pt x="0" y="43460"/>
                  </a:lnTo>
                  <a:lnTo>
                    <a:pt x="7164" y="40177"/>
                  </a:lnTo>
                  <a:lnTo>
                    <a:pt x="18664" y="34792"/>
                  </a:lnTo>
                  <a:lnTo>
                    <a:pt x="30111" y="29289"/>
                  </a:lnTo>
                  <a:lnTo>
                    <a:pt x="41502" y="23667"/>
                  </a:lnTo>
                  <a:lnTo>
                    <a:pt x="52836" y="17928"/>
                  </a:lnTo>
                  <a:lnTo>
                    <a:pt x="64111" y="12070"/>
                  </a:lnTo>
                  <a:lnTo>
                    <a:pt x="75324" y="6094"/>
                  </a:lnTo>
                  <a:lnTo>
                    <a:pt x="86475" y="0"/>
                  </a:lnTo>
                  <a:lnTo>
                    <a:pt x="666055" y="1050426"/>
                  </a:lnTo>
                  <a:lnTo>
                    <a:pt x="655527" y="1056200"/>
                  </a:lnTo>
                  <a:lnTo>
                    <a:pt x="644361" y="1062252"/>
                  </a:lnTo>
                  <a:lnTo>
                    <a:pt x="633164" y="1068246"/>
                  </a:lnTo>
                  <a:lnTo>
                    <a:pt x="621936" y="1074182"/>
                  </a:lnTo>
                  <a:lnTo>
                    <a:pt x="610677" y="1080060"/>
                  </a:lnTo>
                  <a:lnTo>
                    <a:pt x="599389" y="1085880"/>
                  </a:lnTo>
                  <a:lnTo>
                    <a:pt x="588070" y="1091641"/>
                  </a:lnTo>
                  <a:lnTo>
                    <a:pt x="576720" y="1097344"/>
                  </a:lnTo>
                  <a:lnTo>
                    <a:pt x="565341" y="1102989"/>
                  </a:lnTo>
                  <a:lnTo>
                    <a:pt x="553932" y="1108574"/>
                  </a:lnTo>
                  <a:lnTo>
                    <a:pt x="542493" y="1114101"/>
                  </a:lnTo>
                  <a:lnTo>
                    <a:pt x="531024" y="1119569"/>
                  </a:lnTo>
                  <a:lnTo>
                    <a:pt x="519526" y="1124977"/>
                  </a:lnTo>
                  <a:lnTo>
                    <a:pt x="507998" y="1130327"/>
                  </a:lnTo>
                  <a:lnTo>
                    <a:pt x="496441" y="1135616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66" name="object 566"/>
            <p:cNvSpPr/>
            <p:nvPr/>
          </p:nvSpPr>
          <p:spPr>
            <a:xfrm>
              <a:off x="3595812" y="4047911"/>
              <a:ext cx="581609" cy="991636"/>
            </a:xfrm>
            <a:custGeom>
              <a:avLst/>
              <a:gdLst/>
              <a:ahLst/>
              <a:cxnLst/>
              <a:rect l="l" t="t" r="r" b="b"/>
              <a:pathLst>
                <a:path w="666055" h="1135616">
                  <a:moveTo>
                    <a:pt x="0" y="43460"/>
                  </a:moveTo>
                  <a:lnTo>
                    <a:pt x="496441" y="1135616"/>
                  </a:lnTo>
                  <a:lnTo>
                    <a:pt x="507998" y="1130327"/>
                  </a:lnTo>
                  <a:lnTo>
                    <a:pt x="519526" y="1124977"/>
                  </a:lnTo>
                  <a:lnTo>
                    <a:pt x="553932" y="1108574"/>
                  </a:lnTo>
                  <a:lnTo>
                    <a:pt x="588070" y="1091641"/>
                  </a:lnTo>
                  <a:lnTo>
                    <a:pt x="621936" y="1074182"/>
                  </a:lnTo>
                  <a:lnTo>
                    <a:pt x="655527" y="1056200"/>
                  </a:lnTo>
                  <a:lnTo>
                    <a:pt x="666055" y="1050426"/>
                  </a:lnTo>
                  <a:lnTo>
                    <a:pt x="86475" y="0"/>
                  </a:lnTo>
                  <a:lnTo>
                    <a:pt x="75324" y="6094"/>
                  </a:lnTo>
                  <a:lnTo>
                    <a:pt x="64111" y="12070"/>
                  </a:lnTo>
                  <a:lnTo>
                    <a:pt x="52836" y="17928"/>
                  </a:lnTo>
                  <a:lnTo>
                    <a:pt x="41502" y="23667"/>
                  </a:lnTo>
                  <a:lnTo>
                    <a:pt x="30111" y="29289"/>
                  </a:lnTo>
                  <a:lnTo>
                    <a:pt x="18664" y="34792"/>
                  </a:lnTo>
                  <a:lnTo>
                    <a:pt x="7164" y="40177"/>
                  </a:lnTo>
                  <a:lnTo>
                    <a:pt x="0" y="43460"/>
                  </a:lnTo>
                </a:path>
              </a:pathLst>
            </a:custGeom>
            <a:ln w="1247">
              <a:solidFill>
                <a:srgbClr val="FF00B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67" name="object 567"/>
            <p:cNvSpPr/>
            <p:nvPr/>
          </p:nvSpPr>
          <p:spPr>
            <a:xfrm>
              <a:off x="3517572" y="4085863"/>
              <a:ext cx="511739" cy="1016361"/>
            </a:xfrm>
            <a:custGeom>
              <a:avLst/>
              <a:gdLst/>
              <a:ahLst/>
              <a:cxnLst/>
              <a:rect l="l" t="t" r="r" b="b"/>
              <a:pathLst>
                <a:path w="586040" h="1163931">
                  <a:moveTo>
                    <a:pt x="410319" y="1163931"/>
                  </a:moveTo>
                  <a:lnTo>
                    <a:pt x="0" y="36611"/>
                  </a:lnTo>
                  <a:lnTo>
                    <a:pt x="7416" y="33881"/>
                  </a:lnTo>
                  <a:lnTo>
                    <a:pt x="19311" y="29393"/>
                  </a:lnTo>
                  <a:lnTo>
                    <a:pt x="31154" y="24786"/>
                  </a:lnTo>
                  <a:lnTo>
                    <a:pt x="42945" y="20063"/>
                  </a:lnTo>
                  <a:lnTo>
                    <a:pt x="54684" y="15222"/>
                  </a:lnTo>
                  <a:lnTo>
                    <a:pt x="66373" y="10265"/>
                  </a:lnTo>
                  <a:lnTo>
                    <a:pt x="78011" y="5190"/>
                  </a:lnTo>
                  <a:lnTo>
                    <a:pt x="89598" y="0"/>
                  </a:lnTo>
                  <a:lnTo>
                    <a:pt x="586040" y="1092155"/>
                  </a:lnTo>
                  <a:lnTo>
                    <a:pt x="575090" y="1097100"/>
                  </a:lnTo>
                  <a:lnTo>
                    <a:pt x="563488" y="1102269"/>
                  </a:lnTo>
                  <a:lnTo>
                    <a:pt x="551859" y="1107378"/>
                  </a:lnTo>
                  <a:lnTo>
                    <a:pt x="540203" y="1112427"/>
                  </a:lnTo>
                  <a:lnTo>
                    <a:pt x="528520" y="1117415"/>
                  </a:lnTo>
                  <a:lnTo>
                    <a:pt x="516811" y="1122343"/>
                  </a:lnTo>
                  <a:lnTo>
                    <a:pt x="505077" y="1127210"/>
                  </a:lnTo>
                  <a:lnTo>
                    <a:pt x="493317" y="1132017"/>
                  </a:lnTo>
                  <a:lnTo>
                    <a:pt x="481532" y="1136762"/>
                  </a:lnTo>
                  <a:lnTo>
                    <a:pt x="469723" y="1141445"/>
                  </a:lnTo>
                  <a:lnTo>
                    <a:pt x="457889" y="1146067"/>
                  </a:lnTo>
                  <a:lnTo>
                    <a:pt x="446031" y="1150626"/>
                  </a:lnTo>
                  <a:lnTo>
                    <a:pt x="434150" y="1155124"/>
                  </a:lnTo>
                  <a:lnTo>
                    <a:pt x="422246" y="1159559"/>
                  </a:lnTo>
                  <a:lnTo>
                    <a:pt x="410319" y="1163931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68" name="object 568"/>
            <p:cNvSpPr/>
            <p:nvPr/>
          </p:nvSpPr>
          <p:spPr>
            <a:xfrm>
              <a:off x="3517572" y="4085863"/>
              <a:ext cx="511739" cy="1016361"/>
            </a:xfrm>
            <a:custGeom>
              <a:avLst/>
              <a:gdLst/>
              <a:ahLst/>
              <a:cxnLst/>
              <a:rect l="l" t="t" r="r" b="b"/>
              <a:pathLst>
                <a:path w="586040" h="1163931">
                  <a:moveTo>
                    <a:pt x="0" y="36611"/>
                  </a:moveTo>
                  <a:lnTo>
                    <a:pt x="410319" y="1163931"/>
                  </a:lnTo>
                  <a:lnTo>
                    <a:pt x="422246" y="1159559"/>
                  </a:lnTo>
                  <a:lnTo>
                    <a:pt x="434150" y="1155124"/>
                  </a:lnTo>
                  <a:lnTo>
                    <a:pt x="469723" y="1141445"/>
                  </a:lnTo>
                  <a:lnTo>
                    <a:pt x="505077" y="1127210"/>
                  </a:lnTo>
                  <a:lnTo>
                    <a:pt x="540203" y="1112427"/>
                  </a:lnTo>
                  <a:lnTo>
                    <a:pt x="575090" y="1097100"/>
                  </a:lnTo>
                  <a:lnTo>
                    <a:pt x="586040" y="1092155"/>
                  </a:lnTo>
                  <a:lnTo>
                    <a:pt x="89598" y="0"/>
                  </a:lnTo>
                  <a:lnTo>
                    <a:pt x="78011" y="5190"/>
                  </a:lnTo>
                  <a:lnTo>
                    <a:pt x="66373" y="10265"/>
                  </a:lnTo>
                  <a:lnTo>
                    <a:pt x="54684" y="15222"/>
                  </a:lnTo>
                  <a:lnTo>
                    <a:pt x="42945" y="20063"/>
                  </a:lnTo>
                  <a:lnTo>
                    <a:pt x="31154" y="24786"/>
                  </a:lnTo>
                  <a:lnTo>
                    <a:pt x="19311" y="29393"/>
                  </a:lnTo>
                  <a:lnTo>
                    <a:pt x="7416" y="33881"/>
                  </a:lnTo>
                  <a:lnTo>
                    <a:pt x="0" y="36611"/>
                  </a:lnTo>
                </a:path>
              </a:pathLst>
            </a:custGeom>
            <a:ln w="1247">
              <a:solidFill>
                <a:srgbClr val="FF00B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69" name="object 569"/>
            <p:cNvSpPr/>
            <p:nvPr/>
          </p:nvSpPr>
          <p:spPr>
            <a:xfrm>
              <a:off x="4161399" y="3406441"/>
              <a:ext cx="1030916" cy="457274"/>
            </a:xfrm>
            <a:custGeom>
              <a:avLst/>
              <a:gdLst/>
              <a:ahLst/>
              <a:cxnLst/>
              <a:rect l="l" t="t" r="r" b="b"/>
              <a:pathLst>
                <a:path w="1180599" h="523668">
                  <a:moveTo>
                    <a:pt x="1180599" y="344085"/>
                  </a:moveTo>
                  <a:lnTo>
                    <a:pt x="1165728" y="391947"/>
                  </a:lnTo>
                  <a:lnTo>
                    <a:pt x="1153771" y="428132"/>
                  </a:lnTo>
                  <a:lnTo>
                    <a:pt x="1141251" y="464128"/>
                  </a:lnTo>
                  <a:lnTo>
                    <a:pt x="1128168" y="499922"/>
                  </a:lnTo>
                  <a:lnTo>
                    <a:pt x="1119132" y="523668"/>
                  </a:lnTo>
                  <a:lnTo>
                    <a:pt x="0" y="91573"/>
                  </a:lnTo>
                  <a:lnTo>
                    <a:pt x="2808" y="84213"/>
                  </a:lnTo>
                  <a:lnTo>
                    <a:pt x="7243" y="72307"/>
                  </a:lnTo>
                  <a:lnTo>
                    <a:pt x="11558" y="60358"/>
                  </a:lnTo>
                  <a:lnTo>
                    <a:pt x="15754" y="48367"/>
                  </a:lnTo>
                  <a:lnTo>
                    <a:pt x="19827" y="36334"/>
                  </a:lnTo>
                  <a:lnTo>
                    <a:pt x="23776" y="24262"/>
                  </a:lnTo>
                  <a:lnTo>
                    <a:pt x="27600" y="12150"/>
                  </a:lnTo>
                  <a:lnTo>
                    <a:pt x="31297" y="0"/>
                  </a:lnTo>
                  <a:lnTo>
                    <a:pt x="1180599" y="344085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70" name="object 570"/>
            <p:cNvSpPr/>
            <p:nvPr/>
          </p:nvSpPr>
          <p:spPr>
            <a:xfrm>
              <a:off x="4161399" y="3406441"/>
              <a:ext cx="1030916" cy="457274"/>
            </a:xfrm>
            <a:custGeom>
              <a:avLst/>
              <a:gdLst/>
              <a:ahLst/>
              <a:cxnLst/>
              <a:rect l="l" t="t" r="r" b="b"/>
              <a:pathLst>
                <a:path w="1180599" h="523668">
                  <a:moveTo>
                    <a:pt x="0" y="91573"/>
                  </a:moveTo>
                  <a:lnTo>
                    <a:pt x="1119132" y="523668"/>
                  </a:lnTo>
                  <a:lnTo>
                    <a:pt x="1123682" y="511807"/>
                  </a:lnTo>
                  <a:lnTo>
                    <a:pt x="1128168" y="499922"/>
                  </a:lnTo>
                  <a:lnTo>
                    <a:pt x="1141251" y="464128"/>
                  </a:lnTo>
                  <a:lnTo>
                    <a:pt x="1153771" y="428132"/>
                  </a:lnTo>
                  <a:lnTo>
                    <a:pt x="1165728" y="391947"/>
                  </a:lnTo>
                  <a:lnTo>
                    <a:pt x="1177123" y="355584"/>
                  </a:lnTo>
                  <a:lnTo>
                    <a:pt x="1180599" y="344085"/>
                  </a:lnTo>
                  <a:lnTo>
                    <a:pt x="31297" y="0"/>
                  </a:lnTo>
                  <a:lnTo>
                    <a:pt x="27600" y="12150"/>
                  </a:lnTo>
                  <a:lnTo>
                    <a:pt x="23776" y="24262"/>
                  </a:lnTo>
                  <a:lnTo>
                    <a:pt x="19827" y="36334"/>
                  </a:lnTo>
                  <a:lnTo>
                    <a:pt x="15754" y="48367"/>
                  </a:lnTo>
                  <a:lnTo>
                    <a:pt x="11558" y="60358"/>
                  </a:lnTo>
                  <a:lnTo>
                    <a:pt x="7243" y="72307"/>
                  </a:lnTo>
                  <a:lnTo>
                    <a:pt x="2808" y="84213"/>
                  </a:lnTo>
                  <a:lnTo>
                    <a:pt x="0" y="91573"/>
                  </a:lnTo>
                </a:path>
              </a:pathLst>
            </a:custGeom>
            <a:ln w="1247">
              <a:solidFill>
                <a:srgbClr val="FF00B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71" name="object 571"/>
            <p:cNvSpPr/>
            <p:nvPr/>
          </p:nvSpPr>
          <p:spPr>
            <a:xfrm>
              <a:off x="3477638" y="4131476"/>
              <a:ext cx="1638" cy="5203"/>
            </a:xfrm>
            <a:custGeom>
              <a:avLst/>
              <a:gdLst/>
              <a:ahLst/>
              <a:cxnLst/>
              <a:rect l="l" t="t" r="r" b="b"/>
              <a:pathLst>
                <a:path w="1876" h="5959">
                  <a:moveTo>
                    <a:pt x="1876" y="5959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72" name="object 572"/>
            <p:cNvSpPr/>
            <p:nvPr/>
          </p:nvSpPr>
          <p:spPr>
            <a:xfrm>
              <a:off x="3436053" y="4001818"/>
              <a:ext cx="41584" cy="129657"/>
            </a:xfrm>
            <a:custGeom>
              <a:avLst/>
              <a:gdLst/>
              <a:ahLst/>
              <a:cxnLst/>
              <a:rect l="l" t="t" r="r" b="b"/>
              <a:pathLst>
                <a:path w="47622" h="148483">
                  <a:moveTo>
                    <a:pt x="47622" y="148483"/>
                  </a:moveTo>
                  <a:lnTo>
                    <a:pt x="40181" y="125276"/>
                  </a:lnTo>
                  <a:lnTo>
                    <a:pt x="33371" y="104040"/>
                  </a:lnTo>
                  <a:lnTo>
                    <a:pt x="27193" y="84776"/>
                  </a:lnTo>
                  <a:lnTo>
                    <a:pt x="21647" y="67484"/>
                  </a:lnTo>
                  <a:lnTo>
                    <a:pt x="16733" y="52162"/>
                  </a:lnTo>
                  <a:lnTo>
                    <a:pt x="12451" y="38811"/>
                  </a:lnTo>
                  <a:lnTo>
                    <a:pt x="8800" y="27431"/>
                  </a:lnTo>
                  <a:lnTo>
                    <a:pt x="5781" y="18020"/>
                  </a:lnTo>
                  <a:lnTo>
                    <a:pt x="3394" y="10580"/>
                  </a:lnTo>
                  <a:lnTo>
                    <a:pt x="1639" y="5109"/>
                  </a:lnTo>
                  <a:lnTo>
                    <a:pt x="516" y="1608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B5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73" name="object 573"/>
            <p:cNvSpPr/>
            <p:nvPr/>
          </p:nvSpPr>
          <p:spPr>
            <a:xfrm>
              <a:off x="3557001" y="4102580"/>
              <a:ext cx="2070" cy="5069"/>
            </a:xfrm>
            <a:custGeom>
              <a:avLst/>
              <a:gdLst/>
              <a:ahLst/>
              <a:cxnLst/>
              <a:rect l="l" t="t" r="r" b="b"/>
              <a:pathLst>
                <a:path w="2371" h="5805">
                  <a:moveTo>
                    <a:pt x="2371" y="5805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74" name="object 574"/>
            <p:cNvSpPr/>
            <p:nvPr/>
          </p:nvSpPr>
          <p:spPr>
            <a:xfrm>
              <a:off x="3526000" y="3961880"/>
              <a:ext cx="31000" cy="140699"/>
            </a:xfrm>
            <a:custGeom>
              <a:avLst/>
              <a:gdLst/>
              <a:ahLst/>
              <a:cxnLst/>
              <a:rect l="l" t="t" r="r" b="b"/>
              <a:pathLst>
                <a:path w="35501" h="161128">
                  <a:moveTo>
                    <a:pt x="35501" y="161128"/>
                  </a:moveTo>
                  <a:lnTo>
                    <a:pt x="27857" y="141873"/>
                  </a:lnTo>
                  <a:lnTo>
                    <a:pt x="21137" y="123826"/>
                  </a:lnTo>
                  <a:lnTo>
                    <a:pt x="15342" y="106985"/>
                  </a:lnTo>
                  <a:lnTo>
                    <a:pt x="10473" y="91352"/>
                  </a:lnTo>
                  <a:lnTo>
                    <a:pt x="6528" y="76925"/>
                  </a:lnTo>
                  <a:lnTo>
                    <a:pt x="3508" y="63706"/>
                  </a:lnTo>
                  <a:lnTo>
                    <a:pt x="1414" y="51695"/>
                  </a:lnTo>
                  <a:lnTo>
                    <a:pt x="244" y="40890"/>
                  </a:lnTo>
                  <a:lnTo>
                    <a:pt x="0" y="31293"/>
                  </a:lnTo>
                  <a:lnTo>
                    <a:pt x="680" y="22903"/>
                  </a:lnTo>
                  <a:lnTo>
                    <a:pt x="2285" y="15721"/>
                  </a:lnTo>
                  <a:lnTo>
                    <a:pt x="4815" y="9746"/>
                  </a:lnTo>
                  <a:lnTo>
                    <a:pt x="8269" y="4979"/>
                  </a:lnTo>
                  <a:lnTo>
                    <a:pt x="12649" y="1419"/>
                  </a:lnTo>
                  <a:lnTo>
                    <a:pt x="15397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75" name="object 575"/>
            <p:cNvSpPr/>
            <p:nvPr/>
          </p:nvSpPr>
          <p:spPr>
            <a:xfrm>
              <a:off x="3633934" y="4067622"/>
              <a:ext cx="2462" cy="4852"/>
            </a:xfrm>
            <a:custGeom>
              <a:avLst/>
              <a:gdLst/>
              <a:ahLst/>
              <a:cxnLst/>
              <a:rect l="l" t="t" r="r" b="b"/>
              <a:pathLst>
                <a:path w="2820" h="5556">
                  <a:moveTo>
                    <a:pt x="2820" y="5556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76" name="object 576"/>
            <p:cNvSpPr/>
            <p:nvPr/>
          </p:nvSpPr>
          <p:spPr>
            <a:xfrm>
              <a:off x="3539446" y="3960086"/>
              <a:ext cx="94487" cy="107537"/>
            </a:xfrm>
            <a:custGeom>
              <a:avLst/>
              <a:gdLst/>
              <a:ahLst/>
              <a:cxnLst/>
              <a:rect l="l" t="t" r="r" b="b"/>
              <a:pathLst>
                <a:path w="108206" h="123151">
                  <a:moveTo>
                    <a:pt x="108206" y="123151"/>
                  </a:moveTo>
                  <a:lnTo>
                    <a:pt x="98611" y="104508"/>
                  </a:lnTo>
                  <a:lnTo>
                    <a:pt x="89324" y="87392"/>
                  </a:lnTo>
                  <a:lnTo>
                    <a:pt x="80346" y="71804"/>
                  </a:lnTo>
                  <a:lnTo>
                    <a:pt x="71676" y="57745"/>
                  </a:lnTo>
                  <a:lnTo>
                    <a:pt x="63315" y="45214"/>
                  </a:lnTo>
                  <a:lnTo>
                    <a:pt x="55263" y="34211"/>
                  </a:lnTo>
                  <a:lnTo>
                    <a:pt x="47519" y="24737"/>
                  </a:lnTo>
                  <a:lnTo>
                    <a:pt x="40084" y="16792"/>
                  </a:lnTo>
                  <a:lnTo>
                    <a:pt x="32957" y="10375"/>
                  </a:lnTo>
                  <a:lnTo>
                    <a:pt x="26139" y="5488"/>
                  </a:lnTo>
                  <a:lnTo>
                    <a:pt x="19630" y="2129"/>
                  </a:lnTo>
                  <a:lnTo>
                    <a:pt x="13429" y="300"/>
                  </a:lnTo>
                  <a:lnTo>
                    <a:pt x="7537" y="0"/>
                  </a:lnTo>
                  <a:lnTo>
                    <a:pt x="1954" y="1229"/>
                  </a:lnTo>
                  <a:lnTo>
                    <a:pt x="0" y="2055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77" name="object 577"/>
            <p:cNvSpPr/>
            <p:nvPr/>
          </p:nvSpPr>
          <p:spPr>
            <a:xfrm>
              <a:off x="3707918" y="4026809"/>
              <a:ext cx="2819" cy="4644"/>
            </a:xfrm>
            <a:custGeom>
              <a:avLst/>
              <a:gdLst/>
              <a:ahLst/>
              <a:cxnLst/>
              <a:rect l="l" t="t" r="r" b="b"/>
              <a:pathLst>
                <a:path w="3228" h="5318">
                  <a:moveTo>
                    <a:pt x="3228" y="5318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78" name="object 578"/>
            <p:cNvSpPr/>
            <p:nvPr/>
          </p:nvSpPr>
          <p:spPr>
            <a:xfrm>
              <a:off x="3637564" y="3910204"/>
              <a:ext cx="70353" cy="116606"/>
            </a:xfrm>
            <a:custGeom>
              <a:avLst/>
              <a:gdLst/>
              <a:ahLst/>
              <a:cxnLst/>
              <a:rect l="l" t="t" r="r" b="b"/>
              <a:pathLst>
                <a:path w="80568" h="133536">
                  <a:moveTo>
                    <a:pt x="80568" y="133536"/>
                  </a:moveTo>
                  <a:lnTo>
                    <a:pt x="67978" y="112668"/>
                  </a:lnTo>
                  <a:lnTo>
                    <a:pt x="56457" y="93573"/>
                  </a:lnTo>
                  <a:lnTo>
                    <a:pt x="46006" y="76251"/>
                  </a:lnTo>
                  <a:lnTo>
                    <a:pt x="36624" y="60700"/>
                  </a:lnTo>
                  <a:lnTo>
                    <a:pt x="28311" y="46922"/>
                  </a:lnTo>
                  <a:lnTo>
                    <a:pt x="21066" y="34915"/>
                  </a:lnTo>
                  <a:lnTo>
                    <a:pt x="14891" y="24680"/>
                  </a:lnTo>
                  <a:lnTo>
                    <a:pt x="9784" y="16217"/>
                  </a:lnTo>
                  <a:lnTo>
                    <a:pt x="5746" y="9524"/>
                  </a:lnTo>
                  <a:lnTo>
                    <a:pt x="2776" y="4602"/>
                  </a:lnTo>
                  <a:lnTo>
                    <a:pt x="875" y="1450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79" name="object 579"/>
            <p:cNvSpPr/>
            <p:nvPr/>
          </p:nvSpPr>
          <p:spPr>
            <a:xfrm>
              <a:off x="3778535" y="3980384"/>
              <a:ext cx="3160" cy="4411"/>
            </a:xfrm>
            <a:custGeom>
              <a:avLst/>
              <a:gdLst/>
              <a:ahLst/>
              <a:cxnLst/>
              <a:rect l="l" t="t" r="r" b="b"/>
              <a:pathLst>
                <a:path w="3619" h="5052">
                  <a:moveTo>
                    <a:pt x="3619" y="5052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80" name="object 580"/>
            <p:cNvSpPr/>
            <p:nvPr/>
          </p:nvSpPr>
          <p:spPr>
            <a:xfrm>
              <a:off x="3733058" y="3824299"/>
              <a:ext cx="45475" cy="156085"/>
            </a:xfrm>
            <a:custGeom>
              <a:avLst/>
              <a:gdLst/>
              <a:ahLst/>
              <a:cxnLst/>
              <a:rect l="l" t="t" r="r" b="b"/>
              <a:pathLst>
                <a:path w="52078" h="178748">
                  <a:moveTo>
                    <a:pt x="52078" y="178748"/>
                  </a:moveTo>
                  <a:lnTo>
                    <a:pt x="41640" y="163611"/>
                  </a:lnTo>
                  <a:lnTo>
                    <a:pt x="32366" y="149028"/>
                  </a:lnTo>
                  <a:lnTo>
                    <a:pt x="24254" y="134998"/>
                  </a:lnTo>
                  <a:lnTo>
                    <a:pt x="17304" y="121522"/>
                  </a:lnTo>
                  <a:lnTo>
                    <a:pt x="11518" y="108599"/>
                  </a:lnTo>
                  <a:lnTo>
                    <a:pt x="6894" y="96231"/>
                  </a:lnTo>
                  <a:lnTo>
                    <a:pt x="3433" y="84416"/>
                  </a:lnTo>
                  <a:lnTo>
                    <a:pt x="1135" y="73154"/>
                  </a:lnTo>
                  <a:lnTo>
                    <a:pt x="0" y="62446"/>
                  </a:lnTo>
                  <a:lnTo>
                    <a:pt x="27" y="52292"/>
                  </a:lnTo>
                  <a:lnTo>
                    <a:pt x="1217" y="42691"/>
                  </a:lnTo>
                  <a:lnTo>
                    <a:pt x="3569" y="33644"/>
                  </a:lnTo>
                  <a:lnTo>
                    <a:pt x="7084" y="25151"/>
                  </a:lnTo>
                  <a:lnTo>
                    <a:pt x="11762" y="17211"/>
                  </a:lnTo>
                  <a:lnTo>
                    <a:pt x="17602" y="9824"/>
                  </a:lnTo>
                  <a:lnTo>
                    <a:pt x="24605" y="2991"/>
                  </a:lnTo>
                  <a:lnTo>
                    <a:pt x="28262" y="0"/>
                  </a:lnTo>
                </a:path>
              </a:pathLst>
            </a:custGeom>
            <a:ln w="7486">
              <a:solidFill>
                <a:srgbClr val="04EF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81" name="object 581"/>
            <p:cNvSpPr/>
            <p:nvPr/>
          </p:nvSpPr>
          <p:spPr>
            <a:xfrm>
              <a:off x="3845289" y="3928610"/>
              <a:ext cx="3514" cy="4157"/>
            </a:xfrm>
            <a:custGeom>
              <a:avLst/>
              <a:gdLst/>
              <a:ahLst/>
              <a:cxnLst/>
              <a:rect l="l" t="t" r="r" b="b"/>
              <a:pathLst>
                <a:path w="4024" h="4761">
                  <a:moveTo>
                    <a:pt x="4024" y="4761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82" name="object 582"/>
            <p:cNvSpPr/>
            <p:nvPr/>
          </p:nvSpPr>
          <p:spPr>
            <a:xfrm>
              <a:off x="3757738" y="3824299"/>
              <a:ext cx="87551" cy="104311"/>
            </a:xfrm>
            <a:custGeom>
              <a:avLst/>
              <a:gdLst/>
              <a:ahLst/>
              <a:cxnLst/>
              <a:rect l="l" t="t" r="r" b="b"/>
              <a:pathLst>
                <a:path w="100263" h="119456">
                  <a:moveTo>
                    <a:pt x="100263" y="119456"/>
                  </a:moveTo>
                  <a:lnTo>
                    <a:pt x="84602" y="100785"/>
                  </a:lnTo>
                  <a:lnTo>
                    <a:pt x="70270" y="83700"/>
                  </a:lnTo>
                  <a:lnTo>
                    <a:pt x="57266" y="68203"/>
                  </a:lnTo>
                  <a:lnTo>
                    <a:pt x="45591" y="54291"/>
                  </a:lnTo>
                  <a:lnTo>
                    <a:pt x="35245" y="41966"/>
                  </a:lnTo>
                  <a:lnTo>
                    <a:pt x="26229" y="31226"/>
                  </a:lnTo>
                  <a:lnTo>
                    <a:pt x="18541" y="22071"/>
                  </a:lnTo>
                  <a:lnTo>
                    <a:pt x="12184" y="14501"/>
                  </a:lnTo>
                  <a:lnTo>
                    <a:pt x="7156" y="8516"/>
                  </a:lnTo>
                  <a:lnTo>
                    <a:pt x="3458" y="4114"/>
                  </a:lnTo>
                  <a:lnTo>
                    <a:pt x="1090" y="1296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4EF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83" name="object 583"/>
            <p:cNvSpPr/>
            <p:nvPr/>
          </p:nvSpPr>
          <p:spPr>
            <a:xfrm>
              <a:off x="3907887" y="3871818"/>
              <a:ext cx="3810" cy="3900"/>
            </a:xfrm>
            <a:custGeom>
              <a:avLst/>
              <a:gdLst/>
              <a:ahLst/>
              <a:cxnLst/>
              <a:rect l="l" t="t" r="r" b="b"/>
              <a:pathLst>
                <a:path w="4363" h="4466">
                  <a:moveTo>
                    <a:pt x="4363" y="4466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84" name="object 584"/>
            <p:cNvSpPr/>
            <p:nvPr/>
          </p:nvSpPr>
          <p:spPr>
            <a:xfrm>
              <a:off x="3757738" y="3807589"/>
              <a:ext cx="150149" cy="64229"/>
            </a:xfrm>
            <a:custGeom>
              <a:avLst/>
              <a:gdLst/>
              <a:ahLst/>
              <a:cxnLst/>
              <a:rect l="l" t="t" r="r" b="b"/>
              <a:pathLst>
                <a:path w="171950" h="73555">
                  <a:moveTo>
                    <a:pt x="171950" y="73555"/>
                  </a:moveTo>
                  <a:lnTo>
                    <a:pt x="158259" y="60089"/>
                  </a:lnTo>
                  <a:lnTo>
                    <a:pt x="144943" y="47981"/>
                  </a:lnTo>
                  <a:lnTo>
                    <a:pt x="132004" y="37230"/>
                  </a:lnTo>
                  <a:lnTo>
                    <a:pt x="119439" y="27838"/>
                  </a:lnTo>
                  <a:lnTo>
                    <a:pt x="107251" y="19803"/>
                  </a:lnTo>
                  <a:lnTo>
                    <a:pt x="95438" y="13126"/>
                  </a:lnTo>
                  <a:lnTo>
                    <a:pt x="84000" y="7807"/>
                  </a:lnTo>
                  <a:lnTo>
                    <a:pt x="72937" y="3847"/>
                  </a:lnTo>
                  <a:lnTo>
                    <a:pt x="62250" y="1244"/>
                  </a:lnTo>
                  <a:lnTo>
                    <a:pt x="51939" y="0"/>
                  </a:lnTo>
                  <a:lnTo>
                    <a:pt x="42002" y="113"/>
                  </a:lnTo>
                  <a:lnTo>
                    <a:pt x="32441" y="1585"/>
                  </a:lnTo>
                  <a:lnTo>
                    <a:pt x="23255" y="4415"/>
                  </a:lnTo>
                  <a:lnTo>
                    <a:pt x="14443" y="8604"/>
                  </a:lnTo>
                  <a:lnTo>
                    <a:pt x="6007" y="14151"/>
                  </a:lnTo>
                  <a:lnTo>
                    <a:pt x="0" y="19136"/>
                  </a:lnTo>
                </a:path>
              </a:pathLst>
            </a:custGeom>
            <a:ln w="7486">
              <a:solidFill>
                <a:srgbClr val="04EF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85" name="object 585"/>
            <p:cNvSpPr/>
            <p:nvPr/>
          </p:nvSpPr>
          <p:spPr>
            <a:xfrm>
              <a:off x="3965850" y="3810354"/>
              <a:ext cx="4110" cy="3585"/>
            </a:xfrm>
            <a:custGeom>
              <a:avLst/>
              <a:gdLst/>
              <a:ahLst/>
              <a:cxnLst/>
              <a:rect l="l" t="t" r="r" b="b"/>
              <a:pathLst>
                <a:path w="4707" h="4106">
                  <a:moveTo>
                    <a:pt x="4707" y="4106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86" name="object 586"/>
            <p:cNvSpPr/>
            <p:nvPr/>
          </p:nvSpPr>
          <p:spPr>
            <a:xfrm>
              <a:off x="3863270" y="3720803"/>
              <a:ext cx="102579" cy="89551"/>
            </a:xfrm>
            <a:custGeom>
              <a:avLst/>
              <a:gdLst/>
              <a:ahLst/>
              <a:cxnLst/>
              <a:rect l="l" t="t" r="r" b="b"/>
              <a:pathLst>
                <a:path w="117473" h="102553">
                  <a:moveTo>
                    <a:pt x="117473" y="102553"/>
                  </a:moveTo>
                  <a:lnTo>
                    <a:pt x="99114" y="86528"/>
                  </a:lnTo>
                  <a:lnTo>
                    <a:pt x="82315" y="71864"/>
                  </a:lnTo>
                  <a:lnTo>
                    <a:pt x="67076" y="58561"/>
                  </a:lnTo>
                  <a:lnTo>
                    <a:pt x="53395" y="46618"/>
                  </a:lnTo>
                  <a:lnTo>
                    <a:pt x="41273" y="36036"/>
                  </a:lnTo>
                  <a:lnTo>
                    <a:pt x="30710" y="26814"/>
                  </a:lnTo>
                  <a:lnTo>
                    <a:pt x="21706" y="18952"/>
                  </a:lnTo>
                  <a:lnTo>
                    <a:pt x="14260" y="12452"/>
                  </a:lnTo>
                  <a:lnTo>
                    <a:pt x="8373" y="7311"/>
                  </a:lnTo>
                  <a:lnTo>
                    <a:pt x="4044" y="3531"/>
                  </a:lnTo>
                  <a:lnTo>
                    <a:pt x="1273" y="1112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4EF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87" name="object 587"/>
            <p:cNvSpPr/>
            <p:nvPr/>
          </p:nvSpPr>
          <p:spPr>
            <a:xfrm>
              <a:off x="4018917" y="3744585"/>
              <a:ext cx="4377" cy="3251"/>
            </a:xfrm>
            <a:custGeom>
              <a:avLst/>
              <a:gdLst/>
              <a:ahLst/>
              <a:cxnLst/>
              <a:rect l="l" t="t" r="r" b="b"/>
              <a:pathLst>
                <a:path w="5012" h="3723">
                  <a:moveTo>
                    <a:pt x="5012" y="3723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88" name="object 588"/>
            <p:cNvSpPr/>
            <p:nvPr/>
          </p:nvSpPr>
          <p:spPr>
            <a:xfrm>
              <a:off x="3909659" y="3663273"/>
              <a:ext cx="109258" cy="81311"/>
            </a:xfrm>
            <a:custGeom>
              <a:avLst/>
              <a:gdLst/>
              <a:ahLst/>
              <a:cxnLst/>
              <a:rect l="l" t="t" r="r" b="b"/>
              <a:pathLst>
                <a:path w="125122" h="93117">
                  <a:moveTo>
                    <a:pt x="125122" y="93117"/>
                  </a:moveTo>
                  <a:lnTo>
                    <a:pt x="105578" y="78576"/>
                  </a:lnTo>
                  <a:lnTo>
                    <a:pt x="87692" y="65267"/>
                  </a:lnTo>
                  <a:lnTo>
                    <a:pt x="71464" y="53191"/>
                  </a:lnTo>
                  <a:lnTo>
                    <a:pt x="56895" y="42349"/>
                  </a:lnTo>
                  <a:lnTo>
                    <a:pt x="43985" y="32741"/>
                  </a:lnTo>
                  <a:lnTo>
                    <a:pt x="32733" y="24366"/>
                  </a:lnTo>
                  <a:lnTo>
                    <a:pt x="23141" y="17226"/>
                  </a:lnTo>
                  <a:lnTo>
                    <a:pt x="15207" y="11321"/>
                  </a:lnTo>
                  <a:lnTo>
                    <a:pt x="8932" y="6650"/>
                  </a:lnTo>
                  <a:lnTo>
                    <a:pt x="4317" y="3214"/>
                  </a:lnTo>
                  <a:lnTo>
                    <a:pt x="1361" y="1013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89" name="object 589"/>
            <p:cNvSpPr/>
            <p:nvPr/>
          </p:nvSpPr>
          <p:spPr>
            <a:xfrm>
              <a:off x="4066688" y="3674931"/>
              <a:ext cx="4639" cy="2900"/>
            </a:xfrm>
            <a:custGeom>
              <a:avLst/>
              <a:gdLst/>
              <a:ahLst/>
              <a:cxnLst/>
              <a:rect l="l" t="t" r="r" b="b"/>
              <a:pathLst>
                <a:path w="5312" h="3321">
                  <a:moveTo>
                    <a:pt x="5312" y="3321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90" name="object 590"/>
            <p:cNvSpPr/>
            <p:nvPr/>
          </p:nvSpPr>
          <p:spPr>
            <a:xfrm>
              <a:off x="3979525" y="3538254"/>
              <a:ext cx="87163" cy="136676"/>
            </a:xfrm>
            <a:custGeom>
              <a:avLst/>
              <a:gdLst/>
              <a:ahLst/>
              <a:cxnLst/>
              <a:rect l="l" t="t" r="r" b="b"/>
              <a:pathLst>
                <a:path w="99818" h="156521">
                  <a:moveTo>
                    <a:pt x="99818" y="156521"/>
                  </a:moveTo>
                  <a:lnTo>
                    <a:pt x="82102" y="144852"/>
                  </a:lnTo>
                  <a:lnTo>
                    <a:pt x="66114" y="133283"/>
                  </a:lnTo>
                  <a:lnTo>
                    <a:pt x="51854" y="121812"/>
                  </a:lnTo>
                  <a:lnTo>
                    <a:pt x="39323" y="110440"/>
                  </a:lnTo>
                  <a:lnTo>
                    <a:pt x="28520" y="99166"/>
                  </a:lnTo>
                  <a:lnTo>
                    <a:pt x="19445" y="87990"/>
                  </a:lnTo>
                  <a:lnTo>
                    <a:pt x="12099" y="76912"/>
                  </a:lnTo>
                  <a:lnTo>
                    <a:pt x="6482" y="65931"/>
                  </a:lnTo>
                  <a:lnTo>
                    <a:pt x="2592" y="55047"/>
                  </a:lnTo>
                  <a:lnTo>
                    <a:pt x="432" y="44260"/>
                  </a:lnTo>
                  <a:lnTo>
                    <a:pt x="0" y="33569"/>
                  </a:lnTo>
                  <a:lnTo>
                    <a:pt x="1296" y="22974"/>
                  </a:lnTo>
                  <a:lnTo>
                    <a:pt x="4321" y="12475"/>
                  </a:lnTo>
                  <a:lnTo>
                    <a:pt x="9075" y="2072"/>
                  </a:lnTo>
                  <a:lnTo>
                    <a:pt x="10235" y="0"/>
                  </a:lnTo>
                </a:path>
              </a:pathLst>
            </a:custGeom>
            <a:ln w="7486">
              <a:solidFill>
                <a:srgbClr val="00FF9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91" name="object 591"/>
            <p:cNvSpPr/>
            <p:nvPr/>
          </p:nvSpPr>
          <p:spPr>
            <a:xfrm>
              <a:off x="4108970" y="3601722"/>
              <a:ext cx="4809" cy="2554"/>
            </a:xfrm>
            <a:custGeom>
              <a:avLst/>
              <a:gdLst/>
              <a:ahLst/>
              <a:cxnLst/>
              <a:rect l="l" t="t" r="r" b="b"/>
              <a:pathLst>
                <a:path w="5507" h="2925">
                  <a:moveTo>
                    <a:pt x="5507" y="2925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92" name="object 592"/>
            <p:cNvSpPr/>
            <p:nvPr/>
          </p:nvSpPr>
          <p:spPr>
            <a:xfrm>
              <a:off x="3988463" y="3538254"/>
              <a:ext cx="120506" cy="63468"/>
            </a:xfrm>
            <a:custGeom>
              <a:avLst/>
              <a:gdLst/>
              <a:ahLst/>
              <a:cxnLst/>
              <a:rect l="l" t="t" r="r" b="b"/>
              <a:pathLst>
                <a:path w="138003" h="72683">
                  <a:moveTo>
                    <a:pt x="138003" y="72683"/>
                  </a:moveTo>
                  <a:lnTo>
                    <a:pt x="116442" y="61336"/>
                  </a:lnTo>
                  <a:lnTo>
                    <a:pt x="96711" y="50950"/>
                  </a:lnTo>
                  <a:lnTo>
                    <a:pt x="78811" y="41526"/>
                  </a:lnTo>
                  <a:lnTo>
                    <a:pt x="62741" y="33064"/>
                  </a:lnTo>
                  <a:lnTo>
                    <a:pt x="48502" y="25564"/>
                  </a:lnTo>
                  <a:lnTo>
                    <a:pt x="36094" y="19026"/>
                  </a:lnTo>
                  <a:lnTo>
                    <a:pt x="25516" y="13452"/>
                  </a:lnTo>
                  <a:lnTo>
                    <a:pt x="16767" y="8841"/>
                  </a:lnTo>
                  <a:lnTo>
                    <a:pt x="9849" y="5194"/>
                  </a:lnTo>
                  <a:lnTo>
                    <a:pt x="4760" y="2511"/>
                  </a:lnTo>
                  <a:lnTo>
                    <a:pt x="1501" y="792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FF9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93" name="object 593"/>
            <p:cNvSpPr/>
            <p:nvPr/>
          </p:nvSpPr>
          <p:spPr>
            <a:xfrm>
              <a:off x="4145408" y="3525524"/>
              <a:ext cx="4983" cy="2123"/>
            </a:xfrm>
            <a:custGeom>
              <a:avLst/>
              <a:gdLst/>
              <a:ahLst/>
              <a:cxnLst/>
              <a:rect l="l" t="t" r="r" b="b"/>
              <a:pathLst>
                <a:path w="5707" h="2431">
                  <a:moveTo>
                    <a:pt x="5707" y="2431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94" name="object 594"/>
            <p:cNvSpPr/>
            <p:nvPr/>
          </p:nvSpPr>
          <p:spPr>
            <a:xfrm>
              <a:off x="3988463" y="3501471"/>
              <a:ext cx="156944" cy="36782"/>
            </a:xfrm>
            <a:custGeom>
              <a:avLst/>
              <a:gdLst/>
              <a:ahLst/>
              <a:cxnLst/>
              <a:rect l="l" t="t" r="r" b="b"/>
              <a:pathLst>
                <a:path w="179731" h="42122">
                  <a:moveTo>
                    <a:pt x="179731" y="27543"/>
                  </a:moveTo>
                  <a:lnTo>
                    <a:pt x="160823" y="19803"/>
                  </a:lnTo>
                  <a:lnTo>
                    <a:pt x="142894" y="13331"/>
                  </a:lnTo>
                  <a:lnTo>
                    <a:pt x="125944" y="8128"/>
                  </a:lnTo>
                  <a:lnTo>
                    <a:pt x="109973" y="4194"/>
                  </a:lnTo>
                  <a:lnTo>
                    <a:pt x="94982" y="1528"/>
                  </a:lnTo>
                  <a:lnTo>
                    <a:pt x="80969" y="130"/>
                  </a:lnTo>
                  <a:lnTo>
                    <a:pt x="67935" y="0"/>
                  </a:lnTo>
                  <a:lnTo>
                    <a:pt x="55879" y="1136"/>
                  </a:lnTo>
                  <a:lnTo>
                    <a:pt x="44802" y="3540"/>
                  </a:lnTo>
                  <a:lnTo>
                    <a:pt x="34703" y="7211"/>
                  </a:lnTo>
                  <a:lnTo>
                    <a:pt x="25582" y="12148"/>
                  </a:lnTo>
                  <a:lnTo>
                    <a:pt x="17440" y="18351"/>
                  </a:lnTo>
                  <a:lnTo>
                    <a:pt x="10275" y="25820"/>
                  </a:lnTo>
                  <a:lnTo>
                    <a:pt x="4088" y="34555"/>
                  </a:lnTo>
                  <a:lnTo>
                    <a:pt x="0" y="42122"/>
                  </a:lnTo>
                </a:path>
              </a:pathLst>
            </a:custGeom>
            <a:ln w="7486">
              <a:solidFill>
                <a:srgbClr val="00FF9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95" name="object 595"/>
            <p:cNvSpPr/>
            <p:nvPr/>
          </p:nvSpPr>
          <p:spPr>
            <a:xfrm>
              <a:off x="4175860" y="3446682"/>
              <a:ext cx="5114" cy="1769"/>
            </a:xfrm>
            <a:custGeom>
              <a:avLst/>
              <a:gdLst/>
              <a:ahLst/>
              <a:cxnLst/>
              <a:rect l="l" t="t" r="r" b="b"/>
              <a:pathLst>
                <a:path w="5857" h="2026">
                  <a:moveTo>
                    <a:pt x="5857" y="2026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96" name="object 596"/>
            <p:cNvSpPr/>
            <p:nvPr/>
          </p:nvSpPr>
          <p:spPr>
            <a:xfrm>
              <a:off x="4046978" y="3402584"/>
              <a:ext cx="128880" cy="44097"/>
            </a:xfrm>
            <a:custGeom>
              <a:avLst/>
              <a:gdLst/>
              <a:ahLst/>
              <a:cxnLst/>
              <a:rect l="l" t="t" r="r" b="b"/>
              <a:pathLst>
                <a:path w="147593" h="50500">
                  <a:moveTo>
                    <a:pt x="147593" y="50500"/>
                  </a:moveTo>
                  <a:lnTo>
                    <a:pt x="124534" y="42606"/>
                  </a:lnTo>
                  <a:lnTo>
                    <a:pt x="103434" y="35384"/>
                  </a:lnTo>
                  <a:lnTo>
                    <a:pt x="84291" y="28833"/>
                  </a:lnTo>
                  <a:lnTo>
                    <a:pt x="67106" y="22953"/>
                  </a:lnTo>
                  <a:lnTo>
                    <a:pt x="51879" y="17743"/>
                  </a:lnTo>
                  <a:lnTo>
                    <a:pt x="38608" y="13203"/>
                  </a:lnTo>
                  <a:lnTo>
                    <a:pt x="27295" y="9334"/>
                  </a:lnTo>
                  <a:lnTo>
                    <a:pt x="17939" y="6134"/>
                  </a:lnTo>
                  <a:lnTo>
                    <a:pt x="10540" y="3603"/>
                  </a:lnTo>
                  <a:lnTo>
                    <a:pt x="5096" y="1742"/>
                  </a:lnTo>
                  <a:lnTo>
                    <a:pt x="1609" y="550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97" name="object 597"/>
            <p:cNvSpPr/>
            <p:nvPr/>
          </p:nvSpPr>
          <p:spPr>
            <a:xfrm>
              <a:off x="3477638" y="4131476"/>
              <a:ext cx="1638" cy="5203"/>
            </a:xfrm>
            <a:custGeom>
              <a:avLst/>
              <a:gdLst/>
              <a:ahLst/>
              <a:cxnLst/>
              <a:rect l="l" t="t" r="r" b="b"/>
              <a:pathLst>
                <a:path w="1876" h="5959">
                  <a:moveTo>
                    <a:pt x="1876" y="5959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98" name="object 598"/>
            <p:cNvSpPr/>
            <p:nvPr/>
          </p:nvSpPr>
          <p:spPr>
            <a:xfrm>
              <a:off x="3436053" y="4001818"/>
              <a:ext cx="41584" cy="129657"/>
            </a:xfrm>
            <a:custGeom>
              <a:avLst/>
              <a:gdLst/>
              <a:ahLst/>
              <a:cxnLst/>
              <a:rect l="l" t="t" r="r" b="b"/>
              <a:pathLst>
                <a:path w="47622" h="148483">
                  <a:moveTo>
                    <a:pt x="47622" y="148483"/>
                  </a:moveTo>
                  <a:lnTo>
                    <a:pt x="40181" y="125276"/>
                  </a:lnTo>
                  <a:lnTo>
                    <a:pt x="33371" y="104040"/>
                  </a:lnTo>
                  <a:lnTo>
                    <a:pt x="27193" y="84776"/>
                  </a:lnTo>
                  <a:lnTo>
                    <a:pt x="21647" y="67484"/>
                  </a:lnTo>
                  <a:lnTo>
                    <a:pt x="16733" y="52162"/>
                  </a:lnTo>
                  <a:lnTo>
                    <a:pt x="12451" y="38811"/>
                  </a:lnTo>
                  <a:lnTo>
                    <a:pt x="8800" y="27431"/>
                  </a:lnTo>
                  <a:lnTo>
                    <a:pt x="5781" y="18020"/>
                  </a:lnTo>
                  <a:lnTo>
                    <a:pt x="3394" y="10580"/>
                  </a:lnTo>
                  <a:lnTo>
                    <a:pt x="1639" y="5109"/>
                  </a:lnTo>
                  <a:lnTo>
                    <a:pt x="516" y="1608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B5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599" name="object 599"/>
            <p:cNvSpPr/>
            <p:nvPr/>
          </p:nvSpPr>
          <p:spPr>
            <a:xfrm>
              <a:off x="3313281" y="4170416"/>
              <a:ext cx="862" cy="5421"/>
            </a:xfrm>
            <a:custGeom>
              <a:avLst/>
              <a:gdLst/>
              <a:ahLst/>
              <a:cxnLst/>
              <a:rect l="l" t="t" r="r" b="b"/>
              <a:pathLst>
                <a:path w="987" h="6208">
                  <a:moveTo>
                    <a:pt x="987" y="6208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00" name="object 600"/>
            <p:cNvSpPr/>
            <p:nvPr/>
          </p:nvSpPr>
          <p:spPr>
            <a:xfrm>
              <a:off x="3305625" y="4029461"/>
              <a:ext cx="23029" cy="140954"/>
            </a:xfrm>
            <a:custGeom>
              <a:avLst/>
              <a:gdLst/>
              <a:ahLst/>
              <a:cxnLst/>
              <a:rect l="l" t="t" r="r" b="b"/>
              <a:pathLst>
                <a:path w="26373" h="161420">
                  <a:moveTo>
                    <a:pt x="8768" y="161420"/>
                  </a:moveTo>
                  <a:lnTo>
                    <a:pt x="5765" y="140866"/>
                  </a:lnTo>
                  <a:lnTo>
                    <a:pt x="3386" y="121707"/>
                  </a:lnTo>
                  <a:lnTo>
                    <a:pt x="1633" y="103943"/>
                  </a:lnTo>
                  <a:lnTo>
                    <a:pt x="504" y="87575"/>
                  </a:lnTo>
                  <a:lnTo>
                    <a:pt x="0" y="72602"/>
                  </a:lnTo>
                  <a:lnTo>
                    <a:pt x="120" y="59026"/>
                  </a:lnTo>
                  <a:lnTo>
                    <a:pt x="866" y="46845"/>
                  </a:lnTo>
                  <a:lnTo>
                    <a:pt x="2237" y="36060"/>
                  </a:lnTo>
                  <a:lnTo>
                    <a:pt x="4234" y="26671"/>
                  </a:lnTo>
                  <a:lnTo>
                    <a:pt x="6856" y="18679"/>
                  </a:lnTo>
                  <a:lnTo>
                    <a:pt x="10104" y="12083"/>
                  </a:lnTo>
                  <a:lnTo>
                    <a:pt x="13978" y="6883"/>
                  </a:lnTo>
                  <a:lnTo>
                    <a:pt x="18477" y="3080"/>
                  </a:lnTo>
                  <a:lnTo>
                    <a:pt x="23603" y="674"/>
                  </a:lnTo>
                  <a:lnTo>
                    <a:pt x="26373" y="0"/>
                  </a:lnTo>
                </a:path>
              </a:pathLst>
            </a:custGeom>
            <a:ln w="7486">
              <a:solidFill>
                <a:srgbClr val="00B5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01" name="object 601"/>
            <p:cNvSpPr/>
            <p:nvPr/>
          </p:nvSpPr>
          <p:spPr>
            <a:xfrm>
              <a:off x="3396201" y="4154131"/>
              <a:ext cx="1251" cy="5335"/>
            </a:xfrm>
            <a:custGeom>
              <a:avLst/>
              <a:gdLst/>
              <a:ahLst/>
              <a:cxnLst/>
              <a:rect l="l" t="t" r="r" b="b"/>
              <a:pathLst>
                <a:path w="1433" h="6110">
                  <a:moveTo>
                    <a:pt x="1433" y="6110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02" name="object 602"/>
            <p:cNvSpPr/>
            <p:nvPr/>
          </p:nvSpPr>
          <p:spPr>
            <a:xfrm>
              <a:off x="3328655" y="4029059"/>
              <a:ext cx="67546" cy="125072"/>
            </a:xfrm>
            <a:custGeom>
              <a:avLst/>
              <a:gdLst/>
              <a:ahLst/>
              <a:cxnLst/>
              <a:rect l="l" t="t" r="r" b="b"/>
              <a:pathLst>
                <a:path w="77353" h="143232">
                  <a:moveTo>
                    <a:pt x="77353" y="143232"/>
                  </a:moveTo>
                  <a:lnTo>
                    <a:pt x="72394" y="123169"/>
                  </a:lnTo>
                  <a:lnTo>
                    <a:pt x="67383" y="104618"/>
                  </a:lnTo>
                  <a:lnTo>
                    <a:pt x="62321" y="87578"/>
                  </a:lnTo>
                  <a:lnTo>
                    <a:pt x="57206" y="72051"/>
                  </a:lnTo>
                  <a:lnTo>
                    <a:pt x="52041" y="58037"/>
                  </a:lnTo>
                  <a:lnTo>
                    <a:pt x="46824" y="45534"/>
                  </a:lnTo>
                  <a:lnTo>
                    <a:pt x="41556" y="34545"/>
                  </a:lnTo>
                  <a:lnTo>
                    <a:pt x="36237" y="25069"/>
                  </a:lnTo>
                  <a:lnTo>
                    <a:pt x="30867" y="17106"/>
                  </a:lnTo>
                  <a:lnTo>
                    <a:pt x="25446" y="10657"/>
                  </a:lnTo>
                  <a:lnTo>
                    <a:pt x="19974" y="5721"/>
                  </a:lnTo>
                  <a:lnTo>
                    <a:pt x="14452" y="2300"/>
                  </a:lnTo>
                  <a:lnTo>
                    <a:pt x="8880" y="392"/>
                  </a:lnTo>
                  <a:lnTo>
                    <a:pt x="3257" y="0"/>
                  </a:lnTo>
                  <a:lnTo>
                    <a:pt x="0" y="460"/>
                  </a:lnTo>
                </a:path>
              </a:pathLst>
            </a:custGeom>
            <a:ln w="7486">
              <a:solidFill>
                <a:srgbClr val="00B5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03" name="object 603"/>
            <p:cNvSpPr/>
            <p:nvPr/>
          </p:nvSpPr>
          <p:spPr>
            <a:xfrm>
              <a:off x="3396201" y="4154131"/>
              <a:ext cx="1251" cy="5335"/>
            </a:xfrm>
            <a:custGeom>
              <a:avLst/>
              <a:gdLst/>
              <a:ahLst/>
              <a:cxnLst/>
              <a:rect l="l" t="t" r="r" b="b"/>
              <a:pathLst>
                <a:path w="1433" h="6110">
                  <a:moveTo>
                    <a:pt x="1433" y="6110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04" name="object 604"/>
            <p:cNvSpPr/>
            <p:nvPr/>
          </p:nvSpPr>
          <p:spPr>
            <a:xfrm>
              <a:off x="3328655" y="4029059"/>
              <a:ext cx="67546" cy="125072"/>
            </a:xfrm>
            <a:custGeom>
              <a:avLst/>
              <a:gdLst/>
              <a:ahLst/>
              <a:cxnLst/>
              <a:rect l="l" t="t" r="r" b="b"/>
              <a:pathLst>
                <a:path w="77353" h="143232">
                  <a:moveTo>
                    <a:pt x="77353" y="143232"/>
                  </a:moveTo>
                  <a:lnTo>
                    <a:pt x="72394" y="123169"/>
                  </a:lnTo>
                  <a:lnTo>
                    <a:pt x="67383" y="104618"/>
                  </a:lnTo>
                  <a:lnTo>
                    <a:pt x="62321" y="87578"/>
                  </a:lnTo>
                  <a:lnTo>
                    <a:pt x="57206" y="72051"/>
                  </a:lnTo>
                  <a:lnTo>
                    <a:pt x="52041" y="58037"/>
                  </a:lnTo>
                  <a:lnTo>
                    <a:pt x="46824" y="45534"/>
                  </a:lnTo>
                  <a:lnTo>
                    <a:pt x="41556" y="34545"/>
                  </a:lnTo>
                  <a:lnTo>
                    <a:pt x="36237" y="25069"/>
                  </a:lnTo>
                  <a:lnTo>
                    <a:pt x="30867" y="17106"/>
                  </a:lnTo>
                  <a:lnTo>
                    <a:pt x="25446" y="10657"/>
                  </a:lnTo>
                  <a:lnTo>
                    <a:pt x="19974" y="5721"/>
                  </a:lnTo>
                  <a:lnTo>
                    <a:pt x="14452" y="2300"/>
                  </a:lnTo>
                  <a:lnTo>
                    <a:pt x="8880" y="392"/>
                  </a:lnTo>
                  <a:lnTo>
                    <a:pt x="3257" y="0"/>
                  </a:lnTo>
                  <a:lnTo>
                    <a:pt x="0" y="460"/>
                  </a:lnTo>
                </a:path>
              </a:pathLst>
            </a:custGeom>
            <a:ln w="7486">
              <a:solidFill>
                <a:srgbClr val="00B5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05" name="object 605"/>
            <p:cNvSpPr/>
            <p:nvPr/>
          </p:nvSpPr>
          <p:spPr>
            <a:xfrm>
              <a:off x="3313281" y="4170416"/>
              <a:ext cx="862" cy="5421"/>
            </a:xfrm>
            <a:custGeom>
              <a:avLst/>
              <a:gdLst/>
              <a:ahLst/>
              <a:cxnLst/>
              <a:rect l="l" t="t" r="r" b="b"/>
              <a:pathLst>
                <a:path w="987" h="6208">
                  <a:moveTo>
                    <a:pt x="987" y="6208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06" name="object 606"/>
            <p:cNvSpPr/>
            <p:nvPr/>
          </p:nvSpPr>
          <p:spPr>
            <a:xfrm>
              <a:off x="3305625" y="4029461"/>
              <a:ext cx="23029" cy="140954"/>
            </a:xfrm>
            <a:custGeom>
              <a:avLst/>
              <a:gdLst/>
              <a:ahLst/>
              <a:cxnLst/>
              <a:rect l="l" t="t" r="r" b="b"/>
              <a:pathLst>
                <a:path w="26373" h="161420">
                  <a:moveTo>
                    <a:pt x="8768" y="161420"/>
                  </a:moveTo>
                  <a:lnTo>
                    <a:pt x="5765" y="140866"/>
                  </a:lnTo>
                  <a:lnTo>
                    <a:pt x="3386" y="121707"/>
                  </a:lnTo>
                  <a:lnTo>
                    <a:pt x="1633" y="103943"/>
                  </a:lnTo>
                  <a:lnTo>
                    <a:pt x="504" y="87575"/>
                  </a:lnTo>
                  <a:lnTo>
                    <a:pt x="0" y="72602"/>
                  </a:lnTo>
                  <a:lnTo>
                    <a:pt x="120" y="59026"/>
                  </a:lnTo>
                  <a:lnTo>
                    <a:pt x="866" y="46845"/>
                  </a:lnTo>
                  <a:lnTo>
                    <a:pt x="2237" y="36060"/>
                  </a:lnTo>
                  <a:lnTo>
                    <a:pt x="4234" y="26671"/>
                  </a:lnTo>
                  <a:lnTo>
                    <a:pt x="6856" y="18679"/>
                  </a:lnTo>
                  <a:lnTo>
                    <a:pt x="10104" y="12083"/>
                  </a:lnTo>
                  <a:lnTo>
                    <a:pt x="13978" y="6883"/>
                  </a:lnTo>
                  <a:lnTo>
                    <a:pt x="18477" y="3080"/>
                  </a:lnTo>
                  <a:lnTo>
                    <a:pt x="23603" y="674"/>
                  </a:lnTo>
                  <a:lnTo>
                    <a:pt x="26373" y="0"/>
                  </a:lnTo>
                </a:path>
              </a:pathLst>
            </a:custGeom>
            <a:ln w="7486">
              <a:solidFill>
                <a:srgbClr val="00B5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07" name="object 607"/>
            <p:cNvSpPr/>
            <p:nvPr/>
          </p:nvSpPr>
          <p:spPr>
            <a:xfrm>
              <a:off x="3319244" y="3885290"/>
              <a:ext cx="29509" cy="144170"/>
            </a:xfrm>
            <a:custGeom>
              <a:avLst/>
              <a:gdLst/>
              <a:ahLst/>
              <a:cxnLst/>
              <a:rect l="l" t="t" r="r" b="b"/>
              <a:pathLst>
                <a:path w="33794" h="165103">
                  <a:moveTo>
                    <a:pt x="10776" y="165103"/>
                  </a:moveTo>
                  <a:lnTo>
                    <a:pt x="7181" y="145578"/>
                  </a:lnTo>
                  <a:lnTo>
                    <a:pt x="4306" y="127273"/>
                  </a:lnTo>
                  <a:lnTo>
                    <a:pt x="2151" y="110189"/>
                  </a:lnTo>
                  <a:lnTo>
                    <a:pt x="715" y="94326"/>
                  </a:lnTo>
                  <a:lnTo>
                    <a:pt x="0" y="79683"/>
                  </a:lnTo>
                  <a:lnTo>
                    <a:pt x="3" y="66260"/>
                  </a:lnTo>
                  <a:lnTo>
                    <a:pt x="726" y="54058"/>
                  </a:lnTo>
                  <a:lnTo>
                    <a:pt x="2168" y="43075"/>
                  </a:lnTo>
                  <a:lnTo>
                    <a:pt x="4328" y="33313"/>
                  </a:lnTo>
                  <a:lnTo>
                    <a:pt x="7208" y="24770"/>
                  </a:lnTo>
                  <a:lnTo>
                    <a:pt x="10807" y="17447"/>
                  </a:lnTo>
                  <a:lnTo>
                    <a:pt x="15124" y="11343"/>
                  </a:lnTo>
                  <a:lnTo>
                    <a:pt x="20160" y="6459"/>
                  </a:lnTo>
                  <a:lnTo>
                    <a:pt x="25914" y="2794"/>
                  </a:lnTo>
                  <a:lnTo>
                    <a:pt x="32387" y="348"/>
                  </a:lnTo>
                  <a:lnTo>
                    <a:pt x="33794" y="0"/>
                  </a:lnTo>
                </a:path>
              </a:pathLst>
            </a:custGeom>
            <a:ln w="7486">
              <a:solidFill>
                <a:srgbClr val="00B5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08" name="object 608"/>
            <p:cNvSpPr/>
            <p:nvPr/>
          </p:nvSpPr>
          <p:spPr>
            <a:xfrm>
              <a:off x="3348753" y="3884093"/>
              <a:ext cx="87300" cy="117724"/>
            </a:xfrm>
            <a:custGeom>
              <a:avLst/>
              <a:gdLst/>
              <a:ahLst/>
              <a:cxnLst/>
              <a:rect l="l" t="t" r="r" b="b"/>
              <a:pathLst>
                <a:path w="99975" h="134817">
                  <a:moveTo>
                    <a:pt x="99975" y="134817"/>
                  </a:moveTo>
                  <a:lnTo>
                    <a:pt x="93700" y="116016"/>
                  </a:lnTo>
                  <a:lnTo>
                    <a:pt x="87384" y="98626"/>
                  </a:lnTo>
                  <a:lnTo>
                    <a:pt x="81026" y="82646"/>
                  </a:lnTo>
                  <a:lnTo>
                    <a:pt x="74628" y="68077"/>
                  </a:lnTo>
                  <a:lnTo>
                    <a:pt x="68189" y="54919"/>
                  </a:lnTo>
                  <a:lnTo>
                    <a:pt x="61709" y="43172"/>
                  </a:lnTo>
                  <a:lnTo>
                    <a:pt x="55189" y="32836"/>
                  </a:lnTo>
                  <a:lnTo>
                    <a:pt x="48628" y="23911"/>
                  </a:lnTo>
                  <a:lnTo>
                    <a:pt x="42026" y="16397"/>
                  </a:lnTo>
                  <a:lnTo>
                    <a:pt x="35384" y="10295"/>
                  </a:lnTo>
                  <a:lnTo>
                    <a:pt x="28701" y="5604"/>
                  </a:lnTo>
                  <a:lnTo>
                    <a:pt x="21978" y="2324"/>
                  </a:lnTo>
                  <a:lnTo>
                    <a:pt x="15215" y="456"/>
                  </a:lnTo>
                  <a:lnTo>
                    <a:pt x="8412" y="0"/>
                  </a:lnTo>
                  <a:lnTo>
                    <a:pt x="1568" y="954"/>
                  </a:lnTo>
                  <a:lnTo>
                    <a:pt x="0" y="1371"/>
                  </a:lnTo>
                </a:path>
              </a:pathLst>
            </a:custGeom>
            <a:ln w="7486">
              <a:solidFill>
                <a:srgbClr val="00B5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09" name="object 609"/>
            <p:cNvSpPr/>
            <p:nvPr/>
          </p:nvSpPr>
          <p:spPr>
            <a:xfrm>
              <a:off x="2821731" y="3693346"/>
              <a:ext cx="527022" cy="191944"/>
            </a:xfrm>
            <a:custGeom>
              <a:avLst/>
              <a:gdLst/>
              <a:ahLst/>
              <a:cxnLst/>
              <a:rect l="l" t="t" r="r" b="b"/>
              <a:pathLst>
                <a:path w="603543" h="219813">
                  <a:moveTo>
                    <a:pt x="603543" y="219813"/>
                  </a:moveTo>
                  <a:lnTo>
                    <a:pt x="590514" y="190425"/>
                  </a:lnTo>
                  <a:lnTo>
                    <a:pt x="566967" y="162682"/>
                  </a:lnTo>
                  <a:lnTo>
                    <a:pt x="551249" y="149428"/>
                  </a:lnTo>
                  <a:lnTo>
                    <a:pt x="532902" y="136586"/>
                  </a:lnTo>
                  <a:lnTo>
                    <a:pt x="511926" y="124154"/>
                  </a:lnTo>
                  <a:lnTo>
                    <a:pt x="488320" y="112135"/>
                  </a:lnTo>
                  <a:lnTo>
                    <a:pt x="462085" y="100527"/>
                  </a:lnTo>
                  <a:lnTo>
                    <a:pt x="433222" y="89330"/>
                  </a:lnTo>
                  <a:lnTo>
                    <a:pt x="401729" y="78545"/>
                  </a:lnTo>
                  <a:lnTo>
                    <a:pt x="367607" y="68171"/>
                  </a:lnTo>
                  <a:lnTo>
                    <a:pt x="330856" y="58209"/>
                  </a:lnTo>
                  <a:lnTo>
                    <a:pt x="291477" y="48659"/>
                  </a:lnTo>
                  <a:lnTo>
                    <a:pt x="249469" y="39520"/>
                  </a:lnTo>
                  <a:lnTo>
                    <a:pt x="204832" y="30792"/>
                  </a:lnTo>
                  <a:lnTo>
                    <a:pt x="157567" y="22477"/>
                  </a:lnTo>
                  <a:lnTo>
                    <a:pt x="107673" y="14573"/>
                  </a:lnTo>
                  <a:lnTo>
                    <a:pt x="55150" y="7080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10" name="object 610"/>
            <p:cNvSpPr/>
            <p:nvPr/>
          </p:nvSpPr>
          <p:spPr>
            <a:xfrm>
              <a:off x="3633934" y="4067622"/>
              <a:ext cx="2462" cy="4852"/>
            </a:xfrm>
            <a:custGeom>
              <a:avLst/>
              <a:gdLst/>
              <a:ahLst/>
              <a:cxnLst/>
              <a:rect l="l" t="t" r="r" b="b"/>
              <a:pathLst>
                <a:path w="2820" h="5556">
                  <a:moveTo>
                    <a:pt x="2820" y="5556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11" name="object 611"/>
            <p:cNvSpPr/>
            <p:nvPr/>
          </p:nvSpPr>
          <p:spPr>
            <a:xfrm>
              <a:off x="3539446" y="3960086"/>
              <a:ext cx="94487" cy="107537"/>
            </a:xfrm>
            <a:custGeom>
              <a:avLst/>
              <a:gdLst/>
              <a:ahLst/>
              <a:cxnLst/>
              <a:rect l="l" t="t" r="r" b="b"/>
              <a:pathLst>
                <a:path w="108206" h="123151">
                  <a:moveTo>
                    <a:pt x="108206" y="123151"/>
                  </a:moveTo>
                  <a:lnTo>
                    <a:pt x="98611" y="104508"/>
                  </a:lnTo>
                  <a:lnTo>
                    <a:pt x="89324" y="87392"/>
                  </a:lnTo>
                  <a:lnTo>
                    <a:pt x="80346" y="71804"/>
                  </a:lnTo>
                  <a:lnTo>
                    <a:pt x="71676" y="57745"/>
                  </a:lnTo>
                  <a:lnTo>
                    <a:pt x="63315" y="45214"/>
                  </a:lnTo>
                  <a:lnTo>
                    <a:pt x="55263" y="34211"/>
                  </a:lnTo>
                  <a:lnTo>
                    <a:pt x="47519" y="24737"/>
                  </a:lnTo>
                  <a:lnTo>
                    <a:pt x="40084" y="16792"/>
                  </a:lnTo>
                  <a:lnTo>
                    <a:pt x="32957" y="10375"/>
                  </a:lnTo>
                  <a:lnTo>
                    <a:pt x="26139" y="5488"/>
                  </a:lnTo>
                  <a:lnTo>
                    <a:pt x="19630" y="2129"/>
                  </a:lnTo>
                  <a:lnTo>
                    <a:pt x="13429" y="300"/>
                  </a:lnTo>
                  <a:lnTo>
                    <a:pt x="7537" y="0"/>
                  </a:lnTo>
                  <a:lnTo>
                    <a:pt x="1954" y="1229"/>
                  </a:lnTo>
                  <a:lnTo>
                    <a:pt x="0" y="2055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12" name="object 612"/>
            <p:cNvSpPr/>
            <p:nvPr/>
          </p:nvSpPr>
          <p:spPr>
            <a:xfrm>
              <a:off x="3557001" y="4102580"/>
              <a:ext cx="2070" cy="5069"/>
            </a:xfrm>
            <a:custGeom>
              <a:avLst/>
              <a:gdLst/>
              <a:ahLst/>
              <a:cxnLst/>
              <a:rect l="l" t="t" r="r" b="b"/>
              <a:pathLst>
                <a:path w="2371" h="5805">
                  <a:moveTo>
                    <a:pt x="2371" y="5805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13" name="object 613"/>
            <p:cNvSpPr/>
            <p:nvPr/>
          </p:nvSpPr>
          <p:spPr>
            <a:xfrm>
              <a:off x="3526000" y="3961880"/>
              <a:ext cx="31000" cy="140699"/>
            </a:xfrm>
            <a:custGeom>
              <a:avLst/>
              <a:gdLst/>
              <a:ahLst/>
              <a:cxnLst/>
              <a:rect l="l" t="t" r="r" b="b"/>
              <a:pathLst>
                <a:path w="35501" h="161128">
                  <a:moveTo>
                    <a:pt x="35501" y="161128"/>
                  </a:moveTo>
                  <a:lnTo>
                    <a:pt x="27857" y="141873"/>
                  </a:lnTo>
                  <a:lnTo>
                    <a:pt x="21137" y="123826"/>
                  </a:lnTo>
                  <a:lnTo>
                    <a:pt x="15342" y="106985"/>
                  </a:lnTo>
                  <a:lnTo>
                    <a:pt x="10473" y="91352"/>
                  </a:lnTo>
                  <a:lnTo>
                    <a:pt x="6528" y="76925"/>
                  </a:lnTo>
                  <a:lnTo>
                    <a:pt x="3508" y="63706"/>
                  </a:lnTo>
                  <a:lnTo>
                    <a:pt x="1414" y="51695"/>
                  </a:lnTo>
                  <a:lnTo>
                    <a:pt x="244" y="40890"/>
                  </a:lnTo>
                  <a:lnTo>
                    <a:pt x="0" y="31293"/>
                  </a:lnTo>
                  <a:lnTo>
                    <a:pt x="680" y="22903"/>
                  </a:lnTo>
                  <a:lnTo>
                    <a:pt x="2285" y="15721"/>
                  </a:lnTo>
                  <a:lnTo>
                    <a:pt x="4815" y="9746"/>
                  </a:lnTo>
                  <a:lnTo>
                    <a:pt x="8269" y="4979"/>
                  </a:lnTo>
                  <a:lnTo>
                    <a:pt x="12649" y="1419"/>
                  </a:lnTo>
                  <a:lnTo>
                    <a:pt x="15397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14" name="object 614"/>
            <p:cNvSpPr/>
            <p:nvPr/>
          </p:nvSpPr>
          <p:spPr>
            <a:xfrm>
              <a:off x="3483091" y="3837905"/>
              <a:ext cx="56355" cy="123975"/>
            </a:xfrm>
            <a:custGeom>
              <a:avLst/>
              <a:gdLst/>
              <a:ahLst/>
              <a:cxnLst/>
              <a:rect l="l" t="t" r="r" b="b"/>
              <a:pathLst>
                <a:path w="64537" h="141976">
                  <a:moveTo>
                    <a:pt x="64537" y="141976"/>
                  </a:moveTo>
                  <a:lnTo>
                    <a:pt x="54458" y="119792"/>
                  </a:lnTo>
                  <a:lnTo>
                    <a:pt x="45234" y="99492"/>
                  </a:lnTo>
                  <a:lnTo>
                    <a:pt x="36865" y="81076"/>
                  </a:lnTo>
                  <a:lnTo>
                    <a:pt x="29350" y="64543"/>
                  </a:lnTo>
                  <a:lnTo>
                    <a:pt x="22691" y="49893"/>
                  </a:lnTo>
                  <a:lnTo>
                    <a:pt x="16887" y="37127"/>
                  </a:lnTo>
                  <a:lnTo>
                    <a:pt x="11938" y="26244"/>
                  </a:lnTo>
                  <a:lnTo>
                    <a:pt x="7845" y="17244"/>
                  </a:lnTo>
                  <a:lnTo>
                    <a:pt x="4607" y="10127"/>
                  </a:lnTo>
                  <a:lnTo>
                    <a:pt x="2226" y="4893"/>
                  </a:lnTo>
                  <a:lnTo>
                    <a:pt x="701" y="1542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15" name="object 615"/>
            <p:cNvSpPr/>
            <p:nvPr/>
          </p:nvSpPr>
          <p:spPr>
            <a:xfrm>
              <a:off x="2821730" y="3693346"/>
              <a:ext cx="661360" cy="144558"/>
            </a:xfrm>
            <a:custGeom>
              <a:avLst/>
              <a:gdLst/>
              <a:ahLst/>
              <a:cxnLst/>
              <a:rect l="l" t="t" r="r" b="b"/>
              <a:pathLst>
                <a:path w="757386" h="165547">
                  <a:moveTo>
                    <a:pt x="757386" y="165547"/>
                  </a:moveTo>
                  <a:lnTo>
                    <a:pt x="738201" y="138320"/>
                  </a:lnTo>
                  <a:lnTo>
                    <a:pt x="706448" y="113465"/>
                  </a:lnTo>
                  <a:lnTo>
                    <a:pt x="685859" y="101927"/>
                  </a:lnTo>
                  <a:lnTo>
                    <a:pt x="662128" y="90982"/>
                  </a:lnTo>
                  <a:lnTo>
                    <a:pt x="635255" y="80630"/>
                  </a:lnTo>
                  <a:lnTo>
                    <a:pt x="605240" y="70871"/>
                  </a:lnTo>
                  <a:lnTo>
                    <a:pt x="572084" y="61705"/>
                  </a:lnTo>
                  <a:lnTo>
                    <a:pt x="535786" y="53132"/>
                  </a:lnTo>
                  <a:lnTo>
                    <a:pt x="496345" y="45152"/>
                  </a:lnTo>
                  <a:lnTo>
                    <a:pt x="453763" y="37764"/>
                  </a:lnTo>
                  <a:lnTo>
                    <a:pt x="408039" y="30970"/>
                  </a:lnTo>
                  <a:lnTo>
                    <a:pt x="359174" y="24767"/>
                  </a:lnTo>
                  <a:lnTo>
                    <a:pt x="307166" y="19158"/>
                  </a:lnTo>
                  <a:lnTo>
                    <a:pt x="252016" y="14141"/>
                  </a:lnTo>
                  <a:lnTo>
                    <a:pt x="193725" y="9717"/>
                  </a:lnTo>
                  <a:lnTo>
                    <a:pt x="132292" y="5885"/>
                  </a:lnTo>
                  <a:lnTo>
                    <a:pt x="67717" y="2646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16" name="object 616"/>
            <p:cNvSpPr/>
            <p:nvPr/>
          </p:nvSpPr>
          <p:spPr>
            <a:xfrm>
              <a:off x="3707918" y="4026809"/>
              <a:ext cx="2819" cy="4644"/>
            </a:xfrm>
            <a:custGeom>
              <a:avLst/>
              <a:gdLst/>
              <a:ahLst/>
              <a:cxnLst/>
              <a:rect l="l" t="t" r="r" b="b"/>
              <a:pathLst>
                <a:path w="3228" h="5318">
                  <a:moveTo>
                    <a:pt x="3228" y="5318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17" name="object 617"/>
            <p:cNvSpPr/>
            <p:nvPr/>
          </p:nvSpPr>
          <p:spPr>
            <a:xfrm>
              <a:off x="3637564" y="3910204"/>
              <a:ext cx="70353" cy="116606"/>
            </a:xfrm>
            <a:custGeom>
              <a:avLst/>
              <a:gdLst/>
              <a:ahLst/>
              <a:cxnLst/>
              <a:rect l="l" t="t" r="r" b="b"/>
              <a:pathLst>
                <a:path w="80568" h="133536">
                  <a:moveTo>
                    <a:pt x="80568" y="133536"/>
                  </a:moveTo>
                  <a:lnTo>
                    <a:pt x="67978" y="112668"/>
                  </a:lnTo>
                  <a:lnTo>
                    <a:pt x="56457" y="93573"/>
                  </a:lnTo>
                  <a:lnTo>
                    <a:pt x="46006" y="76251"/>
                  </a:lnTo>
                  <a:lnTo>
                    <a:pt x="36624" y="60700"/>
                  </a:lnTo>
                  <a:lnTo>
                    <a:pt x="28311" y="46922"/>
                  </a:lnTo>
                  <a:lnTo>
                    <a:pt x="21066" y="34915"/>
                  </a:lnTo>
                  <a:lnTo>
                    <a:pt x="14891" y="24680"/>
                  </a:lnTo>
                  <a:lnTo>
                    <a:pt x="9784" y="16217"/>
                  </a:lnTo>
                  <a:lnTo>
                    <a:pt x="5746" y="9524"/>
                  </a:lnTo>
                  <a:lnTo>
                    <a:pt x="2776" y="4602"/>
                  </a:lnTo>
                  <a:lnTo>
                    <a:pt x="875" y="1450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18" name="object 618"/>
            <p:cNvSpPr/>
            <p:nvPr/>
          </p:nvSpPr>
          <p:spPr>
            <a:xfrm>
              <a:off x="3567177" y="3793578"/>
              <a:ext cx="70386" cy="116625"/>
            </a:xfrm>
            <a:custGeom>
              <a:avLst/>
              <a:gdLst/>
              <a:ahLst/>
              <a:cxnLst/>
              <a:rect l="l" t="t" r="r" b="b"/>
              <a:pathLst>
                <a:path w="80606" h="133558">
                  <a:moveTo>
                    <a:pt x="80606" y="133558"/>
                  </a:moveTo>
                  <a:lnTo>
                    <a:pt x="68018" y="112695"/>
                  </a:lnTo>
                  <a:lnTo>
                    <a:pt x="56498" y="93603"/>
                  </a:lnTo>
                  <a:lnTo>
                    <a:pt x="46046" y="76282"/>
                  </a:lnTo>
                  <a:lnTo>
                    <a:pt x="36661" y="60731"/>
                  </a:lnTo>
                  <a:lnTo>
                    <a:pt x="28344" y="46952"/>
                  </a:lnTo>
                  <a:lnTo>
                    <a:pt x="21096" y="34943"/>
                  </a:lnTo>
                  <a:lnTo>
                    <a:pt x="14916" y="24705"/>
                  </a:lnTo>
                  <a:lnTo>
                    <a:pt x="9804" y="16238"/>
                  </a:lnTo>
                  <a:lnTo>
                    <a:pt x="5761" y="9540"/>
                  </a:lnTo>
                  <a:lnTo>
                    <a:pt x="2786" y="4614"/>
                  </a:lnTo>
                  <a:lnTo>
                    <a:pt x="880" y="1457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19" name="object 619"/>
            <p:cNvSpPr/>
            <p:nvPr/>
          </p:nvSpPr>
          <p:spPr>
            <a:xfrm>
              <a:off x="2821730" y="3691401"/>
              <a:ext cx="745447" cy="102177"/>
            </a:xfrm>
            <a:custGeom>
              <a:avLst/>
              <a:gdLst/>
              <a:ahLst/>
              <a:cxnLst/>
              <a:rect l="l" t="t" r="r" b="b"/>
              <a:pathLst>
                <a:path w="853682" h="117013">
                  <a:moveTo>
                    <a:pt x="853682" y="117013"/>
                  </a:moveTo>
                  <a:lnTo>
                    <a:pt x="830639" y="91836"/>
                  </a:lnTo>
                  <a:lnTo>
                    <a:pt x="793747" y="69700"/>
                  </a:lnTo>
                  <a:lnTo>
                    <a:pt x="743003" y="50608"/>
                  </a:lnTo>
                  <a:lnTo>
                    <a:pt x="712438" y="42204"/>
                  </a:lnTo>
                  <a:lnTo>
                    <a:pt x="678409" y="34560"/>
                  </a:lnTo>
                  <a:lnTo>
                    <a:pt x="640919" y="27678"/>
                  </a:lnTo>
                  <a:lnTo>
                    <a:pt x="599966" y="21557"/>
                  </a:lnTo>
                  <a:lnTo>
                    <a:pt x="555550" y="16197"/>
                  </a:lnTo>
                  <a:lnTo>
                    <a:pt x="507672" y="11598"/>
                  </a:lnTo>
                  <a:lnTo>
                    <a:pt x="456331" y="7761"/>
                  </a:lnTo>
                  <a:lnTo>
                    <a:pt x="401528" y="4686"/>
                  </a:lnTo>
                  <a:lnTo>
                    <a:pt x="343263" y="2372"/>
                  </a:lnTo>
                  <a:lnTo>
                    <a:pt x="281535" y="819"/>
                  </a:lnTo>
                  <a:lnTo>
                    <a:pt x="216344" y="28"/>
                  </a:lnTo>
                  <a:lnTo>
                    <a:pt x="147692" y="0"/>
                  </a:lnTo>
                  <a:lnTo>
                    <a:pt x="75577" y="732"/>
                  </a:lnTo>
                  <a:lnTo>
                    <a:pt x="0" y="2227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20" name="object 620"/>
            <p:cNvSpPr/>
            <p:nvPr/>
          </p:nvSpPr>
          <p:spPr>
            <a:xfrm>
              <a:off x="2821730" y="3573482"/>
              <a:ext cx="64634" cy="119863"/>
            </a:xfrm>
            <a:custGeom>
              <a:avLst/>
              <a:gdLst/>
              <a:ahLst/>
              <a:cxnLst/>
              <a:rect l="l" t="t" r="r" b="b"/>
              <a:pathLst>
                <a:path w="74018" h="137266">
                  <a:moveTo>
                    <a:pt x="0" y="137266"/>
                  </a:moveTo>
                  <a:lnTo>
                    <a:pt x="11568" y="115814"/>
                  </a:lnTo>
                  <a:lnTo>
                    <a:pt x="22153" y="96184"/>
                  </a:lnTo>
                  <a:lnTo>
                    <a:pt x="31755" y="78376"/>
                  </a:lnTo>
                  <a:lnTo>
                    <a:pt x="40375" y="62391"/>
                  </a:lnTo>
                  <a:lnTo>
                    <a:pt x="48012" y="48228"/>
                  </a:lnTo>
                  <a:lnTo>
                    <a:pt x="54668" y="35886"/>
                  </a:lnTo>
                  <a:lnTo>
                    <a:pt x="60341" y="25365"/>
                  </a:lnTo>
                  <a:lnTo>
                    <a:pt x="65032" y="16665"/>
                  </a:lnTo>
                  <a:lnTo>
                    <a:pt x="68741" y="9786"/>
                  </a:lnTo>
                  <a:lnTo>
                    <a:pt x="71469" y="4728"/>
                  </a:lnTo>
                  <a:lnTo>
                    <a:pt x="73215" y="1489"/>
                  </a:lnTo>
                  <a:lnTo>
                    <a:pt x="74018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21" name="object 621"/>
            <p:cNvSpPr/>
            <p:nvPr/>
          </p:nvSpPr>
          <p:spPr>
            <a:xfrm>
              <a:off x="2886364" y="3466738"/>
              <a:ext cx="422231" cy="106743"/>
            </a:xfrm>
            <a:custGeom>
              <a:avLst/>
              <a:gdLst/>
              <a:ahLst/>
              <a:cxnLst/>
              <a:rect l="l" t="t" r="r" b="b"/>
              <a:pathLst>
                <a:path w="483536" h="122242">
                  <a:moveTo>
                    <a:pt x="0" y="122242"/>
                  </a:moveTo>
                  <a:lnTo>
                    <a:pt x="8243" y="108897"/>
                  </a:lnTo>
                  <a:lnTo>
                    <a:pt x="18163" y="96323"/>
                  </a:lnTo>
                  <a:lnTo>
                    <a:pt x="29760" y="84519"/>
                  </a:lnTo>
                  <a:lnTo>
                    <a:pt x="43035" y="73487"/>
                  </a:lnTo>
                  <a:lnTo>
                    <a:pt x="57986" y="63226"/>
                  </a:lnTo>
                  <a:lnTo>
                    <a:pt x="74615" y="53737"/>
                  </a:lnTo>
                  <a:lnTo>
                    <a:pt x="92922" y="45018"/>
                  </a:lnTo>
                  <a:lnTo>
                    <a:pt x="112905" y="37070"/>
                  </a:lnTo>
                  <a:lnTo>
                    <a:pt x="134566" y="29894"/>
                  </a:lnTo>
                  <a:lnTo>
                    <a:pt x="157904" y="23488"/>
                  </a:lnTo>
                  <a:lnTo>
                    <a:pt x="182919" y="17854"/>
                  </a:lnTo>
                  <a:lnTo>
                    <a:pt x="209612" y="12990"/>
                  </a:lnTo>
                  <a:lnTo>
                    <a:pt x="237982" y="8898"/>
                  </a:lnTo>
                  <a:lnTo>
                    <a:pt x="268029" y="5576"/>
                  </a:lnTo>
                  <a:lnTo>
                    <a:pt x="299753" y="3026"/>
                  </a:lnTo>
                  <a:lnTo>
                    <a:pt x="333155" y="1246"/>
                  </a:lnTo>
                  <a:lnTo>
                    <a:pt x="368234" y="237"/>
                  </a:lnTo>
                  <a:lnTo>
                    <a:pt x="404991" y="0"/>
                  </a:lnTo>
                  <a:lnTo>
                    <a:pt x="443425" y="532"/>
                  </a:lnTo>
                  <a:lnTo>
                    <a:pt x="483536" y="1836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22" name="object 622"/>
            <p:cNvSpPr/>
            <p:nvPr/>
          </p:nvSpPr>
          <p:spPr>
            <a:xfrm>
              <a:off x="3907887" y="3871818"/>
              <a:ext cx="3810" cy="3900"/>
            </a:xfrm>
            <a:custGeom>
              <a:avLst/>
              <a:gdLst/>
              <a:ahLst/>
              <a:cxnLst/>
              <a:rect l="l" t="t" r="r" b="b"/>
              <a:pathLst>
                <a:path w="4363" h="4466">
                  <a:moveTo>
                    <a:pt x="4363" y="4466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23" name="object 623"/>
            <p:cNvSpPr/>
            <p:nvPr/>
          </p:nvSpPr>
          <p:spPr>
            <a:xfrm>
              <a:off x="3757738" y="3807589"/>
              <a:ext cx="150149" cy="64229"/>
            </a:xfrm>
            <a:custGeom>
              <a:avLst/>
              <a:gdLst/>
              <a:ahLst/>
              <a:cxnLst/>
              <a:rect l="l" t="t" r="r" b="b"/>
              <a:pathLst>
                <a:path w="171950" h="73555">
                  <a:moveTo>
                    <a:pt x="171950" y="73555"/>
                  </a:moveTo>
                  <a:lnTo>
                    <a:pt x="158259" y="60089"/>
                  </a:lnTo>
                  <a:lnTo>
                    <a:pt x="144943" y="47981"/>
                  </a:lnTo>
                  <a:lnTo>
                    <a:pt x="132004" y="37230"/>
                  </a:lnTo>
                  <a:lnTo>
                    <a:pt x="119439" y="27838"/>
                  </a:lnTo>
                  <a:lnTo>
                    <a:pt x="107251" y="19803"/>
                  </a:lnTo>
                  <a:lnTo>
                    <a:pt x="95438" y="13126"/>
                  </a:lnTo>
                  <a:lnTo>
                    <a:pt x="84000" y="7807"/>
                  </a:lnTo>
                  <a:lnTo>
                    <a:pt x="72937" y="3847"/>
                  </a:lnTo>
                  <a:lnTo>
                    <a:pt x="62250" y="1244"/>
                  </a:lnTo>
                  <a:lnTo>
                    <a:pt x="51939" y="0"/>
                  </a:lnTo>
                  <a:lnTo>
                    <a:pt x="42002" y="113"/>
                  </a:lnTo>
                  <a:lnTo>
                    <a:pt x="32441" y="1585"/>
                  </a:lnTo>
                  <a:lnTo>
                    <a:pt x="23255" y="4415"/>
                  </a:lnTo>
                  <a:lnTo>
                    <a:pt x="14443" y="8604"/>
                  </a:lnTo>
                  <a:lnTo>
                    <a:pt x="6007" y="14151"/>
                  </a:lnTo>
                  <a:lnTo>
                    <a:pt x="0" y="19136"/>
                  </a:lnTo>
                </a:path>
              </a:pathLst>
            </a:custGeom>
            <a:ln w="7486">
              <a:solidFill>
                <a:srgbClr val="04EF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24" name="object 624"/>
            <p:cNvSpPr/>
            <p:nvPr/>
          </p:nvSpPr>
          <p:spPr>
            <a:xfrm>
              <a:off x="3845289" y="3928610"/>
              <a:ext cx="3514" cy="4157"/>
            </a:xfrm>
            <a:custGeom>
              <a:avLst/>
              <a:gdLst/>
              <a:ahLst/>
              <a:cxnLst/>
              <a:rect l="l" t="t" r="r" b="b"/>
              <a:pathLst>
                <a:path w="4024" h="4761">
                  <a:moveTo>
                    <a:pt x="4024" y="4761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25" name="object 625"/>
            <p:cNvSpPr/>
            <p:nvPr/>
          </p:nvSpPr>
          <p:spPr>
            <a:xfrm>
              <a:off x="3757738" y="3824299"/>
              <a:ext cx="87551" cy="104311"/>
            </a:xfrm>
            <a:custGeom>
              <a:avLst/>
              <a:gdLst/>
              <a:ahLst/>
              <a:cxnLst/>
              <a:rect l="l" t="t" r="r" b="b"/>
              <a:pathLst>
                <a:path w="100263" h="119456">
                  <a:moveTo>
                    <a:pt x="100263" y="119456"/>
                  </a:moveTo>
                  <a:lnTo>
                    <a:pt x="84602" y="100785"/>
                  </a:lnTo>
                  <a:lnTo>
                    <a:pt x="70270" y="83700"/>
                  </a:lnTo>
                  <a:lnTo>
                    <a:pt x="57266" y="68203"/>
                  </a:lnTo>
                  <a:lnTo>
                    <a:pt x="45591" y="54291"/>
                  </a:lnTo>
                  <a:lnTo>
                    <a:pt x="35245" y="41966"/>
                  </a:lnTo>
                  <a:lnTo>
                    <a:pt x="26229" y="31226"/>
                  </a:lnTo>
                  <a:lnTo>
                    <a:pt x="18541" y="22071"/>
                  </a:lnTo>
                  <a:lnTo>
                    <a:pt x="12184" y="14501"/>
                  </a:lnTo>
                  <a:lnTo>
                    <a:pt x="7156" y="8516"/>
                  </a:lnTo>
                  <a:lnTo>
                    <a:pt x="3458" y="4114"/>
                  </a:lnTo>
                  <a:lnTo>
                    <a:pt x="1090" y="1296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4EF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26" name="object 626"/>
            <p:cNvSpPr/>
            <p:nvPr/>
          </p:nvSpPr>
          <p:spPr>
            <a:xfrm>
              <a:off x="3778535" y="3980384"/>
              <a:ext cx="3160" cy="4411"/>
            </a:xfrm>
            <a:custGeom>
              <a:avLst/>
              <a:gdLst/>
              <a:ahLst/>
              <a:cxnLst/>
              <a:rect l="l" t="t" r="r" b="b"/>
              <a:pathLst>
                <a:path w="3619" h="5052">
                  <a:moveTo>
                    <a:pt x="3619" y="5052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27" name="object 627"/>
            <p:cNvSpPr/>
            <p:nvPr/>
          </p:nvSpPr>
          <p:spPr>
            <a:xfrm>
              <a:off x="3733058" y="3824299"/>
              <a:ext cx="45475" cy="156085"/>
            </a:xfrm>
            <a:custGeom>
              <a:avLst/>
              <a:gdLst/>
              <a:ahLst/>
              <a:cxnLst/>
              <a:rect l="l" t="t" r="r" b="b"/>
              <a:pathLst>
                <a:path w="52078" h="178748">
                  <a:moveTo>
                    <a:pt x="52078" y="178748"/>
                  </a:moveTo>
                  <a:lnTo>
                    <a:pt x="41640" y="163611"/>
                  </a:lnTo>
                  <a:lnTo>
                    <a:pt x="32366" y="149028"/>
                  </a:lnTo>
                  <a:lnTo>
                    <a:pt x="24254" y="134998"/>
                  </a:lnTo>
                  <a:lnTo>
                    <a:pt x="17304" y="121522"/>
                  </a:lnTo>
                  <a:lnTo>
                    <a:pt x="11518" y="108599"/>
                  </a:lnTo>
                  <a:lnTo>
                    <a:pt x="6894" y="96231"/>
                  </a:lnTo>
                  <a:lnTo>
                    <a:pt x="3433" y="84416"/>
                  </a:lnTo>
                  <a:lnTo>
                    <a:pt x="1135" y="73154"/>
                  </a:lnTo>
                  <a:lnTo>
                    <a:pt x="0" y="62446"/>
                  </a:lnTo>
                  <a:lnTo>
                    <a:pt x="27" y="52292"/>
                  </a:lnTo>
                  <a:lnTo>
                    <a:pt x="1217" y="42691"/>
                  </a:lnTo>
                  <a:lnTo>
                    <a:pt x="3569" y="33644"/>
                  </a:lnTo>
                  <a:lnTo>
                    <a:pt x="7084" y="25151"/>
                  </a:lnTo>
                  <a:lnTo>
                    <a:pt x="11762" y="17211"/>
                  </a:lnTo>
                  <a:lnTo>
                    <a:pt x="17602" y="9824"/>
                  </a:lnTo>
                  <a:lnTo>
                    <a:pt x="24605" y="2991"/>
                  </a:lnTo>
                  <a:lnTo>
                    <a:pt x="28262" y="0"/>
                  </a:lnTo>
                </a:path>
              </a:pathLst>
            </a:custGeom>
            <a:ln w="7486">
              <a:solidFill>
                <a:srgbClr val="04EF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28" name="object 628"/>
            <p:cNvSpPr/>
            <p:nvPr/>
          </p:nvSpPr>
          <p:spPr>
            <a:xfrm>
              <a:off x="3700774" y="3677351"/>
              <a:ext cx="56964" cy="146947"/>
            </a:xfrm>
            <a:custGeom>
              <a:avLst/>
              <a:gdLst/>
              <a:ahLst/>
              <a:cxnLst/>
              <a:rect l="l" t="t" r="r" b="b"/>
              <a:pathLst>
                <a:path w="65235" h="168283">
                  <a:moveTo>
                    <a:pt x="65235" y="168283"/>
                  </a:moveTo>
                  <a:lnTo>
                    <a:pt x="52935" y="153146"/>
                  </a:lnTo>
                  <a:lnTo>
                    <a:pt x="41919" y="138599"/>
                  </a:lnTo>
                  <a:lnTo>
                    <a:pt x="32186" y="124641"/>
                  </a:lnTo>
                  <a:lnTo>
                    <a:pt x="23738" y="111273"/>
                  </a:lnTo>
                  <a:lnTo>
                    <a:pt x="16573" y="98494"/>
                  </a:lnTo>
                  <a:lnTo>
                    <a:pt x="10692" y="86305"/>
                  </a:lnTo>
                  <a:lnTo>
                    <a:pt x="6094" y="74706"/>
                  </a:lnTo>
                  <a:lnTo>
                    <a:pt x="2779" y="63697"/>
                  </a:lnTo>
                  <a:lnTo>
                    <a:pt x="748" y="53278"/>
                  </a:lnTo>
                  <a:lnTo>
                    <a:pt x="0" y="43448"/>
                  </a:lnTo>
                  <a:lnTo>
                    <a:pt x="534" y="34209"/>
                  </a:lnTo>
                  <a:lnTo>
                    <a:pt x="2352" y="25560"/>
                  </a:lnTo>
                  <a:lnTo>
                    <a:pt x="5453" y="17502"/>
                  </a:lnTo>
                  <a:lnTo>
                    <a:pt x="9836" y="10033"/>
                  </a:lnTo>
                  <a:lnTo>
                    <a:pt x="15502" y="3155"/>
                  </a:lnTo>
                  <a:lnTo>
                    <a:pt x="18747" y="0"/>
                  </a:lnTo>
                </a:path>
              </a:pathLst>
            </a:custGeom>
            <a:ln w="7486">
              <a:solidFill>
                <a:srgbClr val="04EF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29" name="object 629"/>
            <p:cNvSpPr/>
            <p:nvPr/>
          </p:nvSpPr>
          <p:spPr>
            <a:xfrm>
              <a:off x="3965850" y="3810354"/>
              <a:ext cx="4110" cy="3585"/>
            </a:xfrm>
            <a:custGeom>
              <a:avLst/>
              <a:gdLst/>
              <a:ahLst/>
              <a:cxnLst/>
              <a:rect l="l" t="t" r="r" b="b"/>
              <a:pathLst>
                <a:path w="4707" h="4106">
                  <a:moveTo>
                    <a:pt x="4707" y="4106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30" name="object 630"/>
            <p:cNvSpPr/>
            <p:nvPr/>
          </p:nvSpPr>
          <p:spPr>
            <a:xfrm>
              <a:off x="3863270" y="3720803"/>
              <a:ext cx="102579" cy="89551"/>
            </a:xfrm>
            <a:custGeom>
              <a:avLst/>
              <a:gdLst/>
              <a:ahLst/>
              <a:cxnLst/>
              <a:rect l="l" t="t" r="r" b="b"/>
              <a:pathLst>
                <a:path w="117473" h="102553">
                  <a:moveTo>
                    <a:pt x="117473" y="102553"/>
                  </a:moveTo>
                  <a:lnTo>
                    <a:pt x="99114" y="86528"/>
                  </a:lnTo>
                  <a:lnTo>
                    <a:pt x="82315" y="71864"/>
                  </a:lnTo>
                  <a:lnTo>
                    <a:pt x="67076" y="58561"/>
                  </a:lnTo>
                  <a:lnTo>
                    <a:pt x="53395" y="46618"/>
                  </a:lnTo>
                  <a:lnTo>
                    <a:pt x="41273" y="36036"/>
                  </a:lnTo>
                  <a:lnTo>
                    <a:pt x="30710" y="26814"/>
                  </a:lnTo>
                  <a:lnTo>
                    <a:pt x="21706" y="18952"/>
                  </a:lnTo>
                  <a:lnTo>
                    <a:pt x="14260" y="12452"/>
                  </a:lnTo>
                  <a:lnTo>
                    <a:pt x="8373" y="7311"/>
                  </a:lnTo>
                  <a:lnTo>
                    <a:pt x="4044" y="3531"/>
                  </a:lnTo>
                  <a:lnTo>
                    <a:pt x="1273" y="1112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4EF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31" name="object 631"/>
            <p:cNvSpPr/>
            <p:nvPr/>
          </p:nvSpPr>
          <p:spPr>
            <a:xfrm>
              <a:off x="3717145" y="3661733"/>
              <a:ext cx="146125" cy="59069"/>
            </a:xfrm>
            <a:custGeom>
              <a:avLst/>
              <a:gdLst/>
              <a:ahLst/>
              <a:cxnLst/>
              <a:rect l="l" t="t" r="r" b="b"/>
              <a:pathLst>
                <a:path w="167341" h="67646">
                  <a:moveTo>
                    <a:pt x="167341" y="67646"/>
                  </a:moveTo>
                  <a:lnTo>
                    <a:pt x="151761" y="54499"/>
                  </a:lnTo>
                  <a:lnTo>
                    <a:pt x="136800" y="42770"/>
                  </a:lnTo>
                  <a:lnTo>
                    <a:pt x="122459" y="32460"/>
                  </a:lnTo>
                  <a:lnTo>
                    <a:pt x="108737" y="23569"/>
                  </a:lnTo>
                  <a:lnTo>
                    <a:pt x="95635" y="16096"/>
                  </a:lnTo>
                  <a:lnTo>
                    <a:pt x="83152" y="10040"/>
                  </a:lnTo>
                  <a:lnTo>
                    <a:pt x="71288" y="5403"/>
                  </a:lnTo>
                  <a:lnTo>
                    <a:pt x="60044" y="2184"/>
                  </a:lnTo>
                  <a:lnTo>
                    <a:pt x="49418" y="383"/>
                  </a:lnTo>
                  <a:lnTo>
                    <a:pt x="39412" y="0"/>
                  </a:lnTo>
                  <a:lnTo>
                    <a:pt x="30025" y="1034"/>
                  </a:lnTo>
                  <a:lnTo>
                    <a:pt x="21256" y="3485"/>
                  </a:lnTo>
                  <a:lnTo>
                    <a:pt x="13107" y="7354"/>
                  </a:lnTo>
                  <a:lnTo>
                    <a:pt x="5575" y="12640"/>
                  </a:lnTo>
                  <a:lnTo>
                    <a:pt x="0" y="17885"/>
                  </a:lnTo>
                </a:path>
              </a:pathLst>
            </a:custGeom>
            <a:ln w="7486">
              <a:solidFill>
                <a:srgbClr val="04EFF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32" name="object 632"/>
            <p:cNvSpPr/>
            <p:nvPr/>
          </p:nvSpPr>
          <p:spPr>
            <a:xfrm>
              <a:off x="3648160" y="3541724"/>
              <a:ext cx="68984" cy="135627"/>
            </a:xfrm>
            <a:custGeom>
              <a:avLst/>
              <a:gdLst/>
              <a:ahLst/>
              <a:cxnLst/>
              <a:rect l="l" t="t" r="r" b="b"/>
              <a:pathLst>
                <a:path w="79000" h="155319">
                  <a:moveTo>
                    <a:pt x="79000" y="155319"/>
                  </a:moveTo>
                  <a:lnTo>
                    <a:pt x="64695" y="140336"/>
                  </a:lnTo>
                  <a:lnTo>
                    <a:pt x="51814" y="125988"/>
                  </a:lnTo>
                  <a:lnTo>
                    <a:pt x="40358" y="112275"/>
                  </a:lnTo>
                  <a:lnTo>
                    <a:pt x="30327" y="99199"/>
                  </a:lnTo>
                  <a:lnTo>
                    <a:pt x="21720" y="86757"/>
                  </a:lnTo>
                  <a:lnTo>
                    <a:pt x="14538" y="74952"/>
                  </a:lnTo>
                  <a:lnTo>
                    <a:pt x="8781" y="63783"/>
                  </a:lnTo>
                  <a:lnTo>
                    <a:pt x="4448" y="53250"/>
                  </a:lnTo>
                  <a:lnTo>
                    <a:pt x="1541" y="43353"/>
                  </a:lnTo>
                  <a:lnTo>
                    <a:pt x="58" y="34092"/>
                  </a:lnTo>
                  <a:lnTo>
                    <a:pt x="0" y="25468"/>
                  </a:lnTo>
                  <a:lnTo>
                    <a:pt x="1366" y="17480"/>
                  </a:lnTo>
                  <a:lnTo>
                    <a:pt x="4158" y="10129"/>
                  </a:lnTo>
                  <a:lnTo>
                    <a:pt x="8375" y="3415"/>
                  </a:lnTo>
                  <a:lnTo>
                    <a:pt x="11295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33" name="object 633"/>
            <p:cNvSpPr/>
            <p:nvPr/>
          </p:nvSpPr>
          <p:spPr>
            <a:xfrm>
              <a:off x="4018917" y="3744585"/>
              <a:ext cx="4377" cy="3251"/>
            </a:xfrm>
            <a:custGeom>
              <a:avLst/>
              <a:gdLst/>
              <a:ahLst/>
              <a:cxnLst/>
              <a:rect l="l" t="t" r="r" b="b"/>
              <a:pathLst>
                <a:path w="5012" h="3723">
                  <a:moveTo>
                    <a:pt x="5012" y="3723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34" name="object 634"/>
            <p:cNvSpPr/>
            <p:nvPr/>
          </p:nvSpPr>
          <p:spPr>
            <a:xfrm>
              <a:off x="3909659" y="3663273"/>
              <a:ext cx="109258" cy="81311"/>
            </a:xfrm>
            <a:custGeom>
              <a:avLst/>
              <a:gdLst/>
              <a:ahLst/>
              <a:cxnLst/>
              <a:rect l="l" t="t" r="r" b="b"/>
              <a:pathLst>
                <a:path w="125122" h="93117">
                  <a:moveTo>
                    <a:pt x="125122" y="93117"/>
                  </a:moveTo>
                  <a:lnTo>
                    <a:pt x="105578" y="78576"/>
                  </a:lnTo>
                  <a:lnTo>
                    <a:pt x="87692" y="65267"/>
                  </a:lnTo>
                  <a:lnTo>
                    <a:pt x="71464" y="53191"/>
                  </a:lnTo>
                  <a:lnTo>
                    <a:pt x="56895" y="42349"/>
                  </a:lnTo>
                  <a:lnTo>
                    <a:pt x="43985" y="32741"/>
                  </a:lnTo>
                  <a:lnTo>
                    <a:pt x="32733" y="24366"/>
                  </a:lnTo>
                  <a:lnTo>
                    <a:pt x="23141" y="17226"/>
                  </a:lnTo>
                  <a:lnTo>
                    <a:pt x="15207" y="11321"/>
                  </a:lnTo>
                  <a:lnTo>
                    <a:pt x="8932" y="6650"/>
                  </a:lnTo>
                  <a:lnTo>
                    <a:pt x="4317" y="3214"/>
                  </a:lnTo>
                  <a:lnTo>
                    <a:pt x="1361" y="1013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35" name="object 635"/>
            <p:cNvSpPr/>
            <p:nvPr/>
          </p:nvSpPr>
          <p:spPr>
            <a:xfrm>
              <a:off x="3800408" y="3581922"/>
              <a:ext cx="109250" cy="81351"/>
            </a:xfrm>
            <a:custGeom>
              <a:avLst/>
              <a:gdLst/>
              <a:ahLst/>
              <a:cxnLst/>
              <a:rect l="l" t="t" r="r" b="b"/>
              <a:pathLst>
                <a:path w="125112" h="93163">
                  <a:moveTo>
                    <a:pt x="125112" y="93163"/>
                  </a:moveTo>
                  <a:lnTo>
                    <a:pt x="105573" y="78613"/>
                  </a:lnTo>
                  <a:lnTo>
                    <a:pt x="87691" y="65296"/>
                  </a:lnTo>
                  <a:lnTo>
                    <a:pt x="71466" y="53215"/>
                  </a:lnTo>
                  <a:lnTo>
                    <a:pt x="56899" y="42368"/>
                  </a:lnTo>
                  <a:lnTo>
                    <a:pt x="43991" y="32756"/>
                  </a:lnTo>
                  <a:lnTo>
                    <a:pt x="32740" y="24378"/>
                  </a:lnTo>
                  <a:lnTo>
                    <a:pt x="23148" y="17236"/>
                  </a:lnTo>
                  <a:lnTo>
                    <a:pt x="15214" y="11328"/>
                  </a:lnTo>
                  <a:lnTo>
                    <a:pt x="8938" y="6655"/>
                  </a:lnTo>
                  <a:lnTo>
                    <a:pt x="4322" y="3218"/>
                  </a:lnTo>
                  <a:lnTo>
                    <a:pt x="1364" y="1016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36" name="object 636"/>
            <p:cNvSpPr/>
            <p:nvPr/>
          </p:nvSpPr>
          <p:spPr>
            <a:xfrm>
              <a:off x="3658024" y="3527953"/>
              <a:ext cx="142385" cy="53968"/>
            </a:xfrm>
            <a:custGeom>
              <a:avLst/>
              <a:gdLst/>
              <a:ahLst/>
              <a:cxnLst/>
              <a:rect l="l" t="t" r="r" b="b"/>
              <a:pathLst>
                <a:path w="163058" h="61804">
                  <a:moveTo>
                    <a:pt x="163058" y="61804"/>
                  </a:moveTo>
                  <a:lnTo>
                    <a:pt x="145547" y="49159"/>
                  </a:lnTo>
                  <a:lnTo>
                    <a:pt x="128933" y="37958"/>
                  </a:lnTo>
                  <a:lnTo>
                    <a:pt x="113217" y="28201"/>
                  </a:lnTo>
                  <a:lnTo>
                    <a:pt x="98399" y="19889"/>
                  </a:lnTo>
                  <a:lnTo>
                    <a:pt x="84479" y="13021"/>
                  </a:lnTo>
                  <a:lnTo>
                    <a:pt x="71456" y="7598"/>
                  </a:lnTo>
                  <a:lnTo>
                    <a:pt x="59332" y="3620"/>
                  </a:lnTo>
                  <a:lnTo>
                    <a:pt x="48106" y="1087"/>
                  </a:lnTo>
                  <a:lnTo>
                    <a:pt x="37778" y="0"/>
                  </a:lnTo>
                  <a:lnTo>
                    <a:pt x="28349" y="357"/>
                  </a:lnTo>
                  <a:lnTo>
                    <a:pt x="19819" y="2161"/>
                  </a:lnTo>
                  <a:lnTo>
                    <a:pt x="12187" y="5410"/>
                  </a:lnTo>
                  <a:lnTo>
                    <a:pt x="5454" y="10105"/>
                  </a:lnTo>
                  <a:lnTo>
                    <a:pt x="0" y="15769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37" name="object 637"/>
            <p:cNvSpPr/>
            <p:nvPr/>
          </p:nvSpPr>
          <p:spPr>
            <a:xfrm>
              <a:off x="3555389" y="3452141"/>
              <a:ext cx="102634" cy="89583"/>
            </a:xfrm>
            <a:custGeom>
              <a:avLst/>
              <a:gdLst/>
              <a:ahLst/>
              <a:cxnLst/>
              <a:rect l="l" t="t" r="r" b="b"/>
              <a:pathLst>
                <a:path w="117536" h="102590">
                  <a:moveTo>
                    <a:pt x="117536" y="102590"/>
                  </a:moveTo>
                  <a:lnTo>
                    <a:pt x="99183" y="86574"/>
                  </a:lnTo>
                  <a:lnTo>
                    <a:pt x="82387" y="71915"/>
                  </a:lnTo>
                  <a:lnTo>
                    <a:pt x="67146" y="58615"/>
                  </a:lnTo>
                  <a:lnTo>
                    <a:pt x="53463" y="46672"/>
                  </a:lnTo>
                  <a:lnTo>
                    <a:pt x="41337" y="36087"/>
                  </a:lnTo>
                  <a:lnTo>
                    <a:pt x="30767" y="26861"/>
                  </a:lnTo>
                  <a:lnTo>
                    <a:pt x="21756" y="18994"/>
                  </a:lnTo>
                  <a:lnTo>
                    <a:pt x="14301" y="12486"/>
                  </a:lnTo>
                  <a:lnTo>
                    <a:pt x="8404" y="7338"/>
                  </a:lnTo>
                  <a:lnTo>
                    <a:pt x="4066" y="3550"/>
                  </a:lnTo>
                  <a:lnTo>
                    <a:pt x="1285" y="1122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38" name="object 638"/>
            <p:cNvSpPr/>
            <p:nvPr/>
          </p:nvSpPr>
          <p:spPr>
            <a:xfrm>
              <a:off x="3308595" y="3411099"/>
              <a:ext cx="246794" cy="57243"/>
            </a:xfrm>
            <a:custGeom>
              <a:avLst/>
              <a:gdLst/>
              <a:ahLst/>
              <a:cxnLst/>
              <a:rect l="l" t="t" r="r" b="b"/>
              <a:pathLst>
                <a:path w="282627" h="65554">
                  <a:moveTo>
                    <a:pt x="282627" y="47000"/>
                  </a:moveTo>
                  <a:lnTo>
                    <a:pt x="270758" y="37303"/>
                  </a:lnTo>
                  <a:lnTo>
                    <a:pt x="258651" y="28726"/>
                  </a:lnTo>
                  <a:lnTo>
                    <a:pt x="246306" y="21267"/>
                  </a:lnTo>
                  <a:lnTo>
                    <a:pt x="233723" y="14926"/>
                  </a:lnTo>
                  <a:lnTo>
                    <a:pt x="220901" y="9704"/>
                  </a:lnTo>
                  <a:lnTo>
                    <a:pt x="207841" y="5600"/>
                  </a:lnTo>
                  <a:lnTo>
                    <a:pt x="194543" y="2615"/>
                  </a:lnTo>
                  <a:lnTo>
                    <a:pt x="181007" y="748"/>
                  </a:lnTo>
                  <a:lnTo>
                    <a:pt x="167233" y="0"/>
                  </a:lnTo>
                  <a:lnTo>
                    <a:pt x="153221" y="369"/>
                  </a:lnTo>
                  <a:lnTo>
                    <a:pt x="138970" y="1857"/>
                  </a:lnTo>
                  <a:lnTo>
                    <a:pt x="124481" y="4463"/>
                  </a:lnTo>
                  <a:lnTo>
                    <a:pt x="109754" y="8186"/>
                  </a:lnTo>
                  <a:lnTo>
                    <a:pt x="94790" y="13028"/>
                  </a:lnTo>
                  <a:lnTo>
                    <a:pt x="79586" y="18988"/>
                  </a:lnTo>
                  <a:lnTo>
                    <a:pt x="64145" y="26066"/>
                  </a:lnTo>
                  <a:lnTo>
                    <a:pt x="48466" y="34261"/>
                  </a:lnTo>
                  <a:lnTo>
                    <a:pt x="32549" y="43574"/>
                  </a:lnTo>
                  <a:lnTo>
                    <a:pt x="16393" y="54005"/>
                  </a:lnTo>
                  <a:lnTo>
                    <a:pt x="0" y="65554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39" name="object 639"/>
            <p:cNvSpPr/>
            <p:nvPr/>
          </p:nvSpPr>
          <p:spPr>
            <a:xfrm>
              <a:off x="4145408" y="3525524"/>
              <a:ext cx="4983" cy="2123"/>
            </a:xfrm>
            <a:custGeom>
              <a:avLst/>
              <a:gdLst/>
              <a:ahLst/>
              <a:cxnLst/>
              <a:rect l="l" t="t" r="r" b="b"/>
              <a:pathLst>
                <a:path w="5707" h="2431">
                  <a:moveTo>
                    <a:pt x="5707" y="2431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40" name="object 640"/>
            <p:cNvSpPr/>
            <p:nvPr/>
          </p:nvSpPr>
          <p:spPr>
            <a:xfrm>
              <a:off x="3988463" y="3501471"/>
              <a:ext cx="156944" cy="36782"/>
            </a:xfrm>
            <a:custGeom>
              <a:avLst/>
              <a:gdLst/>
              <a:ahLst/>
              <a:cxnLst/>
              <a:rect l="l" t="t" r="r" b="b"/>
              <a:pathLst>
                <a:path w="179731" h="42122">
                  <a:moveTo>
                    <a:pt x="179731" y="27543"/>
                  </a:moveTo>
                  <a:lnTo>
                    <a:pt x="160823" y="19803"/>
                  </a:lnTo>
                  <a:lnTo>
                    <a:pt x="142894" y="13331"/>
                  </a:lnTo>
                  <a:lnTo>
                    <a:pt x="125944" y="8128"/>
                  </a:lnTo>
                  <a:lnTo>
                    <a:pt x="109973" y="4194"/>
                  </a:lnTo>
                  <a:lnTo>
                    <a:pt x="94982" y="1528"/>
                  </a:lnTo>
                  <a:lnTo>
                    <a:pt x="80969" y="130"/>
                  </a:lnTo>
                  <a:lnTo>
                    <a:pt x="67935" y="0"/>
                  </a:lnTo>
                  <a:lnTo>
                    <a:pt x="55879" y="1136"/>
                  </a:lnTo>
                  <a:lnTo>
                    <a:pt x="44802" y="3540"/>
                  </a:lnTo>
                  <a:lnTo>
                    <a:pt x="34703" y="7211"/>
                  </a:lnTo>
                  <a:lnTo>
                    <a:pt x="25582" y="12148"/>
                  </a:lnTo>
                  <a:lnTo>
                    <a:pt x="17440" y="18351"/>
                  </a:lnTo>
                  <a:lnTo>
                    <a:pt x="10275" y="25820"/>
                  </a:lnTo>
                  <a:lnTo>
                    <a:pt x="4088" y="34555"/>
                  </a:lnTo>
                  <a:lnTo>
                    <a:pt x="0" y="42122"/>
                  </a:lnTo>
                </a:path>
              </a:pathLst>
            </a:custGeom>
            <a:ln w="7486">
              <a:solidFill>
                <a:srgbClr val="00FF9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41" name="object 641"/>
            <p:cNvSpPr/>
            <p:nvPr/>
          </p:nvSpPr>
          <p:spPr>
            <a:xfrm>
              <a:off x="4108970" y="3601722"/>
              <a:ext cx="4809" cy="2554"/>
            </a:xfrm>
            <a:custGeom>
              <a:avLst/>
              <a:gdLst/>
              <a:ahLst/>
              <a:cxnLst/>
              <a:rect l="l" t="t" r="r" b="b"/>
              <a:pathLst>
                <a:path w="5507" h="2925">
                  <a:moveTo>
                    <a:pt x="5507" y="2925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42" name="object 642"/>
            <p:cNvSpPr/>
            <p:nvPr/>
          </p:nvSpPr>
          <p:spPr>
            <a:xfrm>
              <a:off x="3988463" y="3538254"/>
              <a:ext cx="120506" cy="63468"/>
            </a:xfrm>
            <a:custGeom>
              <a:avLst/>
              <a:gdLst/>
              <a:ahLst/>
              <a:cxnLst/>
              <a:rect l="l" t="t" r="r" b="b"/>
              <a:pathLst>
                <a:path w="138003" h="72683">
                  <a:moveTo>
                    <a:pt x="138003" y="72683"/>
                  </a:moveTo>
                  <a:lnTo>
                    <a:pt x="116442" y="61336"/>
                  </a:lnTo>
                  <a:lnTo>
                    <a:pt x="96711" y="50950"/>
                  </a:lnTo>
                  <a:lnTo>
                    <a:pt x="78811" y="41526"/>
                  </a:lnTo>
                  <a:lnTo>
                    <a:pt x="62741" y="33064"/>
                  </a:lnTo>
                  <a:lnTo>
                    <a:pt x="48502" y="25564"/>
                  </a:lnTo>
                  <a:lnTo>
                    <a:pt x="36094" y="19026"/>
                  </a:lnTo>
                  <a:lnTo>
                    <a:pt x="25516" y="13452"/>
                  </a:lnTo>
                  <a:lnTo>
                    <a:pt x="16767" y="8841"/>
                  </a:lnTo>
                  <a:lnTo>
                    <a:pt x="9849" y="5194"/>
                  </a:lnTo>
                  <a:lnTo>
                    <a:pt x="4760" y="2511"/>
                  </a:lnTo>
                  <a:lnTo>
                    <a:pt x="1501" y="792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FF9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43" name="object 643"/>
            <p:cNvSpPr/>
            <p:nvPr/>
          </p:nvSpPr>
          <p:spPr>
            <a:xfrm>
              <a:off x="4066688" y="3674931"/>
              <a:ext cx="4639" cy="2900"/>
            </a:xfrm>
            <a:custGeom>
              <a:avLst/>
              <a:gdLst/>
              <a:ahLst/>
              <a:cxnLst/>
              <a:rect l="l" t="t" r="r" b="b"/>
              <a:pathLst>
                <a:path w="5312" h="3321">
                  <a:moveTo>
                    <a:pt x="5312" y="3321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44" name="object 644"/>
            <p:cNvSpPr/>
            <p:nvPr/>
          </p:nvSpPr>
          <p:spPr>
            <a:xfrm>
              <a:off x="3979525" y="3538254"/>
              <a:ext cx="87163" cy="136676"/>
            </a:xfrm>
            <a:custGeom>
              <a:avLst/>
              <a:gdLst/>
              <a:ahLst/>
              <a:cxnLst/>
              <a:rect l="l" t="t" r="r" b="b"/>
              <a:pathLst>
                <a:path w="99818" h="156521">
                  <a:moveTo>
                    <a:pt x="99818" y="156521"/>
                  </a:moveTo>
                  <a:lnTo>
                    <a:pt x="82102" y="144852"/>
                  </a:lnTo>
                  <a:lnTo>
                    <a:pt x="66114" y="133283"/>
                  </a:lnTo>
                  <a:lnTo>
                    <a:pt x="51854" y="121812"/>
                  </a:lnTo>
                  <a:lnTo>
                    <a:pt x="39323" y="110440"/>
                  </a:lnTo>
                  <a:lnTo>
                    <a:pt x="28520" y="99166"/>
                  </a:lnTo>
                  <a:lnTo>
                    <a:pt x="19445" y="87990"/>
                  </a:lnTo>
                  <a:lnTo>
                    <a:pt x="12099" y="76912"/>
                  </a:lnTo>
                  <a:lnTo>
                    <a:pt x="6482" y="65931"/>
                  </a:lnTo>
                  <a:lnTo>
                    <a:pt x="2592" y="55047"/>
                  </a:lnTo>
                  <a:lnTo>
                    <a:pt x="432" y="44260"/>
                  </a:lnTo>
                  <a:lnTo>
                    <a:pt x="0" y="33569"/>
                  </a:lnTo>
                  <a:lnTo>
                    <a:pt x="1296" y="22974"/>
                  </a:lnTo>
                  <a:lnTo>
                    <a:pt x="4321" y="12475"/>
                  </a:lnTo>
                  <a:lnTo>
                    <a:pt x="9075" y="2072"/>
                  </a:lnTo>
                  <a:lnTo>
                    <a:pt x="10235" y="0"/>
                  </a:lnTo>
                </a:path>
              </a:pathLst>
            </a:custGeom>
            <a:ln w="7486">
              <a:solidFill>
                <a:srgbClr val="00FF9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45" name="object 645"/>
            <p:cNvSpPr/>
            <p:nvPr/>
          </p:nvSpPr>
          <p:spPr>
            <a:xfrm>
              <a:off x="3867940" y="3474791"/>
              <a:ext cx="120524" cy="63463"/>
            </a:xfrm>
            <a:custGeom>
              <a:avLst/>
              <a:gdLst/>
              <a:ahLst/>
              <a:cxnLst/>
              <a:rect l="l" t="t" r="r" b="b"/>
              <a:pathLst>
                <a:path w="138023" h="72677">
                  <a:moveTo>
                    <a:pt x="138023" y="72677"/>
                  </a:moveTo>
                  <a:lnTo>
                    <a:pt x="116461" y="61323"/>
                  </a:lnTo>
                  <a:lnTo>
                    <a:pt x="96729" y="50933"/>
                  </a:lnTo>
                  <a:lnTo>
                    <a:pt x="78828" y="41507"/>
                  </a:lnTo>
                  <a:lnTo>
                    <a:pt x="62757" y="33045"/>
                  </a:lnTo>
                  <a:lnTo>
                    <a:pt x="48517" y="25547"/>
                  </a:lnTo>
                  <a:lnTo>
                    <a:pt x="36107" y="19012"/>
                  </a:lnTo>
                  <a:lnTo>
                    <a:pt x="25527" y="13441"/>
                  </a:lnTo>
                  <a:lnTo>
                    <a:pt x="16776" y="8833"/>
                  </a:lnTo>
                  <a:lnTo>
                    <a:pt x="9856" y="5189"/>
                  </a:lnTo>
                  <a:lnTo>
                    <a:pt x="4765" y="2509"/>
                  </a:lnTo>
                  <a:lnTo>
                    <a:pt x="1504" y="792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FF9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46" name="object 646"/>
            <p:cNvSpPr/>
            <p:nvPr/>
          </p:nvSpPr>
          <p:spPr>
            <a:xfrm>
              <a:off x="3747426" y="3411334"/>
              <a:ext cx="120513" cy="63456"/>
            </a:xfrm>
            <a:custGeom>
              <a:avLst/>
              <a:gdLst/>
              <a:ahLst/>
              <a:cxnLst/>
              <a:rect l="l" t="t" r="r" b="b"/>
              <a:pathLst>
                <a:path w="138011" h="72670">
                  <a:moveTo>
                    <a:pt x="138011" y="72670"/>
                  </a:moveTo>
                  <a:lnTo>
                    <a:pt x="116457" y="61314"/>
                  </a:lnTo>
                  <a:lnTo>
                    <a:pt x="96732" y="50923"/>
                  </a:lnTo>
                  <a:lnTo>
                    <a:pt x="78835" y="41497"/>
                  </a:lnTo>
                  <a:lnTo>
                    <a:pt x="62766" y="33035"/>
                  </a:lnTo>
                  <a:lnTo>
                    <a:pt x="48525" y="25537"/>
                  </a:lnTo>
                  <a:lnTo>
                    <a:pt x="36114" y="19003"/>
                  </a:lnTo>
                  <a:lnTo>
                    <a:pt x="25532" y="13434"/>
                  </a:lnTo>
                  <a:lnTo>
                    <a:pt x="16780" y="8827"/>
                  </a:lnTo>
                  <a:lnTo>
                    <a:pt x="9857" y="5185"/>
                  </a:lnTo>
                  <a:lnTo>
                    <a:pt x="4765" y="2506"/>
                  </a:lnTo>
                  <a:lnTo>
                    <a:pt x="1503" y="790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47" name="object 647"/>
            <p:cNvSpPr/>
            <p:nvPr/>
          </p:nvSpPr>
          <p:spPr>
            <a:xfrm>
              <a:off x="3642926" y="3309748"/>
              <a:ext cx="104499" cy="101585"/>
            </a:xfrm>
            <a:custGeom>
              <a:avLst/>
              <a:gdLst/>
              <a:ahLst/>
              <a:cxnLst/>
              <a:rect l="l" t="t" r="r" b="b"/>
              <a:pathLst>
                <a:path w="119672" h="116335">
                  <a:moveTo>
                    <a:pt x="119672" y="116335"/>
                  </a:moveTo>
                  <a:lnTo>
                    <a:pt x="99643" y="105464"/>
                  </a:lnTo>
                  <a:lnTo>
                    <a:pt x="81444" y="94927"/>
                  </a:lnTo>
                  <a:lnTo>
                    <a:pt x="65075" y="84726"/>
                  </a:lnTo>
                  <a:lnTo>
                    <a:pt x="50535" y="74860"/>
                  </a:lnTo>
                  <a:lnTo>
                    <a:pt x="37826" y="65329"/>
                  </a:lnTo>
                  <a:lnTo>
                    <a:pt x="26946" y="56134"/>
                  </a:lnTo>
                  <a:lnTo>
                    <a:pt x="17897" y="47273"/>
                  </a:lnTo>
                  <a:lnTo>
                    <a:pt x="10677" y="38748"/>
                  </a:lnTo>
                  <a:lnTo>
                    <a:pt x="5288" y="30559"/>
                  </a:lnTo>
                  <a:lnTo>
                    <a:pt x="1729" y="22704"/>
                  </a:lnTo>
                  <a:lnTo>
                    <a:pt x="0" y="15186"/>
                  </a:lnTo>
                  <a:lnTo>
                    <a:pt x="101" y="8002"/>
                  </a:lnTo>
                  <a:lnTo>
                    <a:pt x="2032" y="1154"/>
                  </a:lnTo>
                  <a:lnTo>
                    <a:pt x="2553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48" name="object 648"/>
            <p:cNvSpPr/>
            <p:nvPr/>
          </p:nvSpPr>
          <p:spPr>
            <a:xfrm>
              <a:off x="4175860" y="3446682"/>
              <a:ext cx="5114" cy="1769"/>
            </a:xfrm>
            <a:custGeom>
              <a:avLst/>
              <a:gdLst/>
              <a:ahLst/>
              <a:cxnLst/>
              <a:rect l="l" t="t" r="r" b="b"/>
              <a:pathLst>
                <a:path w="5857" h="2026">
                  <a:moveTo>
                    <a:pt x="5857" y="2026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49" name="object 649"/>
            <p:cNvSpPr/>
            <p:nvPr/>
          </p:nvSpPr>
          <p:spPr>
            <a:xfrm>
              <a:off x="4046978" y="3402584"/>
              <a:ext cx="128880" cy="44097"/>
            </a:xfrm>
            <a:custGeom>
              <a:avLst/>
              <a:gdLst/>
              <a:ahLst/>
              <a:cxnLst/>
              <a:rect l="l" t="t" r="r" b="b"/>
              <a:pathLst>
                <a:path w="147593" h="50500">
                  <a:moveTo>
                    <a:pt x="147593" y="50500"/>
                  </a:moveTo>
                  <a:lnTo>
                    <a:pt x="124534" y="42606"/>
                  </a:lnTo>
                  <a:lnTo>
                    <a:pt x="103434" y="35384"/>
                  </a:lnTo>
                  <a:lnTo>
                    <a:pt x="84291" y="28833"/>
                  </a:lnTo>
                  <a:lnTo>
                    <a:pt x="67106" y="22953"/>
                  </a:lnTo>
                  <a:lnTo>
                    <a:pt x="51879" y="17743"/>
                  </a:lnTo>
                  <a:lnTo>
                    <a:pt x="38608" y="13203"/>
                  </a:lnTo>
                  <a:lnTo>
                    <a:pt x="27295" y="9334"/>
                  </a:lnTo>
                  <a:lnTo>
                    <a:pt x="17939" y="6134"/>
                  </a:lnTo>
                  <a:lnTo>
                    <a:pt x="10540" y="3603"/>
                  </a:lnTo>
                  <a:lnTo>
                    <a:pt x="5096" y="1742"/>
                  </a:lnTo>
                  <a:lnTo>
                    <a:pt x="1609" y="550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50" name="object 650"/>
            <p:cNvSpPr/>
            <p:nvPr/>
          </p:nvSpPr>
          <p:spPr>
            <a:xfrm>
              <a:off x="4200070" y="3365717"/>
              <a:ext cx="5292" cy="1384"/>
            </a:xfrm>
            <a:custGeom>
              <a:avLst/>
              <a:gdLst/>
              <a:ahLst/>
              <a:cxnLst/>
              <a:rect l="l" t="t" r="r" b="b"/>
              <a:pathLst>
                <a:path w="6060" h="1585">
                  <a:moveTo>
                    <a:pt x="6060" y="1585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51" name="object 651"/>
            <p:cNvSpPr/>
            <p:nvPr/>
          </p:nvSpPr>
          <p:spPr>
            <a:xfrm>
              <a:off x="4068166" y="3331748"/>
              <a:ext cx="131904" cy="33969"/>
            </a:xfrm>
            <a:custGeom>
              <a:avLst/>
              <a:gdLst/>
              <a:ahLst/>
              <a:cxnLst/>
              <a:rect l="l" t="t" r="r" b="b"/>
              <a:pathLst>
                <a:path w="151056" h="38901">
                  <a:moveTo>
                    <a:pt x="151056" y="38901"/>
                  </a:moveTo>
                  <a:lnTo>
                    <a:pt x="127460" y="32831"/>
                  </a:lnTo>
                  <a:lnTo>
                    <a:pt x="105867" y="27275"/>
                  </a:lnTo>
                  <a:lnTo>
                    <a:pt x="86276" y="22233"/>
                  </a:lnTo>
                  <a:lnTo>
                    <a:pt x="68688" y="17704"/>
                  </a:lnTo>
                  <a:lnTo>
                    <a:pt x="53103" y="13690"/>
                  </a:lnTo>
                  <a:lnTo>
                    <a:pt x="39520" y="10190"/>
                  </a:lnTo>
                  <a:lnTo>
                    <a:pt x="27940" y="7206"/>
                  </a:lnTo>
                  <a:lnTo>
                    <a:pt x="18362" y="4737"/>
                  </a:lnTo>
                  <a:lnTo>
                    <a:pt x="10788" y="2783"/>
                  </a:lnTo>
                  <a:lnTo>
                    <a:pt x="5215" y="1346"/>
                  </a:lnTo>
                  <a:lnTo>
                    <a:pt x="1646" y="425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52" name="object 652"/>
            <p:cNvSpPr/>
            <p:nvPr/>
          </p:nvSpPr>
          <p:spPr>
            <a:xfrm>
              <a:off x="3918115" y="3358483"/>
              <a:ext cx="128863" cy="44102"/>
            </a:xfrm>
            <a:custGeom>
              <a:avLst/>
              <a:gdLst/>
              <a:ahLst/>
              <a:cxnLst/>
              <a:rect l="l" t="t" r="r" b="b"/>
              <a:pathLst>
                <a:path w="147573" h="50505">
                  <a:moveTo>
                    <a:pt x="147573" y="50505"/>
                  </a:moveTo>
                  <a:lnTo>
                    <a:pt x="124524" y="42621"/>
                  </a:lnTo>
                  <a:lnTo>
                    <a:pt x="103430" y="35405"/>
                  </a:lnTo>
                  <a:lnTo>
                    <a:pt x="84291" y="28856"/>
                  </a:lnTo>
                  <a:lnTo>
                    <a:pt x="67109" y="22976"/>
                  </a:lnTo>
                  <a:lnTo>
                    <a:pt x="51882" y="17765"/>
                  </a:lnTo>
                  <a:lnTo>
                    <a:pt x="38611" y="13222"/>
                  </a:lnTo>
                  <a:lnTo>
                    <a:pt x="27297" y="9349"/>
                  </a:lnTo>
                  <a:lnTo>
                    <a:pt x="17940" y="6144"/>
                  </a:lnTo>
                  <a:lnTo>
                    <a:pt x="10538" y="3610"/>
                  </a:lnTo>
                  <a:lnTo>
                    <a:pt x="5094" y="1745"/>
                  </a:lnTo>
                  <a:lnTo>
                    <a:pt x="1607" y="550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53" name="object 653"/>
            <p:cNvSpPr/>
            <p:nvPr/>
          </p:nvSpPr>
          <p:spPr>
            <a:xfrm>
              <a:off x="3789226" y="3314425"/>
              <a:ext cx="128889" cy="44057"/>
            </a:xfrm>
            <a:custGeom>
              <a:avLst/>
              <a:gdLst/>
              <a:ahLst/>
              <a:cxnLst/>
              <a:rect l="l" t="t" r="r" b="b"/>
              <a:pathLst>
                <a:path w="147603" h="50454">
                  <a:moveTo>
                    <a:pt x="147603" y="50454"/>
                  </a:moveTo>
                  <a:lnTo>
                    <a:pt x="124550" y="42573"/>
                  </a:lnTo>
                  <a:lnTo>
                    <a:pt x="103453" y="35360"/>
                  </a:lnTo>
                  <a:lnTo>
                    <a:pt x="84312" y="28817"/>
                  </a:lnTo>
                  <a:lnTo>
                    <a:pt x="67127" y="22942"/>
                  </a:lnTo>
                  <a:lnTo>
                    <a:pt x="51897" y="17736"/>
                  </a:lnTo>
                  <a:lnTo>
                    <a:pt x="38624" y="13200"/>
                  </a:lnTo>
                  <a:lnTo>
                    <a:pt x="27308" y="9332"/>
                  </a:lnTo>
                  <a:lnTo>
                    <a:pt x="17948" y="6133"/>
                  </a:lnTo>
                  <a:lnTo>
                    <a:pt x="10545" y="3603"/>
                  </a:lnTo>
                  <a:lnTo>
                    <a:pt x="5099" y="1742"/>
                  </a:lnTo>
                  <a:lnTo>
                    <a:pt x="1609" y="550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54" name="object 654"/>
            <p:cNvSpPr/>
            <p:nvPr/>
          </p:nvSpPr>
          <p:spPr>
            <a:xfrm>
              <a:off x="3645156" y="3291152"/>
              <a:ext cx="144069" cy="23273"/>
            </a:xfrm>
            <a:custGeom>
              <a:avLst/>
              <a:gdLst/>
              <a:ahLst/>
              <a:cxnLst/>
              <a:rect l="l" t="t" r="r" b="b"/>
              <a:pathLst>
                <a:path w="164987" h="26652">
                  <a:moveTo>
                    <a:pt x="164987" y="26652"/>
                  </a:moveTo>
                  <a:lnTo>
                    <a:pt x="144129" y="19783"/>
                  </a:lnTo>
                  <a:lnTo>
                    <a:pt x="124660" y="13934"/>
                  </a:lnTo>
                  <a:lnTo>
                    <a:pt x="106580" y="9106"/>
                  </a:lnTo>
                  <a:lnTo>
                    <a:pt x="89888" y="5298"/>
                  </a:lnTo>
                  <a:lnTo>
                    <a:pt x="74584" y="2511"/>
                  </a:lnTo>
                  <a:lnTo>
                    <a:pt x="60668" y="745"/>
                  </a:lnTo>
                  <a:lnTo>
                    <a:pt x="48140" y="0"/>
                  </a:lnTo>
                  <a:lnTo>
                    <a:pt x="37000" y="275"/>
                  </a:lnTo>
                  <a:lnTo>
                    <a:pt x="27247" y="1571"/>
                  </a:lnTo>
                  <a:lnTo>
                    <a:pt x="18881" y="3888"/>
                  </a:lnTo>
                  <a:lnTo>
                    <a:pt x="11901" y="7226"/>
                  </a:lnTo>
                  <a:lnTo>
                    <a:pt x="6309" y="11586"/>
                  </a:lnTo>
                  <a:lnTo>
                    <a:pt x="2102" y="16966"/>
                  </a:lnTo>
                  <a:lnTo>
                    <a:pt x="0" y="21296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55" name="object 655"/>
            <p:cNvSpPr/>
            <p:nvPr/>
          </p:nvSpPr>
          <p:spPr>
            <a:xfrm>
              <a:off x="3308595" y="3298814"/>
              <a:ext cx="336560" cy="169528"/>
            </a:xfrm>
            <a:custGeom>
              <a:avLst/>
              <a:gdLst/>
              <a:ahLst/>
              <a:cxnLst/>
              <a:rect l="l" t="t" r="r" b="b"/>
              <a:pathLst>
                <a:path w="385427" h="194142">
                  <a:moveTo>
                    <a:pt x="385427" y="12520"/>
                  </a:moveTo>
                  <a:lnTo>
                    <a:pt x="370860" y="7100"/>
                  </a:lnTo>
                  <a:lnTo>
                    <a:pt x="355799" y="3206"/>
                  </a:lnTo>
                  <a:lnTo>
                    <a:pt x="340242" y="839"/>
                  </a:lnTo>
                  <a:lnTo>
                    <a:pt x="324189" y="0"/>
                  </a:lnTo>
                  <a:lnTo>
                    <a:pt x="307642" y="686"/>
                  </a:lnTo>
                  <a:lnTo>
                    <a:pt x="290599" y="2900"/>
                  </a:lnTo>
                  <a:lnTo>
                    <a:pt x="273060" y="6640"/>
                  </a:lnTo>
                  <a:lnTo>
                    <a:pt x="255027" y="11907"/>
                  </a:lnTo>
                  <a:lnTo>
                    <a:pt x="236498" y="18699"/>
                  </a:lnTo>
                  <a:lnTo>
                    <a:pt x="217474" y="27019"/>
                  </a:lnTo>
                  <a:lnTo>
                    <a:pt x="197955" y="36864"/>
                  </a:lnTo>
                  <a:lnTo>
                    <a:pt x="177941" y="48236"/>
                  </a:lnTo>
                  <a:lnTo>
                    <a:pt x="157431" y="61134"/>
                  </a:lnTo>
                  <a:lnTo>
                    <a:pt x="136427" y="75558"/>
                  </a:lnTo>
                  <a:lnTo>
                    <a:pt x="114927" y="91507"/>
                  </a:lnTo>
                  <a:lnTo>
                    <a:pt x="92932" y="108983"/>
                  </a:lnTo>
                  <a:lnTo>
                    <a:pt x="70441" y="127984"/>
                  </a:lnTo>
                  <a:lnTo>
                    <a:pt x="47456" y="148511"/>
                  </a:lnTo>
                  <a:lnTo>
                    <a:pt x="23975" y="170564"/>
                  </a:lnTo>
                  <a:lnTo>
                    <a:pt x="0" y="194142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56" name="object 656"/>
            <p:cNvSpPr/>
            <p:nvPr/>
          </p:nvSpPr>
          <p:spPr>
            <a:xfrm>
              <a:off x="4200070" y="3365717"/>
              <a:ext cx="5292" cy="1384"/>
            </a:xfrm>
            <a:custGeom>
              <a:avLst/>
              <a:gdLst/>
              <a:ahLst/>
              <a:cxnLst/>
              <a:rect l="l" t="t" r="r" b="b"/>
              <a:pathLst>
                <a:path w="6060" h="1585">
                  <a:moveTo>
                    <a:pt x="6060" y="1585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57" name="object 657"/>
            <p:cNvSpPr/>
            <p:nvPr/>
          </p:nvSpPr>
          <p:spPr>
            <a:xfrm>
              <a:off x="4068166" y="3331748"/>
              <a:ext cx="131904" cy="33969"/>
            </a:xfrm>
            <a:custGeom>
              <a:avLst/>
              <a:gdLst/>
              <a:ahLst/>
              <a:cxnLst/>
              <a:rect l="l" t="t" r="r" b="b"/>
              <a:pathLst>
                <a:path w="151056" h="38901">
                  <a:moveTo>
                    <a:pt x="151056" y="38901"/>
                  </a:moveTo>
                  <a:lnTo>
                    <a:pt x="127460" y="32831"/>
                  </a:lnTo>
                  <a:lnTo>
                    <a:pt x="105867" y="27275"/>
                  </a:lnTo>
                  <a:lnTo>
                    <a:pt x="86276" y="22233"/>
                  </a:lnTo>
                  <a:lnTo>
                    <a:pt x="68688" y="17704"/>
                  </a:lnTo>
                  <a:lnTo>
                    <a:pt x="53103" y="13690"/>
                  </a:lnTo>
                  <a:lnTo>
                    <a:pt x="39520" y="10190"/>
                  </a:lnTo>
                  <a:lnTo>
                    <a:pt x="27940" y="7206"/>
                  </a:lnTo>
                  <a:lnTo>
                    <a:pt x="18362" y="4737"/>
                  </a:lnTo>
                  <a:lnTo>
                    <a:pt x="10788" y="2783"/>
                  </a:lnTo>
                  <a:lnTo>
                    <a:pt x="5215" y="1346"/>
                  </a:lnTo>
                  <a:lnTo>
                    <a:pt x="1646" y="425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58" name="object 658"/>
            <p:cNvSpPr/>
            <p:nvPr/>
          </p:nvSpPr>
          <p:spPr>
            <a:xfrm>
              <a:off x="3778535" y="1355248"/>
              <a:ext cx="740152" cy="904047"/>
            </a:xfrm>
            <a:custGeom>
              <a:avLst/>
              <a:gdLst/>
              <a:ahLst/>
              <a:cxnLst/>
              <a:rect l="l" t="t" r="r" b="b"/>
              <a:pathLst>
                <a:path w="847618" h="1035310">
                  <a:moveTo>
                    <a:pt x="697600" y="0"/>
                  </a:moveTo>
                  <a:lnTo>
                    <a:pt x="727872" y="21993"/>
                  </a:lnTo>
                  <a:lnTo>
                    <a:pt x="758349" y="44864"/>
                  </a:lnTo>
                  <a:lnTo>
                    <a:pt x="788465" y="68206"/>
                  </a:lnTo>
                  <a:lnTo>
                    <a:pt x="818222" y="92013"/>
                  </a:lnTo>
                  <a:lnTo>
                    <a:pt x="847618" y="116280"/>
                  </a:lnTo>
                  <a:lnTo>
                    <a:pt x="76444" y="1035310"/>
                  </a:lnTo>
                  <a:lnTo>
                    <a:pt x="70421" y="1030283"/>
                  </a:lnTo>
                  <a:lnTo>
                    <a:pt x="60601" y="1022224"/>
                  </a:lnTo>
                  <a:lnTo>
                    <a:pt x="50699" y="1014266"/>
                  </a:lnTo>
                  <a:lnTo>
                    <a:pt x="40717" y="1006409"/>
                  </a:lnTo>
                  <a:lnTo>
                    <a:pt x="30655" y="998655"/>
                  </a:lnTo>
                  <a:lnTo>
                    <a:pt x="20514" y="991005"/>
                  </a:lnTo>
                  <a:lnTo>
                    <a:pt x="10295" y="983459"/>
                  </a:lnTo>
                  <a:lnTo>
                    <a:pt x="0" y="976019"/>
                  </a:lnTo>
                  <a:lnTo>
                    <a:pt x="697600" y="0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59" name="object 659"/>
            <p:cNvSpPr/>
            <p:nvPr/>
          </p:nvSpPr>
          <p:spPr>
            <a:xfrm>
              <a:off x="3778535" y="1355248"/>
              <a:ext cx="740152" cy="904047"/>
            </a:xfrm>
            <a:custGeom>
              <a:avLst/>
              <a:gdLst/>
              <a:ahLst/>
              <a:cxnLst/>
              <a:rect l="l" t="t" r="r" b="b"/>
              <a:pathLst>
                <a:path w="847618" h="1035310">
                  <a:moveTo>
                    <a:pt x="76444" y="1035310"/>
                  </a:moveTo>
                  <a:lnTo>
                    <a:pt x="847618" y="116280"/>
                  </a:lnTo>
                  <a:lnTo>
                    <a:pt x="837860" y="108140"/>
                  </a:lnTo>
                  <a:lnTo>
                    <a:pt x="828061" y="100051"/>
                  </a:lnTo>
                  <a:lnTo>
                    <a:pt x="798424" y="76090"/>
                  </a:lnTo>
                  <a:lnTo>
                    <a:pt x="768427" y="52593"/>
                  </a:lnTo>
                  <a:lnTo>
                    <a:pt x="738071" y="29564"/>
                  </a:lnTo>
                  <a:lnTo>
                    <a:pt x="707354" y="7009"/>
                  </a:lnTo>
                  <a:lnTo>
                    <a:pt x="697600" y="0"/>
                  </a:lnTo>
                  <a:lnTo>
                    <a:pt x="0" y="976019"/>
                  </a:lnTo>
                  <a:lnTo>
                    <a:pt x="10295" y="983459"/>
                  </a:lnTo>
                  <a:lnTo>
                    <a:pt x="20514" y="991005"/>
                  </a:lnTo>
                  <a:lnTo>
                    <a:pt x="30655" y="998655"/>
                  </a:lnTo>
                  <a:lnTo>
                    <a:pt x="40717" y="1006409"/>
                  </a:lnTo>
                  <a:lnTo>
                    <a:pt x="50699" y="1014266"/>
                  </a:lnTo>
                  <a:lnTo>
                    <a:pt x="60601" y="1022224"/>
                  </a:lnTo>
                  <a:lnTo>
                    <a:pt x="70421" y="1030283"/>
                  </a:lnTo>
                  <a:lnTo>
                    <a:pt x="76444" y="1035310"/>
                  </a:lnTo>
                </a:path>
              </a:pathLst>
            </a:custGeom>
            <a:ln w="1247">
              <a:solidFill>
                <a:srgbClr val="08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60" name="object 660"/>
            <p:cNvSpPr/>
            <p:nvPr/>
          </p:nvSpPr>
          <p:spPr>
            <a:xfrm>
              <a:off x="3877126" y="2283027"/>
              <a:ext cx="3683" cy="4024"/>
            </a:xfrm>
            <a:custGeom>
              <a:avLst/>
              <a:gdLst/>
              <a:ahLst/>
              <a:cxnLst/>
              <a:rect l="l" t="t" r="r" b="b"/>
              <a:pathLst>
                <a:path w="4218" h="4608">
                  <a:moveTo>
                    <a:pt x="4218" y="0"/>
                  </a:moveTo>
                  <a:lnTo>
                    <a:pt x="0" y="4608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61" name="object 661"/>
            <p:cNvSpPr/>
            <p:nvPr/>
          </p:nvSpPr>
          <p:spPr>
            <a:xfrm>
              <a:off x="4217964" y="3283144"/>
              <a:ext cx="5375" cy="959"/>
            </a:xfrm>
            <a:custGeom>
              <a:avLst/>
              <a:gdLst/>
              <a:ahLst/>
              <a:cxnLst/>
              <a:rect l="l" t="t" r="r" b="b"/>
              <a:pathLst>
                <a:path w="6155" h="1098">
                  <a:moveTo>
                    <a:pt x="6155" y="1098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62" name="object 662"/>
            <p:cNvSpPr/>
            <p:nvPr/>
          </p:nvSpPr>
          <p:spPr>
            <a:xfrm>
              <a:off x="4046989" y="2785317"/>
              <a:ext cx="170974" cy="497826"/>
            </a:xfrm>
            <a:custGeom>
              <a:avLst/>
              <a:gdLst/>
              <a:ahLst/>
              <a:cxnLst/>
              <a:rect l="l" t="t" r="r" b="b"/>
              <a:pathLst>
                <a:path w="195798" h="570108">
                  <a:moveTo>
                    <a:pt x="195798" y="570108"/>
                  </a:moveTo>
                  <a:lnTo>
                    <a:pt x="166194" y="559532"/>
                  </a:lnTo>
                  <a:lnTo>
                    <a:pt x="138817" y="538637"/>
                  </a:lnTo>
                  <a:lnTo>
                    <a:pt x="125963" y="524319"/>
                  </a:lnTo>
                  <a:lnTo>
                    <a:pt x="113666" y="507421"/>
                  </a:lnTo>
                  <a:lnTo>
                    <a:pt x="101926" y="487944"/>
                  </a:lnTo>
                  <a:lnTo>
                    <a:pt x="90743" y="465887"/>
                  </a:lnTo>
                  <a:lnTo>
                    <a:pt x="80117" y="441250"/>
                  </a:lnTo>
                  <a:lnTo>
                    <a:pt x="70048" y="414033"/>
                  </a:lnTo>
                  <a:lnTo>
                    <a:pt x="60535" y="384237"/>
                  </a:lnTo>
                  <a:lnTo>
                    <a:pt x="51580" y="351861"/>
                  </a:lnTo>
                  <a:lnTo>
                    <a:pt x="43182" y="316906"/>
                  </a:lnTo>
                  <a:lnTo>
                    <a:pt x="35341" y="279372"/>
                  </a:lnTo>
                  <a:lnTo>
                    <a:pt x="28057" y="239258"/>
                  </a:lnTo>
                  <a:lnTo>
                    <a:pt x="21331" y="196564"/>
                  </a:lnTo>
                  <a:lnTo>
                    <a:pt x="15162" y="151292"/>
                  </a:lnTo>
                  <a:lnTo>
                    <a:pt x="9550" y="103440"/>
                  </a:lnTo>
                  <a:lnTo>
                    <a:pt x="4496" y="53009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63" name="object 663"/>
            <p:cNvSpPr/>
            <p:nvPr/>
          </p:nvSpPr>
          <p:spPr>
            <a:xfrm>
              <a:off x="4229398" y="3199416"/>
              <a:ext cx="5417" cy="554"/>
            </a:xfrm>
            <a:custGeom>
              <a:avLst/>
              <a:gdLst/>
              <a:ahLst/>
              <a:cxnLst/>
              <a:rect l="l" t="t" r="r" b="b"/>
              <a:pathLst>
                <a:path w="6203" h="635">
                  <a:moveTo>
                    <a:pt x="6203" y="635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64" name="object 664"/>
            <p:cNvSpPr/>
            <p:nvPr/>
          </p:nvSpPr>
          <p:spPr>
            <a:xfrm>
              <a:off x="4046989" y="2785317"/>
              <a:ext cx="182407" cy="414097"/>
            </a:xfrm>
            <a:custGeom>
              <a:avLst/>
              <a:gdLst/>
              <a:ahLst/>
              <a:cxnLst/>
              <a:rect l="l" t="t" r="r" b="b"/>
              <a:pathLst>
                <a:path w="208892" h="474222">
                  <a:moveTo>
                    <a:pt x="208892" y="474222"/>
                  </a:moveTo>
                  <a:lnTo>
                    <a:pt x="193623" y="471607"/>
                  </a:lnTo>
                  <a:lnTo>
                    <a:pt x="178862" y="466771"/>
                  </a:lnTo>
                  <a:lnTo>
                    <a:pt x="164609" y="459715"/>
                  </a:lnTo>
                  <a:lnTo>
                    <a:pt x="150863" y="450437"/>
                  </a:lnTo>
                  <a:lnTo>
                    <a:pt x="137625" y="438938"/>
                  </a:lnTo>
                  <a:lnTo>
                    <a:pt x="124894" y="425219"/>
                  </a:lnTo>
                  <a:lnTo>
                    <a:pt x="112671" y="409278"/>
                  </a:lnTo>
                  <a:lnTo>
                    <a:pt x="100956" y="391117"/>
                  </a:lnTo>
                  <a:lnTo>
                    <a:pt x="89749" y="370736"/>
                  </a:lnTo>
                  <a:lnTo>
                    <a:pt x="79050" y="348134"/>
                  </a:lnTo>
                  <a:lnTo>
                    <a:pt x="68858" y="323311"/>
                  </a:lnTo>
                  <a:lnTo>
                    <a:pt x="59175" y="296269"/>
                  </a:lnTo>
                  <a:lnTo>
                    <a:pt x="49999" y="267005"/>
                  </a:lnTo>
                  <a:lnTo>
                    <a:pt x="41332" y="235522"/>
                  </a:lnTo>
                  <a:lnTo>
                    <a:pt x="33172" y="201818"/>
                  </a:lnTo>
                  <a:lnTo>
                    <a:pt x="25521" y="165895"/>
                  </a:lnTo>
                  <a:lnTo>
                    <a:pt x="18378" y="127751"/>
                  </a:lnTo>
                  <a:lnTo>
                    <a:pt x="11744" y="87387"/>
                  </a:lnTo>
                  <a:lnTo>
                    <a:pt x="5617" y="44803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65" name="object 665"/>
            <p:cNvSpPr/>
            <p:nvPr/>
          </p:nvSpPr>
          <p:spPr>
            <a:xfrm>
              <a:off x="4234300" y="3115065"/>
              <a:ext cx="5453" cy="132"/>
            </a:xfrm>
            <a:custGeom>
              <a:avLst/>
              <a:gdLst/>
              <a:ahLst/>
              <a:cxnLst/>
              <a:rect l="l" t="t" r="r" b="b"/>
              <a:pathLst>
                <a:path w="6245" h="151">
                  <a:moveTo>
                    <a:pt x="6245" y="151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66" name="object 666"/>
            <p:cNvSpPr/>
            <p:nvPr/>
          </p:nvSpPr>
          <p:spPr>
            <a:xfrm>
              <a:off x="4046989" y="2785317"/>
              <a:ext cx="187310" cy="329747"/>
            </a:xfrm>
            <a:custGeom>
              <a:avLst/>
              <a:gdLst/>
              <a:ahLst/>
              <a:cxnLst/>
              <a:rect l="l" t="t" r="r" b="b"/>
              <a:pathLst>
                <a:path w="214506" h="377624">
                  <a:moveTo>
                    <a:pt x="214506" y="377624"/>
                  </a:moveTo>
                  <a:lnTo>
                    <a:pt x="199159" y="376399"/>
                  </a:lnTo>
                  <a:lnTo>
                    <a:pt x="184298" y="373314"/>
                  </a:lnTo>
                  <a:lnTo>
                    <a:pt x="169923" y="368370"/>
                  </a:lnTo>
                  <a:lnTo>
                    <a:pt x="156035" y="361568"/>
                  </a:lnTo>
                  <a:lnTo>
                    <a:pt x="142632" y="352906"/>
                  </a:lnTo>
                  <a:lnTo>
                    <a:pt x="129716" y="342386"/>
                  </a:lnTo>
                  <a:lnTo>
                    <a:pt x="117287" y="330007"/>
                  </a:lnTo>
                  <a:lnTo>
                    <a:pt x="105344" y="315770"/>
                  </a:lnTo>
                  <a:lnTo>
                    <a:pt x="93887" y="299675"/>
                  </a:lnTo>
                  <a:lnTo>
                    <a:pt x="82917" y="281721"/>
                  </a:lnTo>
                  <a:lnTo>
                    <a:pt x="72433" y="261909"/>
                  </a:lnTo>
                  <a:lnTo>
                    <a:pt x="62437" y="240239"/>
                  </a:lnTo>
                  <a:lnTo>
                    <a:pt x="52927" y="216711"/>
                  </a:lnTo>
                  <a:lnTo>
                    <a:pt x="43905" y="191325"/>
                  </a:lnTo>
                  <a:lnTo>
                    <a:pt x="35369" y="164081"/>
                  </a:lnTo>
                  <a:lnTo>
                    <a:pt x="27321" y="134980"/>
                  </a:lnTo>
                  <a:lnTo>
                    <a:pt x="19759" y="104021"/>
                  </a:lnTo>
                  <a:lnTo>
                    <a:pt x="12685" y="71205"/>
                  </a:lnTo>
                  <a:lnTo>
                    <a:pt x="6099" y="36531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67" name="object 667"/>
            <p:cNvSpPr/>
            <p:nvPr/>
          </p:nvSpPr>
          <p:spPr>
            <a:xfrm>
              <a:off x="4232646" y="3030294"/>
              <a:ext cx="5468" cy="302"/>
            </a:xfrm>
            <a:custGeom>
              <a:avLst/>
              <a:gdLst/>
              <a:ahLst/>
              <a:cxnLst/>
              <a:rect l="l" t="t" r="r" b="b"/>
              <a:pathLst>
                <a:path w="6262" h="346">
                  <a:moveTo>
                    <a:pt x="6262" y="0"/>
                  </a:moveTo>
                  <a:lnTo>
                    <a:pt x="0" y="346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68" name="object 668"/>
            <p:cNvSpPr/>
            <p:nvPr/>
          </p:nvSpPr>
          <p:spPr>
            <a:xfrm>
              <a:off x="4046989" y="2785317"/>
              <a:ext cx="185656" cy="245419"/>
            </a:xfrm>
            <a:custGeom>
              <a:avLst/>
              <a:gdLst/>
              <a:ahLst/>
              <a:cxnLst/>
              <a:rect l="l" t="t" r="r" b="b"/>
              <a:pathLst>
                <a:path w="212612" h="281052">
                  <a:moveTo>
                    <a:pt x="212612" y="280892"/>
                  </a:moveTo>
                  <a:lnTo>
                    <a:pt x="197292" y="281052"/>
                  </a:lnTo>
                  <a:lnTo>
                    <a:pt x="182466" y="279717"/>
                  </a:lnTo>
                  <a:lnTo>
                    <a:pt x="168132" y="276887"/>
                  </a:lnTo>
                  <a:lnTo>
                    <a:pt x="154293" y="272560"/>
                  </a:lnTo>
                  <a:lnTo>
                    <a:pt x="140946" y="266739"/>
                  </a:lnTo>
                  <a:lnTo>
                    <a:pt x="128093" y="259422"/>
                  </a:lnTo>
                  <a:lnTo>
                    <a:pt x="115734" y="250609"/>
                  </a:lnTo>
                  <a:lnTo>
                    <a:pt x="103869" y="240301"/>
                  </a:lnTo>
                  <a:lnTo>
                    <a:pt x="92497" y="228498"/>
                  </a:lnTo>
                  <a:lnTo>
                    <a:pt x="81618" y="215200"/>
                  </a:lnTo>
                  <a:lnTo>
                    <a:pt x="71234" y="200407"/>
                  </a:lnTo>
                  <a:lnTo>
                    <a:pt x="61343" y="184119"/>
                  </a:lnTo>
                  <a:lnTo>
                    <a:pt x="51946" y="166335"/>
                  </a:lnTo>
                  <a:lnTo>
                    <a:pt x="43043" y="147057"/>
                  </a:lnTo>
                  <a:lnTo>
                    <a:pt x="34634" y="126284"/>
                  </a:lnTo>
                  <a:lnTo>
                    <a:pt x="26719" y="104017"/>
                  </a:lnTo>
                  <a:lnTo>
                    <a:pt x="19298" y="80254"/>
                  </a:lnTo>
                  <a:lnTo>
                    <a:pt x="12371" y="54997"/>
                  </a:lnTo>
                  <a:lnTo>
                    <a:pt x="5938" y="28246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69" name="object 669"/>
            <p:cNvSpPr/>
            <p:nvPr/>
          </p:nvSpPr>
          <p:spPr>
            <a:xfrm>
              <a:off x="4224504" y="2945779"/>
              <a:ext cx="5373" cy="727"/>
            </a:xfrm>
            <a:custGeom>
              <a:avLst/>
              <a:gdLst/>
              <a:ahLst/>
              <a:cxnLst/>
              <a:rect l="l" t="t" r="r" b="b"/>
              <a:pathLst>
                <a:path w="6153" h="832">
                  <a:moveTo>
                    <a:pt x="6153" y="0"/>
                  </a:moveTo>
                  <a:lnTo>
                    <a:pt x="0" y="832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70" name="object 670"/>
            <p:cNvSpPr/>
            <p:nvPr/>
          </p:nvSpPr>
          <p:spPr>
            <a:xfrm>
              <a:off x="4046990" y="2785317"/>
              <a:ext cx="177513" cy="162888"/>
            </a:xfrm>
            <a:custGeom>
              <a:avLst/>
              <a:gdLst/>
              <a:ahLst/>
              <a:cxnLst/>
              <a:rect l="l" t="t" r="r" b="b"/>
              <a:pathLst>
                <a:path w="203287" h="186538">
                  <a:moveTo>
                    <a:pt x="203287" y="184593"/>
                  </a:moveTo>
                  <a:lnTo>
                    <a:pt x="188097" y="186132"/>
                  </a:lnTo>
                  <a:lnTo>
                    <a:pt x="173436" y="186538"/>
                  </a:lnTo>
                  <a:lnTo>
                    <a:pt x="159303" y="185811"/>
                  </a:lnTo>
                  <a:lnTo>
                    <a:pt x="145700" y="183950"/>
                  </a:lnTo>
                  <a:lnTo>
                    <a:pt x="132626" y="180956"/>
                  </a:lnTo>
                  <a:lnTo>
                    <a:pt x="120080" y="176828"/>
                  </a:lnTo>
                  <a:lnTo>
                    <a:pt x="108064" y="171567"/>
                  </a:lnTo>
                  <a:lnTo>
                    <a:pt x="96577" y="165172"/>
                  </a:lnTo>
                  <a:lnTo>
                    <a:pt x="85619" y="157644"/>
                  </a:lnTo>
                  <a:lnTo>
                    <a:pt x="75190" y="148982"/>
                  </a:lnTo>
                  <a:lnTo>
                    <a:pt x="65290" y="139186"/>
                  </a:lnTo>
                  <a:lnTo>
                    <a:pt x="55919" y="128256"/>
                  </a:lnTo>
                  <a:lnTo>
                    <a:pt x="47077" y="116193"/>
                  </a:lnTo>
                  <a:lnTo>
                    <a:pt x="38765" y="102996"/>
                  </a:lnTo>
                  <a:lnTo>
                    <a:pt x="30981" y="88665"/>
                  </a:lnTo>
                  <a:lnTo>
                    <a:pt x="23727" y="73200"/>
                  </a:lnTo>
                  <a:lnTo>
                    <a:pt x="17001" y="56601"/>
                  </a:lnTo>
                  <a:lnTo>
                    <a:pt x="10805" y="38868"/>
                  </a:lnTo>
                  <a:lnTo>
                    <a:pt x="5138" y="20001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71" name="object 671"/>
            <p:cNvSpPr/>
            <p:nvPr/>
          </p:nvSpPr>
          <p:spPr>
            <a:xfrm>
              <a:off x="4209820" y="2862133"/>
              <a:ext cx="5330" cy="1166"/>
            </a:xfrm>
            <a:custGeom>
              <a:avLst/>
              <a:gdLst/>
              <a:ahLst/>
              <a:cxnLst/>
              <a:rect l="l" t="t" r="r" b="b"/>
              <a:pathLst>
                <a:path w="6104" h="1335">
                  <a:moveTo>
                    <a:pt x="6104" y="0"/>
                  </a:moveTo>
                  <a:lnTo>
                    <a:pt x="0" y="1335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72" name="object 672"/>
            <p:cNvSpPr/>
            <p:nvPr/>
          </p:nvSpPr>
          <p:spPr>
            <a:xfrm>
              <a:off x="4046989" y="2785317"/>
              <a:ext cx="162830" cy="84085"/>
            </a:xfrm>
            <a:custGeom>
              <a:avLst/>
              <a:gdLst/>
              <a:ahLst/>
              <a:cxnLst/>
              <a:rect l="l" t="t" r="r" b="b"/>
              <a:pathLst>
                <a:path w="186472" h="96294">
                  <a:moveTo>
                    <a:pt x="186472" y="89303"/>
                  </a:moveTo>
                  <a:lnTo>
                    <a:pt x="171050" y="92291"/>
                  </a:lnTo>
                  <a:lnTo>
                    <a:pt x="156259" y="94452"/>
                  </a:lnTo>
                  <a:lnTo>
                    <a:pt x="142100" y="95787"/>
                  </a:lnTo>
                  <a:lnTo>
                    <a:pt x="128571" y="96294"/>
                  </a:lnTo>
                  <a:lnTo>
                    <a:pt x="115674" y="95976"/>
                  </a:lnTo>
                  <a:lnTo>
                    <a:pt x="103408" y="94831"/>
                  </a:lnTo>
                  <a:lnTo>
                    <a:pt x="91772" y="92859"/>
                  </a:lnTo>
                  <a:lnTo>
                    <a:pt x="80768" y="90060"/>
                  </a:lnTo>
                  <a:lnTo>
                    <a:pt x="70395" y="86435"/>
                  </a:lnTo>
                  <a:lnTo>
                    <a:pt x="60653" y="81983"/>
                  </a:lnTo>
                  <a:lnTo>
                    <a:pt x="51542" y="76704"/>
                  </a:lnTo>
                  <a:lnTo>
                    <a:pt x="43062" y="70598"/>
                  </a:lnTo>
                  <a:lnTo>
                    <a:pt x="35213" y="63665"/>
                  </a:lnTo>
                  <a:lnTo>
                    <a:pt x="27995" y="55906"/>
                  </a:lnTo>
                  <a:lnTo>
                    <a:pt x="21408" y="47320"/>
                  </a:lnTo>
                  <a:lnTo>
                    <a:pt x="15452" y="37906"/>
                  </a:lnTo>
                  <a:lnTo>
                    <a:pt x="10126" y="27666"/>
                  </a:lnTo>
                  <a:lnTo>
                    <a:pt x="5432" y="16599"/>
                  </a:lnTo>
                  <a:lnTo>
                    <a:pt x="1369" y="4704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73" name="object 673"/>
            <p:cNvSpPr/>
            <p:nvPr/>
          </p:nvSpPr>
          <p:spPr>
            <a:xfrm>
              <a:off x="4188726" y="2779906"/>
              <a:ext cx="5245" cy="1555"/>
            </a:xfrm>
            <a:custGeom>
              <a:avLst/>
              <a:gdLst/>
              <a:ahLst/>
              <a:cxnLst/>
              <a:rect l="l" t="t" r="r" b="b"/>
              <a:pathLst>
                <a:path w="6006" h="1781">
                  <a:moveTo>
                    <a:pt x="6006" y="0"/>
                  </a:moveTo>
                  <a:lnTo>
                    <a:pt x="0" y="1781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74" name="object 674"/>
            <p:cNvSpPr/>
            <p:nvPr/>
          </p:nvSpPr>
          <p:spPr>
            <a:xfrm>
              <a:off x="4046990" y="2781462"/>
              <a:ext cx="141736" cy="20507"/>
            </a:xfrm>
            <a:custGeom>
              <a:avLst/>
              <a:gdLst/>
              <a:ahLst/>
              <a:cxnLst/>
              <a:rect l="l" t="t" r="r" b="b"/>
              <a:pathLst>
                <a:path w="162315" h="23485">
                  <a:moveTo>
                    <a:pt x="162315" y="0"/>
                  </a:moveTo>
                  <a:lnTo>
                    <a:pt x="142453" y="5737"/>
                  </a:lnTo>
                  <a:lnTo>
                    <a:pt x="123877" y="10674"/>
                  </a:lnTo>
                  <a:lnTo>
                    <a:pt x="106587" y="14811"/>
                  </a:lnTo>
                  <a:lnTo>
                    <a:pt x="90583" y="18147"/>
                  </a:lnTo>
                  <a:lnTo>
                    <a:pt x="75864" y="20682"/>
                  </a:lnTo>
                  <a:lnTo>
                    <a:pt x="62431" y="22417"/>
                  </a:lnTo>
                  <a:lnTo>
                    <a:pt x="50284" y="23351"/>
                  </a:lnTo>
                  <a:lnTo>
                    <a:pt x="39421" y="23485"/>
                  </a:lnTo>
                  <a:lnTo>
                    <a:pt x="29844" y="22817"/>
                  </a:lnTo>
                  <a:lnTo>
                    <a:pt x="21551" y="21348"/>
                  </a:lnTo>
                  <a:lnTo>
                    <a:pt x="14544" y="19078"/>
                  </a:lnTo>
                  <a:lnTo>
                    <a:pt x="8821" y="16006"/>
                  </a:lnTo>
                  <a:lnTo>
                    <a:pt x="4383" y="12133"/>
                  </a:lnTo>
                  <a:lnTo>
                    <a:pt x="1229" y="7459"/>
                  </a:lnTo>
                  <a:lnTo>
                    <a:pt x="0" y="4415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75" name="object 675"/>
            <p:cNvSpPr/>
            <p:nvPr/>
          </p:nvSpPr>
          <p:spPr>
            <a:xfrm>
              <a:off x="4161393" y="2699553"/>
              <a:ext cx="5067" cy="1939"/>
            </a:xfrm>
            <a:custGeom>
              <a:avLst/>
              <a:gdLst/>
              <a:ahLst/>
              <a:cxnLst/>
              <a:rect l="l" t="t" r="r" b="b"/>
              <a:pathLst>
                <a:path w="5803" h="2220">
                  <a:moveTo>
                    <a:pt x="5803" y="0"/>
                  </a:moveTo>
                  <a:lnTo>
                    <a:pt x="0" y="222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76" name="object 676"/>
            <p:cNvSpPr/>
            <p:nvPr/>
          </p:nvSpPr>
          <p:spPr>
            <a:xfrm>
              <a:off x="4045862" y="2701493"/>
              <a:ext cx="115530" cy="83824"/>
            </a:xfrm>
            <a:custGeom>
              <a:avLst/>
              <a:gdLst/>
              <a:ahLst/>
              <a:cxnLst/>
              <a:rect l="l" t="t" r="r" b="b"/>
              <a:pathLst>
                <a:path w="132304" h="95995">
                  <a:moveTo>
                    <a:pt x="132304" y="0"/>
                  </a:moveTo>
                  <a:lnTo>
                    <a:pt x="113003" y="7670"/>
                  </a:lnTo>
                  <a:lnTo>
                    <a:pt x="95222" y="15185"/>
                  </a:lnTo>
                  <a:lnTo>
                    <a:pt x="78961" y="22544"/>
                  </a:lnTo>
                  <a:lnTo>
                    <a:pt x="64220" y="29748"/>
                  </a:lnTo>
                  <a:lnTo>
                    <a:pt x="50999" y="36795"/>
                  </a:lnTo>
                  <a:lnTo>
                    <a:pt x="39299" y="43686"/>
                  </a:lnTo>
                  <a:lnTo>
                    <a:pt x="29119" y="50422"/>
                  </a:lnTo>
                  <a:lnTo>
                    <a:pt x="20461" y="57002"/>
                  </a:lnTo>
                  <a:lnTo>
                    <a:pt x="13325" y="63426"/>
                  </a:lnTo>
                  <a:lnTo>
                    <a:pt x="7710" y="69694"/>
                  </a:lnTo>
                  <a:lnTo>
                    <a:pt x="3617" y="75807"/>
                  </a:lnTo>
                  <a:lnTo>
                    <a:pt x="1047" y="81764"/>
                  </a:lnTo>
                  <a:lnTo>
                    <a:pt x="0" y="87565"/>
                  </a:lnTo>
                  <a:lnTo>
                    <a:pt x="475" y="93211"/>
                  </a:lnTo>
                  <a:lnTo>
                    <a:pt x="1291" y="95995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77" name="object 677"/>
            <p:cNvSpPr/>
            <p:nvPr/>
          </p:nvSpPr>
          <p:spPr>
            <a:xfrm>
              <a:off x="4127903" y="2621577"/>
              <a:ext cx="4942" cy="2336"/>
            </a:xfrm>
            <a:custGeom>
              <a:avLst/>
              <a:gdLst/>
              <a:ahLst/>
              <a:cxnLst/>
              <a:rect l="l" t="t" r="r" b="b"/>
              <a:pathLst>
                <a:path w="5659" h="2675">
                  <a:moveTo>
                    <a:pt x="5659" y="0"/>
                  </a:moveTo>
                  <a:lnTo>
                    <a:pt x="0" y="2675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78" name="object 678"/>
            <p:cNvSpPr/>
            <p:nvPr/>
          </p:nvSpPr>
          <p:spPr>
            <a:xfrm>
              <a:off x="4036367" y="2623914"/>
              <a:ext cx="91536" cy="161403"/>
            </a:xfrm>
            <a:custGeom>
              <a:avLst/>
              <a:gdLst/>
              <a:ahLst/>
              <a:cxnLst/>
              <a:rect l="l" t="t" r="r" b="b"/>
              <a:pathLst>
                <a:path w="104827" h="184838">
                  <a:moveTo>
                    <a:pt x="104827" y="0"/>
                  </a:moveTo>
                  <a:lnTo>
                    <a:pt x="90681" y="7143"/>
                  </a:lnTo>
                  <a:lnTo>
                    <a:pt x="77560" y="14560"/>
                  </a:lnTo>
                  <a:lnTo>
                    <a:pt x="65463" y="22250"/>
                  </a:lnTo>
                  <a:lnTo>
                    <a:pt x="54391" y="30212"/>
                  </a:lnTo>
                  <a:lnTo>
                    <a:pt x="44343" y="38448"/>
                  </a:lnTo>
                  <a:lnTo>
                    <a:pt x="35320" y="46956"/>
                  </a:lnTo>
                  <a:lnTo>
                    <a:pt x="27321" y="55737"/>
                  </a:lnTo>
                  <a:lnTo>
                    <a:pt x="20347" y="64791"/>
                  </a:lnTo>
                  <a:lnTo>
                    <a:pt x="14396" y="74118"/>
                  </a:lnTo>
                  <a:lnTo>
                    <a:pt x="9469" y="83718"/>
                  </a:lnTo>
                  <a:lnTo>
                    <a:pt x="5566" y="93591"/>
                  </a:lnTo>
                  <a:lnTo>
                    <a:pt x="2687" y="103737"/>
                  </a:lnTo>
                  <a:lnTo>
                    <a:pt x="832" y="114156"/>
                  </a:lnTo>
                  <a:lnTo>
                    <a:pt x="0" y="124847"/>
                  </a:lnTo>
                  <a:lnTo>
                    <a:pt x="191" y="135812"/>
                  </a:lnTo>
                  <a:lnTo>
                    <a:pt x="1406" y="147050"/>
                  </a:lnTo>
                  <a:lnTo>
                    <a:pt x="3644" y="158560"/>
                  </a:lnTo>
                  <a:lnTo>
                    <a:pt x="6905" y="170344"/>
                  </a:lnTo>
                  <a:lnTo>
                    <a:pt x="11189" y="182401"/>
                  </a:lnTo>
                  <a:lnTo>
                    <a:pt x="12165" y="184838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79" name="object 679"/>
            <p:cNvSpPr/>
            <p:nvPr/>
          </p:nvSpPr>
          <p:spPr>
            <a:xfrm>
              <a:off x="4088520" y="2546460"/>
              <a:ext cx="4728" cy="2682"/>
            </a:xfrm>
            <a:custGeom>
              <a:avLst/>
              <a:gdLst/>
              <a:ahLst/>
              <a:cxnLst/>
              <a:rect l="l" t="t" r="r" b="b"/>
              <a:pathLst>
                <a:path w="5414" h="3071">
                  <a:moveTo>
                    <a:pt x="5414" y="0"/>
                  </a:moveTo>
                  <a:lnTo>
                    <a:pt x="0" y="3071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80" name="object 680"/>
            <p:cNvSpPr/>
            <p:nvPr/>
          </p:nvSpPr>
          <p:spPr>
            <a:xfrm>
              <a:off x="4016957" y="2549142"/>
              <a:ext cx="71563" cy="236175"/>
            </a:xfrm>
            <a:custGeom>
              <a:avLst/>
              <a:gdLst/>
              <a:ahLst/>
              <a:cxnLst/>
              <a:rect l="l" t="t" r="r" b="b"/>
              <a:pathLst>
                <a:path w="81953" h="270466">
                  <a:moveTo>
                    <a:pt x="81953" y="0"/>
                  </a:moveTo>
                  <a:lnTo>
                    <a:pt x="69005" y="8085"/>
                  </a:lnTo>
                  <a:lnTo>
                    <a:pt x="57169" y="16743"/>
                  </a:lnTo>
                  <a:lnTo>
                    <a:pt x="46446" y="25973"/>
                  </a:lnTo>
                  <a:lnTo>
                    <a:pt x="36834" y="35777"/>
                  </a:lnTo>
                  <a:lnTo>
                    <a:pt x="28336" y="46153"/>
                  </a:lnTo>
                  <a:lnTo>
                    <a:pt x="20950" y="57101"/>
                  </a:lnTo>
                  <a:lnTo>
                    <a:pt x="14676" y="68622"/>
                  </a:lnTo>
                  <a:lnTo>
                    <a:pt x="9515" y="80716"/>
                  </a:lnTo>
                  <a:lnTo>
                    <a:pt x="5467" y="93381"/>
                  </a:lnTo>
                  <a:lnTo>
                    <a:pt x="2532" y="106619"/>
                  </a:lnTo>
                  <a:lnTo>
                    <a:pt x="709" y="120430"/>
                  </a:lnTo>
                  <a:lnTo>
                    <a:pt x="0" y="134812"/>
                  </a:lnTo>
                  <a:lnTo>
                    <a:pt x="403" y="149767"/>
                  </a:lnTo>
                  <a:lnTo>
                    <a:pt x="1919" y="165294"/>
                  </a:lnTo>
                  <a:lnTo>
                    <a:pt x="4548" y="181393"/>
                  </a:lnTo>
                  <a:lnTo>
                    <a:pt x="8291" y="198064"/>
                  </a:lnTo>
                  <a:lnTo>
                    <a:pt x="13147" y="215306"/>
                  </a:lnTo>
                  <a:lnTo>
                    <a:pt x="19115" y="233121"/>
                  </a:lnTo>
                  <a:lnTo>
                    <a:pt x="26198" y="251507"/>
                  </a:lnTo>
                  <a:lnTo>
                    <a:pt x="34393" y="270466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81" name="object 681"/>
            <p:cNvSpPr/>
            <p:nvPr/>
          </p:nvSpPr>
          <p:spPr>
            <a:xfrm>
              <a:off x="4043477" y="2474588"/>
              <a:ext cx="4499" cy="3080"/>
            </a:xfrm>
            <a:custGeom>
              <a:avLst/>
              <a:gdLst/>
              <a:ahLst/>
              <a:cxnLst/>
              <a:rect l="l" t="t" r="r" b="b"/>
              <a:pathLst>
                <a:path w="5152" h="3527">
                  <a:moveTo>
                    <a:pt x="5152" y="0"/>
                  </a:moveTo>
                  <a:lnTo>
                    <a:pt x="0" y="3527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82" name="object 682"/>
            <p:cNvSpPr/>
            <p:nvPr/>
          </p:nvSpPr>
          <p:spPr>
            <a:xfrm>
              <a:off x="3988211" y="2477669"/>
              <a:ext cx="58779" cy="307648"/>
            </a:xfrm>
            <a:custGeom>
              <a:avLst/>
              <a:gdLst/>
              <a:ahLst/>
              <a:cxnLst/>
              <a:rect l="l" t="t" r="r" b="b"/>
              <a:pathLst>
                <a:path w="67313" h="352317">
                  <a:moveTo>
                    <a:pt x="63290" y="0"/>
                  </a:moveTo>
                  <a:lnTo>
                    <a:pt x="51084" y="9263"/>
                  </a:lnTo>
                  <a:lnTo>
                    <a:pt x="40184" y="19406"/>
                  </a:lnTo>
                  <a:lnTo>
                    <a:pt x="30589" y="30427"/>
                  </a:lnTo>
                  <a:lnTo>
                    <a:pt x="22301" y="42328"/>
                  </a:lnTo>
                  <a:lnTo>
                    <a:pt x="15319" y="55108"/>
                  </a:lnTo>
                  <a:lnTo>
                    <a:pt x="9643" y="68767"/>
                  </a:lnTo>
                  <a:lnTo>
                    <a:pt x="5273" y="83305"/>
                  </a:lnTo>
                  <a:lnTo>
                    <a:pt x="2209" y="98723"/>
                  </a:lnTo>
                  <a:lnTo>
                    <a:pt x="451" y="115019"/>
                  </a:lnTo>
                  <a:lnTo>
                    <a:pt x="0" y="132195"/>
                  </a:lnTo>
                  <a:lnTo>
                    <a:pt x="854" y="150250"/>
                  </a:lnTo>
                  <a:lnTo>
                    <a:pt x="3014" y="169184"/>
                  </a:lnTo>
                  <a:lnTo>
                    <a:pt x="6480" y="188998"/>
                  </a:lnTo>
                  <a:lnTo>
                    <a:pt x="11252" y="209691"/>
                  </a:lnTo>
                  <a:lnTo>
                    <a:pt x="17331" y="231264"/>
                  </a:lnTo>
                  <a:lnTo>
                    <a:pt x="24715" y="253715"/>
                  </a:lnTo>
                  <a:lnTo>
                    <a:pt x="33406" y="277047"/>
                  </a:lnTo>
                  <a:lnTo>
                    <a:pt x="43402" y="301257"/>
                  </a:lnTo>
                  <a:lnTo>
                    <a:pt x="54705" y="326347"/>
                  </a:lnTo>
                  <a:lnTo>
                    <a:pt x="67313" y="352317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83" name="object 683"/>
            <p:cNvSpPr/>
            <p:nvPr/>
          </p:nvSpPr>
          <p:spPr>
            <a:xfrm>
              <a:off x="3993007" y="2406491"/>
              <a:ext cx="4249" cy="3416"/>
            </a:xfrm>
            <a:custGeom>
              <a:avLst/>
              <a:gdLst/>
              <a:ahLst/>
              <a:cxnLst/>
              <a:rect l="l" t="t" r="r" b="b"/>
              <a:pathLst>
                <a:path w="4866" h="3912">
                  <a:moveTo>
                    <a:pt x="4866" y="0"/>
                  </a:moveTo>
                  <a:lnTo>
                    <a:pt x="0" y="3912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84" name="object 684"/>
            <p:cNvSpPr/>
            <p:nvPr/>
          </p:nvSpPr>
          <p:spPr>
            <a:xfrm>
              <a:off x="3950769" y="2409908"/>
              <a:ext cx="96220" cy="375409"/>
            </a:xfrm>
            <a:custGeom>
              <a:avLst/>
              <a:gdLst/>
              <a:ahLst/>
              <a:cxnLst/>
              <a:rect l="l" t="t" r="r" b="b"/>
              <a:pathLst>
                <a:path w="110191" h="429916">
                  <a:moveTo>
                    <a:pt x="48371" y="0"/>
                  </a:moveTo>
                  <a:lnTo>
                    <a:pt x="36995" y="10379"/>
                  </a:lnTo>
                  <a:lnTo>
                    <a:pt x="27142" y="21928"/>
                  </a:lnTo>
                  <a:lnTo>
                    <a:pt x="18811" y="34647"/>
                  </a:lnTo>
                  <a:lnTo>
                    <a:pt x="12003" y="48536"/>
                  </a:lnTo>
                  <a:lnTo>
                    <a:pt x="6718" y="63595"/>
                  </a:lnTo>
                  <a:lnTo>
                    <a:pt x="2956" y="79824"/>
                  </a:lnTo>
                  <a:lnTo>
                    <a:pt x="716" y="97223"/>
                  </a:lnTo>
                  <a:lnTo>
                    <a:pt x="0" y="115792"/>
                  </a:lnTo>
                  <a:lnTo>
                    <a:pt x="806" y="135531"/>
                  </a:lnTo>
                  <a:lnTo>
                    <a:pt x="3135" y="156441"/>
                  </a:lnTo>
                  <a:lnTo>
                    <a:pt x="6986" y="178520"/>
                  </a:lnTo>
                  <a:lnTo>
                    <a:pt x="12361" y="201771"/>
                  </a:lnTo>
                  <a:lnTo>
                    <a:pt x="19259" y="226191"/>
                  </a:lnTo>
                  <a:lnTo>
                    <a:pt x="27680" y="251783"/>
                  </a:lnTo>
                  <a:lnTo>
                    <a:pt x="37624" y="278545"/>
                  </a:lnTo>
                  <a:lnTo>
                    <a:pt x="49091" y="306477"/>
                  </a:lnTo>
                  <a:lnTo>
                    <a:pt x="62081" y="335581"/>
                  </a:lnTo>
                  <a:lnTo>
                    <a:pt x="76594" y="365855"/>
                  </a:lnTo>
                  <a:lnTo>
                    <a:pt x="92631" y="397300"/>
                  </a:lnTo>
                  <a:lnTo>
                    <a:pt x="110191" y="429916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85" name="object 685"/>
            <p:cNvSpPr/>
            <p:nvPr/>
          </p:nvSpPr>
          <p:spPr>
            <a:xfrm>
              <a:off x="3937475" y="2342505"/>
              <a:ext cx="3941" cy="3727"/>
            </a:xfrm>
            <a:custGeom>
              <a:avLst/>
              <a:gdLst/>
              <a:ahLst/>
              <a:cxnLst/>
              <a:rect l="l" t="t" r="r" b="b"/>
              <a:pathLst>
                <a:path w="4513" h="4268">
                  <a:moveTo>
                    <a:pt x="4513" y="0"/>
                  </a:moveTo>
                  <a:lnTo>
                    <a:pt x="0" y="4268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86" name="object 686"/>
            <p:cNvSpPr/>
            <p:nvPr/>
          </p:nvSpPr>
          <p:spPr>
            <a:xfrm>
              <a:off x="3905713" y="2346233"/>
              <a:ext cx="141276" cy="439084"/>
            </a:xfrm>
            <a:custGeom>
              <a:avLst/>
              <a:gdLst/>
              <a:ahLst/>
              <a:cxnLst/>
              <a:rect l="l" t="t" r="r" b="b"/>
              <a:pathLst>
                <a:path w="161789" h="502837">
                  <a:moveTo>
                    <a:pt x="36373" y="0"/>
                  </a:moveTo>
                  <a:lnTo>
                    <a:pt x="25905" y="11421"/>
                  </a:lnTo>
                  <a:lnTo>
                    <a:pt x="17200" y="24288"/>
                  </a:lnTo>
                  <a:lnTo>
                    <a:pt x="10256" y="38599"/>
                  </a:lnTo>
                  <a:lnTo>
                    <a:pt x="5075" y="54354"/>
                  </a:lnTo>
                  <a:lnTo>
                    <a:pt x="1656" y="71554"/>
                  </a:lnTo>
                  <a:lnTo>
                    <a:pt x="0" y="90198"/>
                  </a:lnTo>
                  <a:lnTo>
                    <a:pt x="105" y="110287"/>
                  </a:lnTo>
                  <a:lnTo>
                    <a:pt x="1972" y="131820"/>
                  </a:lnTo>
                  <a:lnTo>
                    <a:pt x="5601" y="154796"/>
                  </a:lnTo>
                  <a:lnTo>
                    <a:pt x="10991" y="179217"/>
                  </a:lnTo>
                  <a:lnTo>
                    <a:pt x="18144" y="205082"/>
                  </a:lnTo>
                  <a:lnTo>
                    <a:pt x="27058" y="232391"/>
                  </a:lnTo>
                  <a:lnTo>
                    <a:pt x="37734" y="261144"/>
                  </a:lnTo>
                  <a:lnTo>
                    <a:pt x="50172" y="291341"/>
                  </a:lnTo>
                  <a:lnTo>
                    <a:pt x="64371" y="322981"/>
                  </a:lnTo>
                  <a:lnTo>
                    <a:pt x="80332" y="356065"/>
                  </a:lnTo>
                  <a:lnTo>
                    <a:pt x="98054" y="390593"/>
                  </a:lnTo>
                  <a:lnTo>
                    <a:pt x="117538" y="426564"/>
                  </a:lnTo>
                  <a:lnTo>
                    <a:pt x="138783" y="463979"/>
                  </a:lnTo>
                  <a:lnTo>
                    <a:pt x="161789" y="502837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87" name="object 687"/>
            <p:cNvSpPr/>
            <p:nvPr/>
          </p:nvSpPr>
          <p:spPr>
            <a:xfrm>
              <a:off x="3853432" y="2287052"/>
              <a:ext cx="193557" cy="498265"/>
            </a:xfrm>
            <a:custGeom>
              <a:avLst/>
              <a:gdLst/>
              <a:ahLst/>
              <a:cxnLst/>
              <a:rect l="l" t="t" r="r" b="b"/>
              <a:pathLst>
                <a:path w="221660" h="570610">
                  <a:moveTo>
                    <a:pt x="27134" y="0"/>
                  </a:moveTo>
                  <a:lnTo>
                    <a:pt x="10218" y="26495"/>
                  </a:lnTo>
                  <a:lnTo>
                    <a:pt x="1385" y="59783"/>
                  </a:lnTo>
                  <a:lnTo>
                    <a:pt x="0" y="78975"/>
                  </a:lnTo>
                  <a:lnTo>
                    <a:pt x="634" y="99864"/>
                  </a:lnTo>
                  <a:lnTo>
                    <a:pt x="3290" y="122451"/>
                  </a:lnTo>
                  <a:lnTo>
                    <a:pt x="7965" y="146736"/>
                  </a:lnTo>
                  <a:lnTo>
                    <a:pt x="14662" y="172719"/>
                  </a:lnTo>
                  <a:lnTo>
                    <a:pt x="23378" y="200401"/>
                  </a:lnTo>
                  <a:lnTo>
                    <a:pt x="34115" y="229780"/>
                  </a:lnTo>
                  <a:lnTo>
                    <a:pt x="46873" y="260857"/>
                  </a:lnTo>
                  <a:lnTo>
                    <a:pt x="61650" y="293633"/>
                  </a:lnTo>
                  <a:lnTo>
                    <a:pt x="78448" y="328107"/>
                  </a:lnTo>
                  <a:lnTo>
                    <a:pt x="97266" y="364279"/>
                  </a:lnTo>
                  <a:lnTo>
                    <a:pt x="118105" y="402149"/>
                  </a:lnTo>
                  <a:lnTo>
                    <a:pt x="140963" y="441717"/>
                  </a:lnTo>
                  <a:lnTo>
                    <a:pt x="165842" y="482983"/>
                  </a:lnTo>
                  <a:lnTo>
                    <a:pt x="192741" y="525947"/>
                  </a:lnTo>
                  <a:lnTo>
                    <a:pt x="221660" y="570610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88" name="object 688"/>
            <p:cNvSpPr/>
            <p:nvPr/>
          </p:nvSpPr>
          <p:spPr>
            <a:xfrm>
              <a:off x="3812403" y="2228442"/>
              <a:ext cx="3338" cy="4297"/>
            </a:xfrm>
            <a:custGeom>
              <a:avLst/>
              <a:gdLst/>
              <a:ahLst/>
              <a:cxnLst/>
              <a:rect l="l" t="t" r="r" b="b"/>
              <a:pathLst>
                <a:path w="3823" h="4921">
                  <a:moveTo>
                    <a:pt x="3823" y="0"/>
                  </a:moveTo>
                  <a:lnTo>
                    <a:pt x="0" y="4921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89" name="object 689"/>
            <p:cNvSpPr/>
            <p:nvPr/>
          </p:nvSpPr>
          <p:spPr>
            <a:xfrm>
              <a:off x="3637575" y="2232738"/>
              <a:ext cx="174827" cy="68006"/>
            </a:xfrm>
            <a:custGeom>
              <a:avLst/>
              <a:gdLst/>
              <a:ahLst/>
              <a:cxnLst/>
              <a:rect l="l" t="t" r="r" b="b"/>
              <a:pathLst>
                <a:path w="200211" h="77880">
                  <a:moveTo>
                    <a:pt x="200211" y="0"/>
                  </a:moveTo>
                  <a:lnTo>
                    <a:pt x="188951" y="13816"/>
                  </a:lnTo>
                  <a:lnTo>
                    <a:pt x="177628" y="26286"/>
                  </a:lnTo>
                  <a:lnTo>
                    <a:pt x="166243" y="37408"/>
                  </a:lnTo>
                  <a:lnTo>
                    <a:pt x="154794" y="47183"/>
                  </a:lnTo>
                  <a:lnTo>
                    <a:pt x="143283" y="55610"/>
                  </a:lnTo>
                  <a:lnTo>
                    <a:pt x="131708" y="62691"/>
                  </a:lnTo>
                  <a:lnTo>
                    <a:pt x="120071" y="68423"/>
                  </a:lnTo>
                  <a:lnTo>
                    <a:pt x="108370" y="72809"/>
                  </a:lnTo>
                  <a:lnTo>
                    <a:pt x="96606" y="75847"/>
                  </a:lnTo>
                  <a:lnTo>
                    <a:pt x="84780" y="77537"/>
                  </a:lnTo>
                  <a:lnTo>
                    <a:pt x="72890" y="77880"/>
                  </a:lnTo>
                  <a:lnTo>
                    <a:pt x="60936" y="76876"/>
                  </a:lnTo>
                  <a:lnTo>
                    <a:pt x="48920" y="74524"/>
                  </a:lnTo>
                  <a:lnTo>
                    <a:pt x="36840" y="70824"/>
                  </a:lnTo>
                  <a:lnTo>
                    <a:pt x="24697" y="65777"/>
                  </a:lnTo>
                  <a:lnTo>
                    <a:pt x="12490" y="59382"/>
                  </a:lnTo>
                  <a:lnTo>
                    <a:pt x="220" y="51639"/>
                  </a:lnTo>
                  <a:lnTo>
                    <a:pt x="0" y="51488"/>
                  </a:lnTo>
                </a:path>
              </a:pathLst>
            </a:custGeom>
            <a:ln w="7486">
              <a:solidFill>
                <a:srgbClr val="EFC30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90" name="object 690"/>
            <p:cNvSpPr/>
            <p:nvPr/>
          </p:nvSpPr>
          <p:spPr>
            <a:xfrm>
              <a:off x="3743661" y="2179058"/>
              <a:ext cx="2987" cy="4559"/>
            </a:xfrm>
            <a:custGeom>
              <a:avLst/>
              <a:gdLst/>
              <a:ahLst/>
              <a:cxnLst/>
              <a:rect l="l" t="t" r="r" b="b"/>
              <a:pathLst>
                <a:path w="3421" h="5221">
                  <a:moveTo>
                    <a:pt x="3421" y="0"/>
                  </a:moveTo>
                  <a:lnTo>
                    <a:pt x="0" y="5221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91" name="object 691"/>
            <p:cNvSpPr/>
            <p:nvPr/>
          </p:nvSpPr>
          <p:spPr>
            <a:xfrm>
              <a:off x="3637575" y="2183617"/>
              <a:ext cx="106085" cy="96984"/>
            </a:xfrm>
            <a:custGeom>
              <a:avLst/>
              <a:gdLst/>
              <a:ahLst/>
              <a:cxnLst/>
              <a:rect l="l" t="t" r="r" b="b"/>
              <a:pathLst>
                <a:path w="121488" h="111065">
                  <a:moveTo>
                    <a:pt x="121488" y="0"/>
                  </a:moveTo>
                  <a:lnTo>
                    <a:pt x="108544" y="19212"/>
                  </a:lnTo>
                  <a:lnTo>
                    <a:pt x="96197" y="36600"/>
                  </a:lnTo>
                  <a:lnTo>
                    <a:pt x="84446" y="52166"/>
                  </a:lnTo>
                  <a:lnTo>
                    <a:pt x="73291" y="65909"/>
                  </a:lnTo>
                  <a:lnTo>
                    <a:pt x="62733" y="77829"/>
                  </a:lnTo>
                  <a:lnTo>
                    <a:pt x="52771" y="87926"/>
                  </a:lnTo>
                  <a:lnTo>
                    <a:pt x="43405" y="96200"/>
                  </a:lnTo>
                  <a:lnTo>
                    <a:pt x="34634" y="102651"/>
                  </a:lnTo>
                  <a:lnTo>
                    <a:pt x="26460" y="107278"/>
                  </a:lnTo>
                  <a:lnTo>
                    <a:pt x="18880" y="110083"/>
                  </a:lnTo>
                  <a:lnTo>
                    <a:pt x="11897" y="111065"/>
                  </a:lnTo>
                  <a:lnTo>
                    <a:pt x="5508" y="110224"/>
                  </a:lnTo>
                  <a:lnTo>
                    <a:pt x="0" y="107742"/>
                  </a:lnTo>
                </a:path>
              </a:pathLst>
            </a:custGeom>
            <a:ln w="7486">
              <a:solidFill>
                <a:srgbClr val="EFC30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92" name="object 692"/>
            <p:cNvSpPr/>
            <p:nvPr/>
          </p:nvSpPr>
          <p:spPr>
            <a:xfrm>
              <a:off x="3671239" y="2135183"/>
              <a:ext cx="2643" cy="4757"/>
            </a:xfrm>
            <a:custGeom>
              <a:avLst/>
              <a:gdLst/>
              <a:ahLst/>
              <a:cxnLst/>
              <a:rect l="l" t="t" r="r" b="b"/>
              <a:pathLst>
                <a:path w="3027" h="5448">
                  <a:moveTo>
                    <a:pt x="3116" y="0"/>
                  </a:moveTo>
                  <a:lnTo>
                    <a:pt x="88" y="5448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93" name="object 693"/>
            <p:cNvSpPr/>
            <p:nvPr/>
          </p:nvSpPr>
          <p:spPr>
            <a:xfrm>
              <a:off x="3627178" y="2139941"/>
              <a:ext cx="44138" cy="137758"/>
            </a:xfrm>
            <a:custGeom>
              <a:avLst/>
              <a:gdLst/>
              <a:ahLst/>
              <a:cxnLst/>
              <a:rect l="l" t="t" r="r" b="b"/>
              <a:pathLst>
                <a:path w="50547" h="157760">
                  <a:moveTo>
                    <a:pt x="50547" y="0"/>
                  </a:moveTo>
                  <a:lnTo>
                    <a:pt x="39455" y="20659"/>
                  </a:lnTo>
                  <a:lnTo>
                    <a:pt x="29731" y="39905"/>
                  </a:lnTo>
                  <a:lnTo>
                    <a:pt x="21376" y="57738"/>
                  </a:lnTo>
                  <a:lnTo>
                    <a:pt x="14390" y="74157"/>
                  </a:lnTo>
                  <a:lnTo>
                    <a:pt x="8773" y="89164"/>
                  </a:lnTo>
                  <a:lnTo>
                    <a:pt x="4525" y="102759"/>
                  </a:lnTo>
                  <a:lnTo>
                    <a:pt x="1647" y="114942"/>
                  </a:lnTo>
                  <a:lnTo>
                    <a:pt x="138" y="125714"/>
                  </a:lnTo>
                  <a:lnTo>
                    <a:pt x="0" y="135076"/>
                  </a:lnTo>
                  <a:lnTo>
                    <a:pt x="1231" y="143027"/>
                  </a:lnTo>
                  <a:lnTo>
                    <a:pt x="3832" y="149570"/>
                  </a:lnTo>
                  <a:lnTo>
                    <a:pt x="7804" y="154703"/>
                  </a:lnTo>
                  <a:lnTo>
                    <a:pt x="11906" y="157760"/>
                  </a:lnTo>
                </a:path>
              </a:pathLst>
            </a:custGeom>
            <a:ln w="7486">
              <a:solidFill>
                <a:srgbClr val="EFC30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94" name="object 694"/>
            <p:cNvSpPr/>
            <p:nvPr/>
          </p:nvSpPr>
          <p:spPr>
            <a:xfrm>
              <a:off x="3595814" y="2097100"/>
              <a:ext cx="2247" cy="4942"/>
            </a:xfrm>
            <a:custGeom>
              <a:avLst/>
              <a:gdLst/>
              <a:ahLst/>
              <a:cxnLst/>
              <a:rect l="l" t="t" r="r" b="b"/>
              <a:pathLst>
                <a:path w="2573" h="5660">
                  <a:moveTo>
                    <a:pt x="2573" y="0"/>
                  </a:moveTo>
                  <a:lnTo>
                    <a:pt x="0" y="566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95" name="object 695"/>
            <p:cNvSpPr/>
            <p:nvPr/>
          </p:nvSpPr>
          <p:spPr>
            <a:xfrm>
              <a:off x="3575261" y="2102043"/>
              <a:ext cx="62314" cy="175657"/>
            </a:xfrm>
            <a:custGeom>
              <a:avLst/>
              <a:gdLst/>
              <a:ahLst/>
              <a:cxnLst/>
              <a:rect l="l" t="t" r="r" b="b"/>
              <a:pathLst>
                <a:path w="71362" h="201161">
                  <a:moveTo>
                    <a:pt x="23537" y="0"/>
                  </a:moveTo>
                  <a:lnTo>
                    <a:pt x="16429" y="16742"/>
                  </a:lnTo>
                  <a:lnTo>
                    <a:pt x="10596" y="32889"/>
                  </a:lnTo>
                  <a:lnTo>
                    <a:pt x="6036" y="48440"/>
                  </a:lnTo>
                  <a:lnTo>
                    <a:pt x="2750" y="63395"/>
                  </a:lnTo>
                  <a:lnTo>
                    <a:pt x="738" y="77753"/>
                  </a:lnTo>
                  <a:lnTo>
                    <a:pt x="0" y="91515"/>
                  </a:lnTo>
                  <a:lnTo>
                    <a:pt x="535" y="104681"/>
                  </a:lnTo>
                  <a:lnTo>
                    <a:pt x="2346" y="117250"/>
                  </a:lnTo>
                  <a:lnTo>
                    <a:pt x="5430" y="129223"/>
                  </a:lnTo>
                  <a:lnTo>
                    <a:pt x="9788" y="140599"/>
                  </a:lnTo>
                  <a:lnTo>
                    <a:pt x="15422" y="151379"/>
                  </a:lnTo>
                  <a:lnTo>
                    <a:pt x="22329" y="161562"/>
                  </a:lnTo>
                  <a:lnTo>
                    <a:pt x="30511" y="171148"/>
                  </a:lnTo>
                  <a:lnTo>
                    <a:pt x="39968" y="180137"/>
                  </a:lnTo>
                  <a:lnTo>
                    <a:pt x="50699" y="188530"/>
                  </a:lnTo>
                  <a:lnTo>
                    <a:pt x="62705" y="196325"/>
                  </a:lnTo>
                  <a:lnTo>
                    <a:pt x="71362" y="201161"/>
                  </a:lnTo>
                </a:path>
              </a:pathLst>
            </a:custGeom>
            <a:ln w="7486">
              <a:solidFill>
                <a:srgbClr val="EFC30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96" name="object 696"/>
            <p:cNvSpPr/>
            <p:nvPr/>
          </p:nvSpPr>
          <p:spPr>
            <a:xfrm>
              <a:off x="3936301" y="3297786"/>
              <a:ext cx="131864" cy="33961"/>
            </a:xfrm>
            <a:custGeom>
              <a:avLst/>
              <a:gdLst/>
              <a:ahLst/>
              <a:cxnLst/>
              <a:rect l="l" t="t" r="r" b="b"/>
              <a:pathLst>
                <a:path w="151010" h="38892">
                  <a:moveTo>
                    <a:pt x="151010" y="38892"/>
                  </a:moveTo>
                  <a:lnTo>
                    <a:pt x="127417" y="32812"/>
                  </a:lnTo>
                  <a:lnTo>
                    <a:pt x="105827" y="27249"/>
                  </a:lnTo>
                  <a:lnTo>
                    <a:pt x="86239" y="22202"/>
                  </a:lnTo>
                  <a:lnTo>
                    <a:pt x="68653" y="17673"/>
                  </a:lnTo>
                  <a:lnTo>
                    <a:pt x="53070" y="13660"/>
                  </a:lnTo>
                  <a:lnTo>
                    <a:pt x="39490" y="10163"/>
                  </a:lnTo>
                  <a:lnTo>
                    <a:pt x="27913" y="7183"/>
                  </a:lnTo>
                  <a:lnTo>
                    <a:pt x="18339" y="4719"/>
                  </a:lnTo>
                  <a:lnTo>
                    <a:pt x="10769" y="2770"/>
                  </a:lnTo>
                  <a:lnTo>
                    <a:pt x="5201" y="1338"/>
                  </a:lnTo>
                  <a:lnTo>
                    <a:pt x="1637" y="421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97" name="object 697"/>
            <p:cNvSpPr/>
            <p:nvPr/>
          </p:nvSpPr>
          <p:spPr>
            <a:xfrm>
              <a:off x="3804391" y="3263828"/>
              <a:ext cx="131910" cy="33958"/>
            </a:xfrm>
            <a:custGeom>
              <a:avLst/>
              <a:gdLst/>
              <a:ahLst/>
              <a:cxnLst/>
              <a:rect l="l" t="t" r="r" b="b"/>
              <a:pathLst>
                <a:path w="151063" h="38888">
                  <a:moveTo>
                    <a:pt x="151063" y="38888"/>
                  </a:moveTo>
                  <a:lnTo>
                    <a:pt x="127466" y="32811"/>
                  </a:lnTo>
                  <a:lnTo>
                    <a:pt x="105871" y="27250"/>
                  </a:lnTo>
                  <a:lnTo>
                    <a:pt x="86279" y="22206"/>
                  </a:lnTo>
                  <a:lnTo>
                    <a:pt x="68691" y="17677"/>
                  </a:lnTo>
                  <a:lnTo>
                    <a:pt x="53105" y="13665"/>
                  </a:lnTo>
                  <a:lnTo>
                    <a:pt x="39522" y="10169"/>
                  </a:lnTo>
                  <a:lnTo>
                    <a:pt x="27941" y="7189"/>
                  </a:lnTo>
                  <a:lnTo>
                    <a:pt x="18364" y="4724"/>
                  </a:lnTo>
                  <a:lnTo>
                    <a:pt x="10789" y="2775"/>
                  </a:lnTo>
                  <a:lnTo>
                    <a:pt x="5216" y="1341"/>
                  </a:lnTo>
                  <a:lnTo>
                    <a:pt x="1647" y="423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98" name="object 698"/>
            <p:cNvSpPr/>
            <p:nvPr/>
          </p:nvSpPr>
          <p:spPr>
            <a:xfrm>
              <a:off x="3672487" y="3229830"/>
              <a:ext cx="131903" cy="33998"/>
            </a:xfrm>
            <a:custGeom>
              <a:avLst/>
              <a:gdLst/>
              <a:ahLst/>
              <a:cxnLst/>
              <a:rect l="l" t="t" r="r" b="b"/>
              <a:pathLst>
                <a:path w="151054" h="38934">
                  <a:moveTo>
                    <a:pt x="151054" y="38934"/>
                  </a:moveTo>
                  <a:lnTo>
                    <a:pt x="127458" y="32853"/>
                  </a:lnTo>
                  <a:lnTo>
                    <a:pt x="105866" y="27288"/>
                  </a:lnTo>
                  <a:lnTo>
                    <a:pt x="86275" y="22239"/>
                  </a:lnTo>
                  <a:lnTo>
                    <a:pt x="68688" y="17706"/>
                  </a:lnTo>
                  <a:lnTo>
                    <a:pt x="53103" y="13689"/>
                  </a:lnTo>
                  <a:lnTo>
                    <a:pt x="39521" y="10188"/>
                  </a:lnTo>
                  <a:lnTo>
                    <a:pt x="27941" y="7203"/>
                  </a:lnTo>
                  <a:lnTo>
                    <a:pt x="18364" y="4734"/>
                  </a:lnTo>
                  <a:lnTo>
                    <a:pt x="10789" y="2781"/>
                  </a:lnTo>
                  <a:lnTo>
                    <a:pt x="5217" y="1345"/>
                  </a:lnTo>
                  <a:lnTo>
                    <a:pt x="1647" y="424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699" name="object 699"/>
            <p:cNvSpPr/>
            <p:nvPr/>
          </p:nvSpPr>
          <p:spPr>
            <a:xfrm>
              <a:off x="3308595" y="3226106"/>
              <a:ext cx="363892" cy="242235"/>
            </a:xfrm>
            <a:custGeom>
              <a:avLst/>
              <a:gdLst/>
              <a:ahLst/>
              <a:cxnLst/>
              <a:rect l="l" t="t" r="r" b="b"/>
              <a:pathLst>
                <a:path w="416727" h="277406">
                  <a:moveTo>
                    <a:pt x="416727" y="4264"/>
                  </a:moveTo>
                  <a:lnTo>
                    <a:pt x="401341" y="1255"/>
                  </a:lnTo>
                  <a:lnTo>
                    <a:pt x="385380" y="0"/>
                  </a:lnTo>
                  <a:lnTo>
                    <a:pt x="368845" y="499"/>
                  </a:lnTo>
                  <a:lnTo>
                    <a:pt x="351736" y="2752"/>
                  </a:lnTo>
                  <a:lnTo>
                    <a:pt x="334053" y="6760"/>
                  </a:lnTo>
                  <a:lnTo>
                    <a:pt x="315796" y="12522"/>
                  </a:lnTo>
                  <a:lnTo>
                    <a:pt x="296966" y="20038"/>
                  </a:lnTo>
                  <a:lnTo>
                    <a:pt x="277561" y="29309"/>
                  </a:lnTo>
                  <a:lnTo>
                    <a:pt x="257584" y="40334"/>
                  </a:lnTo>
                  <a:lnTo>
                    <a:pt x="237032" y="53114"/>
                  </a:lnTo>
                  <a:lnTo>
                    <a:pt x="215907" y="67648"/>
                  </a:lnTo>
                  <a:lnTo>
                    <a:pt x="194209" y="83936"/>
                  </a:lnTo>
                  <a:lnTo>
                    <a:pt x="171938" y="101979"/>
                  </a:lnTo>
                  <a:lnTo>
                    <a:pt x="149094" y="121776"/>
                  </a:lnTo>
                  <a:lnTo>
                    <a:pt x="125677" y="143328"/>
                  </a:lnTo>
                  <a:lnTo>
                    <a:pt x="101686" y="166635"/>
                  </a:lnTo>
                  <a:lnTo>
                    <a:pt x="77124" y="191696"/>
                  </a:lnTo>
                  <a:lnTo>
                    <a:pt x="51988" y="218511"/>
                  </a:lnTo>
                  <a:lnTo>
                    <a:pt x="26280" y="247082"/>
                  </a:lnTo>
                  <a:lnTo>
                    <a:pt x="0" y="277406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00" name="object 700"/>
            <p:cNvSpPr/>
            <p:nvPr/>
          </p:nvSpPr>
          <p:spPr>
            <a:xfrm>
              <a:off x="3288586" y="2912380"/>
              <a:ext cx="59386" cy="555962"/>
            </a:xfrm>
            <a:custGeom>
              <a:avLst/>
              <a:gdLst/>
              <a:ahLst/>
              <a:cxnLst/>
              <a:rect l="l" t="t" r="r" b="b"/>
              <a:pathLst>
                <a:path w="68008" h="636684">
                  <a:moveTo>
                    <a:pt x="22913" y="636684"/>
                  </a:moveTo>
                  <a:lnTo>
                    <a:pt x="12114" y="604587"/>
                  </a:lnTo>
                  <a:lnTo>
                    <a:pt x="4716" y="565474"/>
                  </a:lnTo>
                  <a:lnTo>
                    <a:pt x="2294" y="543287"/>
                  </a:lnTo>
                  <a:lnTo>
                    <a:pt x="721" y="519345"/>
                  </a:lnTo>
                  <a:lnTo>
                    <a:pt x="0" y="493650"/>
                  </a:lnTo>
                  <a:lnTo>
                    <a:pt x="128" y="466200"/>
                  </a:lnTo>
                  <a:lnTo>
                    <a:pt x="1108" y="436997"/>
                  </a:lnTo>
                  <a:lnTo>
                    <a:pt x="2937" y="406040"/>
                  </a:lnTo>
                  <a:lnTo>
                    <a:pt x="5617" y="373328"/>
                  </a:lnTo>
                  <a:lnTo>
                    <a:pt x="9148" y="338863"/>
                  </a:lnTo>
                  <a:lnTo>
                    <a:pt x="13529" y="302644"/>
                  </a:lnTo>
                  <a:lnTo>
                    <a:pt x="18761" y="264671"/>
                  </a:lnTo>
                  <a:lnTo>
                    <a:pt x="24843" y="224944"/>
                  </a:lnTo>
                  <a:lnTo>
                    <a:pt x="31775" y="183463"/>
                  </a:lnTo>
                  <a:lnTo>
                    <a:pt x="39558" y="140228"/>
                  </a:lnTo>
                  <a:lnTo>
                    <a:pt x="48191" y="95239"/>
                  </a:lnTo>
                  <a:lnTo>
                    <a:pt x="57674" y="48496"/>
                  </a:lnTo>
                  <a:lnTo>
                    <a:pt x="68008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01" name="object 701"/>
            <p:cNvSpPr/>
            <p:nvPr/>
          </p:nvSpPr>
          <p:spPr>
            <a:xfrm>
              <a:off x="3877126" y="2283027"/>
              <a:ext cx="3683" cy="4024"/>
            </a:xfrm>
            <a:custGeom>
              <a:avLst/>
              <a:gdLst/>
              <a:ahLst/>
              <a:cxnLst/>
              <a:rect l="l" t="t" r="r" b="b"/>
              <a:pathLst>
                <a:path w="4218" h="4608">
                  <a:moveTo>
                    <a:pt x="4218" y="0"/>
                  </a:moveTo>
                  <a:lnTo>
                    <a:pt x="0" y="4608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02" name="object 702"/>
            <p:cNvSpPr/>
            <p:nvPr/>
          </p:nvSpPr>
          <p:spPr>
            <a:xfrm>
              <a:off x="3853432" y="2287052"/>
              <a:ext cx="193557" cy="498265"/>
            </a:xfrm>
            <a:custGeom>
              <a:avLst/>
              <a:gdLst/>
              <a:ahLst/>
              <a:cxnLst/>
              <a:rect l="l" t="t" r="r" b="b"/>
              <a:pathLst>
                <a:path w="221660" h="570610">
                  <a:moveTo>
                    <a:pt x="27134" y="0"/>
                  </a:moveTo>
                  <a:lnTo>
                    <a:pt x="10218" y="26495"/>
                  </a:lnTo>
                  <a:lnTo>
                    <a:pt x="1385" y="59783"/>
                  </a:lnTo>
                  <a:lnTo>
                    <a:pt x="0" y="78975"/>
                  </a:lnTo>
                  <a:lnTo>
                    <a:pt x="634" y="99864"/>
                  </a:lnTo>
                  <a:lnTo>
                    <a:pt x="3290" y="122451"/>
                  </a:lnTo>
                  <a:lnTo>
                    <a:pt x="7965" y="146736"/>
                  </a:lnTo>
                  <a:lnTo>
                    <a:pt x="14662" y="172719"/>
                  </a:lnTo>
                  <a:lnTo>
                    <a:pt x="23378" y="200401"/>
                  </a:lnTo>
                  <a:lnTo>
                    <a:pt x="34115" y="229780"/>
                  </a:lnTo>
                  <a:lnTo>
                    <a:pt x="46873" y="260857"/>
                  </a:lnTo>
                  <a:lnTo>
                    <a:pt x="61650" y="293633"/>
                  </a:lnTo>
                  <a:lnTo>
                    <a:pt x="78448" y="328107"/>
                  </a:lnTo>
                  <a:lnTo>
                    <a:pt x="97266" y="364279"/>
                  </a:lnTo>
                  <a:lnTo>
                    <a:pt x="118105" y="402149"/>
                  </a:lnTo>
                  <a:lnTo>
                    <a:pt x="140963" y="441717"/>
                  </a:lnTo>
                  <a:lnTo>
                    <a:pt x="165842" y="482983"/>
                  </a:lnTo>
                  <a:lnTo>
                    <a:pt x="192741" y="525947"/>
                  </a:lnTo>
                  <a:lnTo>
                    <a:pt x="221660" y="570610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03" name="object 703"/>
            <p:cNvSpPr/>
            <p:nvPr/>
          </p:nvSpPr>
          <p:spPr>
            <a:xfrm>
              <a:off x="3937475" y="2342505"/>
              <a:ext cx="3941" cy="3727"/>
            </a:xfrm>
            <a:custGeom>
              <a:avLst/>
              <a:gdLst/>
              <a:ahLst/>
              <a:cxnLst/>
              <a:rect l="l" t="t" r="r" b="b"/>
              <a:pathLst>
                <a:path w="4513" h="4268">
                  <a:moveTo>
                    <a:pt x="4513" y="0"/>
                  </a:moveTo>
                  <a:lnTo>
                    <a:pt x="0" y="4268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04" name="object 704"/>
            <p:cNvSpPr/>
            <p:nvPr/>
          </p:nvSpPr>
          <p:spPr>
            <a:xfrm>
              <a:off x="3905713" y="2346233"/>
              <a:ext cx="141276" cy="439084"/>
            </a:xfrm>
            <a:custGeom>
              <a:avLst/>
              <a:gdLst/>
              <a:ahLst/>
              <a:cxnLst/>
              <a:rect l="l" t="t" r="r" b="b"/>
              <a:pathLst>
                <a:path w="161789" h="502837">
                  <a:moveTo>
                    <a:pt x="36373" y="0"/>
                  </a:moveTo>
                  <a:lnTo>
                    <a:pt x="25905" y="11421"/>
                  </a:lnTo>
                  <a:lnTo>
                    <a:pt x="17200" y="24288"/>
                  </a:lnTo>
                  <a:lnTo>
                    <a:pt x="10256" y="38599"/>
                  </a:lnTo>
                  <a:lnTo>
                    <a:pt x="5075" y="54354"/>
                  </a:lnTo>
                  <a:lnTo>
                    <a:pt x="1656" y="71554"/>
                  </a:lnTo>
                  <a:lnTo>
                    <a:pt x="0" y="90198"/>
                  </a:lnTo>
                  <a:lnTo>
                    <a:pt x="105" y="110287"/>
                  </a:lnTo>
                  <a:lnTo>
                    <a:pt x="1972" y="131820"/>
                  </a:lnTo>
                  <a:lnTo>
                    <a:pt x="5601" y="154796"/>
                  </a:lnTo>
                  <a:lnTo>
                    <a:pt x="10991" y="179217"/>
                  </a:lnTo>
                  <a:lnTo>
                    <a:pt x="18144" y="205082"/>
                  </a:lnTo>
                  <a:lnTo>
                    <a:pt x="27058" y="232391"/>
                  </a:lnTo>
                  <a:lnTo>
                    <a:pt x="37734" y="261144"/>
                  </a:lnTo>
                  <a:lnTo>
                    <a:pt x="50172" y="291341"/>
                  </a:lnTo>
                  <a:lnTo>
                    <a:pt x="64371" y="322981"/>
                  </a:lnTo>
                  <a:lnTo>
                    <a:pt x="80332" y="356065"/>
                  </a:lnTo>
                  <a:lnTo>
                    <a:pt x="98054" y="390593"/>
                  </a:lnTo>
                  <a:lnTo>
                    <a:pt x="117538" y="426564"/>
                  </a:lnTo>
                  <a:lnTo>
                    <a:pt x="138783" y="463979"/>
                  </a:lnTo>
                  <a:lnTo>
                    <a:pt x="161789" y="502837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05" name="object 705"/>
            <p:cNvSpPr/>
            <p:nvPr/>
          </p:nvSpPr>
          <p:spPr>
            <a:xfrm>
              <a:off x="3993007" y="2406491"/>
              <a:ext cx="4249" cy="3416"/>
            </a:xfrm>
            <a:custGeom>
              <a:avLst/>
              <a:gdLst/>
              <a:ahLst/>
              <a:cxnLst/>
              <a:rect l="l" t="t" r="r" b="b"/>
              <a:pathLst>
                <a:path w="4866" h="3912">
                  <a:moveTo>
                    <a:pt x="4866" y="0"/>
                  </a:moveTo>
                  <a:lnTo>
                    <a:pt x="0" y="3912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06" name="object 706"/>
            <p:cNvSpPr/>
            <p:nvPr/>
          </p:nvSpPr>
          <p:spPr>
            <a:xfrm>
              <a:off x="3950769" y="2409908"/>
              <a:ext cx="96220" cy="375409"/>
            </a:xfrm>
            <a:custGeom>
              <a:avLst/>
              <a:gdLst/>
              <a:ahLst/>
              <a:cxnLst/>
              <a:rect l="l" t="t" r="r" b="b"/>
              <a:pathLst>
                <a:path w="110191" h="429916">
                  <a:moveTo>
                    <a:pt x="48371" y="0"/>
                  </a:moveTo>
                  <a:lnTo>
                    <a:pt x="36995" y="10379"/>
                  </a:lnTo>
                  <a:lnTo>
                    <a:pt x="27142" y="21928"/>
                  </a:lnTo>
                  <a:lnTo>
                    <a:pt x="18811" y="34647"/>
                  </a:lnTo>
                  <a:lnTo>
                    <a:pt x="12003" y="48536"/>
                  </a:lnTo>
                  <a:lnTo>
                    <a:pt x="6718" y="63595"/>
                  </a:lnTo>
                  <a:lnTo>
                    <a:pt x="2956" y="79824"/>
                  </a:lnTo>
                  <a:lnTo>
                    <a:pt x="716" y="97223"/>
                  </a:lnTo>
                  <a:lnTo>
                    <a:pt x="0" y="115792"/>
                  </a:lnTo>
                  <a:lnTo>
                    <a:pt x="806" y="135531"/>
                  </a:lnTo>
                  <a:lnTo>
                    <a:pt x="3135" y="156441"/>
                  </a:lnTo>
                  <a:lnTo>
                    <a:pt x="6986" y="178520"/>
                  </a:lnTo>
                  <a:lnTo>
                    <a:pt x="12361" y="201771"/>
                  </a:lnTo>
                  <a:lnTo>
                    <a:pt x="19259" y="226191"/>
                  </a:lnTo>
                  <a:lnTo>
                    <a:pt x="27680" y="251783"/>
                  </a:lnTo>
                  <a:lnTo>
                    <a:pt x="37624" y="278545"/>
                  </a:lnTo>
                  <a:lnTo>
                    <a:pt x="49091" y="306477"/>
                  </a:lnTo>
                  <a:lnTo>
                    <a:pt x="62081" y="335581"/>
                  </a:lnTo>
                  <a:lnTo>
                    <a:pt x="76594" y="365855"/>
                  </a:lnTo>
                  <a:lnTo>
                    <a:pt x="92631" y="397300"/>
                  </a:lnTo>
                  <a:lnTo>
                    <a:pt x="110191" y="429916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07" name="object 707"/>
            <p:cNvSpPr/>
            <p:nvPr/>
          </p:nvSpPr>
          <p:spPr>
            <a:xfrm>
              <a:off x="4043477" y="2474588"/>
              <a:ext cx="4499" cy="3080"/>
            </a:xfrm>
            <a:custGeom>
              <a:avLst/>
              <a:gdLst/>
              <a:ahLst/>
              <a:cxnLst/>
              <a:rect l="l" t="t" r="r" b="b"/>
              <a:pathLst>
                <a:path w="5152" h="3527">
                  <a:moveTo>
                    <a:pt x="5152" y="0"/>
                  </a:moveTo>
                  <a:lnTo>
                    <a:pt x="0" y="3527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08" name="object 708"/>
            <p:cNvSpPr/>
            <p:nvPr/>
          </p:nvSpPr>
          <p:spPr>
            <a:xfrm>
              <a:off x="3988211" y="2477669"/>
              <a:ext cx="58779" cy="307648"/>
            </a:xfrm>
            <a:custGeom>
              <a:avLst/>
              <a:gdLst/>
              <a:ahLst/>
              <a:cxnLst/>
              <a:rect l="l" t="t" r="r" b="b"/>
              <a:pathLst>
                <a:path w="67313" h="352317">
                  <a:moveTo>
                    <a:pt x="63290" y="0"/>
                  </a:moveTo>
                  <a:lnTo>
                    <a:pt x="51084" y="9263"/>
                  </a:lnTo>
                  <a:lnTo>
                    <a:pt x="40184" y="19406"/>
                  </a:lnTo>
                  <a:lnTo>
                    <a:pt x="30589" y="30427"/>
                  </a:lnTo>
                  <a:lnTo>
                    <a:pt x="22301" y="42328"/>
                  </a:lnTo>
                  <a:lnTo>
                    <a:pt x="15319" y="55108"/>
                  </a:lnTo>
                  <a:lnTo>
                    <a:pt x="9643" y="68767"/>
                  </a:lnTo>
                  <a:lnTo>
                    <a:pt x="5273" y="83305"/>
                  </a:lnTo>
                  <a:lnTo>
                    <a:pt x="2209" y="98723"/>
                  </a:lnTo>
                  <a:lnTo>
                    <a:pt x="451" y="115019"/>
                  </a:lnTo>
                  <a:lnTo>
                    <a:pt x="0" y="132195"/>
                  </a:lnTo>
                  <a:lnTo>
                    <a:pt x="854" y="150250"/>
                  </a:lnTo>
                  <a:lnTo>
                    <a:pt x="3014" y="169184"/>
                  </a:lnTo>
                  <a:lnTo>
                    <a:pt x="6480" y="188998"/>
                  </a:lnTo>
                  <a:lnTo>
                    <a:pt x="11252" y="209691"/>
                  </a:lnTo>
                  <a:lnTo>
                    <a:pt x="17331" y="231264"/>
                  </a:lnTo>
                  <a:lnTo>
                    <a:pt x="24715" y="253715"/>
                  </a:lnTo>
                  <a:lnTo>
                    <a:pt x="33406" y="277047"/>
                  </a:lnTo>
                  <a:lnTo>
                    <a:pt x="43402" y="301257"/>
                  </a:lnTo>
                  <a:lnTo>
                    <a:pt x="54705" y="326347"/>
                  </a:lnTo>
                  <a:lnTo>
                    <a:pt x="67313" y="352317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09" name="object 709"/>
            <p:cNvSpPr/>
            <p:nvPr/>
          </p:nvSpPr>
          <p:spPr>
            <a:xfrm>
              <a:off x="4088520" y="2546460"/>
              <a:ext cx="4728" cy="2682"/>
            </a:xfrm>
            <a:custGeom>
              <a:avLst/>
              <a:gdLst/>
              <a:ahLst/>
              <a:cxnLst/>
              <a:rect l="l" t="t" r="r" b="b"/>
              <a:pathLst>
                <a:path w="5414" h="3071">
                  <a:moveTo>
                    <a:pt x="5414" y="0"/>
                  </a:moveTo>
                  <a:lnTo>
                    <a:pt x="0" y="3071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10" name="object 710"/>
            <p:cNvSpPr/>
            <p:nvPr/>
          </p:nvSpPr>
          <p:spPr>
            <a:xfrm>
              <a:off x="4016957" y="2549142"/>
              <a:ext cx="71563" cy="236175"/>
            </a:xfrm>
            <a:custGeom>
              <a:avLst/>
              <a:gdLst/>
              <a:ahLst/>
              <a:cxnLst/>
              <a:rect l="l" t="t" r="r" b="b"/>
              <a:pathLst>
                <a:path w="81953" h="270466">
                  <a:moveTo>
                    <a:pt x="81953" y="0"/>
                  </a:moveTo>
                  <a:lnTo>
                    <a:pt x="69005" y="8085"/>
                  </a:lnTo>
                  <a:lnTo>
                    <a:pt x="57169" y="16743"/>
                  </a:lnTo>
                  <a:lnTo>
                    <a:pt x="46446" y="25973"/>
                  </a:lnTo>
                  <a:lnTo>
                    <a:pt x="36834" y="35777"/>
                  </a:lnTo>
                  <a:lnTo>
                    <a:pt x="28336" y="46153"/>
                  </a:lnTo>
                  <a:lnTo>
                    <a:pt x="20950" y="57101"/>
                  </a:lnTo>
                  <a:lnTo>
                    <a:pt x="14676" y="68622"/>
                  </a:lnTo>
                  <a:lnTo>
                    <a:pt x="9515" y="80716"/>
                  </a:lnTo>
                  <a:lnTo>
                    <a:pt x="5467" y="93381"/>
                  </a:lnTo>
                  <a:lnTo>
                    <a:pt x="2532" y="106619"/>
                  </a:lnTo>
                  <a:lnTo>
                    <a:pt x="709" y="120430"/>
                  </a:lnTo>
                  <a:lnTo>
                    <a:pt x="0" y="134812"/>
                  </a:lnTo>
                  <a:lnTo>
                    <a:pt x="403" y="149767"/>
                  </a:lnTo>
                  <a:lnTo>
                    <a:pt x="1919" y="165294"/>
                  </a:lnTo>
                  <a:lnTo>
                    <a:pt x="4548" y="181393"/>
                  </a:lnTo>
                  <a:lnTo>
                    <a:pt x="8291" y="198064"/>
                  </a:lnTo>
                  <a:lnTo>
                    <a:pt x="13147" y="215306"/>
                  </a:lnTo>
                  <a:lnTo>
                    <a:pt x="19115" y="233121"/>
                  </a:lnTo>
                  <a:lnTo>
                    <a:pt x="26198" y="251507"/>
                  </a:lnTo>
                  <a:lnTo>
                    <a:pt x="34393" y="270466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11" name="object 711"/>
            <p:cNvSpPr/>
            <p:nvPr/>
          </p:nvSpPr>
          <p:spPr>
            <a:xfrm>
              <a:off x="4127903" y="2621577"/>
              <a:ext cx="4942" cy="2336"/>
            </a:xfrm>
            <a:custGeom>
              <a:avLst/>
              <a:gdLst/>
              <a:ahLst/>
              <a:cxnLst/>
              <a:rect l="l" t="t" r="r" b="b"/>
              <a:pathLst>
                <a:path w="5659" h="2675">
                  <a:moveTo>
                    <a:pt x="5659" y="0"/>
                  </a:moveTo>
                  <a:lnTo>
                    <a:pt x="0" y="2675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12" name="object 712"/>
            <p:cNvSpPr/>
            <p:nvPr/>
          </p:nvSpPr>
          <p:spPr>
            <a:xfrm>
              <a:off x="4036367" y="2623914"/>
              <a:ext cx="91536" cy="161403"/>
            </a:xfrm>
            <a:custGeom>
              <a:avLst/>
              <a:gdLst/>
              <a:ahLst/>
              <a:cxnLst/>
              <a:rect l="l" t="t" r="r" b="b"/>
              <a:pathLst>
                <a:path w="104827" h="184838">
                  <a:moveTo>
                    <a:pt x="104827" y="0"/>
                  </a:moveTo>
                  <a:lnTo>
                    <a:pt x="90681" y="7143"/>
                  </a:lnTo>
                  <a:lnTo>
                    <a:pt x="77560" y="14560"/>
                  </a:lnTo>
                  <a:lnTo>
                    <a:pt x="65463" y="22250"/>
                  </a:lnTo>
                  <a:lnTo>
                    <a:pt x="54391" y="30212"/>
                  </a:lnTo>
                  <a:lnTo>
                    <a:pt x="44343" y="38448"/>
                  </a:lnTo>
                  <a:lnTo>
                    <a:pt x="35320" y="46956"/>
                  </a:lnTo>
                  <a:lnTo>
                    <a:pt x="27321" y="55737"/>
                  </a:lnTo>
                  <a:lnTo>
                    <a:pt x="20347" y="64791"/>
                  </a:lnTo>
                  <a:lnTo>
                    <a:pt x="14396" y="74118"/>
                  </a:lnTo>
                  <a:lnTo>
                    <a:pt x="9469" y="83718"/>
                  </a:lnTo>
                  <a:lnTo>
                    <a:pt x="5566" y="93591"/>
                  </a:lnTo>
                  <a:lnTo>
                    <a:pt x="2687" y="103737"/>
                  </a:lnTo>
                  <a:lnTo>
                    <a:pt x="832" y="114156"/>
                  </a:lnTo>
                  <a:lnTo>
                    <a:pt x="0" y="124847"/>
                  </a:lnTo>
                  <a:lnTo>
                    <a:pt x="191" y="135812"/>
                  </a:lnTo>
                  <a:lnTo>
                    <a:pt x="1406" y="147050"/>
                  </a:lnTo>
                  <a:lnTo>
                    <a:pt x="3644" y="158560"/>
                  </a:lnTo>
                  <a:lnTo>
                    <a:pt x="6905" y="170344"/>
                  </a:lnTo>
                  <a:lnTo>
                    <a:pt x="11189" y="182401"/>
                  </a:lnTo>
                  <a:lnTo>
                    <a:pt x="12165" y="184838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13" name="object 713"/>
            <p:cNvSpPr/>
            <p:nvPr/>
          </p:nvSpPr>
          <p:spPr>
            <a:xfrm>
              <a:off x="4161393" y="2699553"/>
              <a:ext cx="5067" cy="1939"/>
            </a:xfrm>
            <a:custGeom>
              <a:avLst/>
              <a:gdLst/>
              <a:ahLst/>
              <a:cxnLst/>
              <a:rect l="l" t="t" r="r" b="b"/>
              <a:pathLst>
                <a:path w="5803" h="2220">
                  <a:moveTo>
                    <a:pt x="5803" y="0"/>
                  </a:moveTo>
                  <a:lnTo>
                    <a:pt x="0" y="222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14" name="object 714"/>
            <p:cNvSpPr/>
            <p:nvPr/>
          </p:nvSpPr>
          <p:spPr>
            <a:xfrm>
              <a:off x="4045862" y="2701493"/>
              <a:ext cx="115530" cy="83824"/>
            </a:xfrm>
            <a:custGeom>
              <a:avLst/>
              <a:gdLst/>
              <a:ahLst/>
              <a:cxnLst/>
              <a:rect l="l" t="t" r="r" b="b"/>
              <a:pathLst>
                <a:path w="132304" h="95995">
                  <a:moveTo>
                    <a:pt x="132304" y="0"/>
                  </a:moveTo>
                  <a:lnTo>
                    <a:pt x="113003" y="7670"/>
                  </a:lnTo>
                  <a:lnTo>
                    <a:pt x="95222" y="15185"/>
                  </a:lnTo>
                  <a:lnTo>
                    <a:pt x="78961" y="22544"/>
                  </a:lnTo>
                  <a:lnTo>
                    <a:pt x="64220" y="29748"/>
                  </a:lnTo>
                  <a:lnTo>
                    <a:pt x="50999" y="36795"/>
                  </a:lnTo>
                  <a:lnTo>
                    <a:pt x="39299" y="43686"/>
                  </a:lnTo>
                  <a:lnTo>
                    <a:pt x="29119" y="50422"/>
                  </a:lnTo>
                  <a:lnTo>
                    <a:pt x="20461" y="57002"/>
                  </a:lnTo>
                  <a:lnTo>
                    <a:pt x="13325" y="63426"/>
                  </a:lnTo>
                  <a:lnTo>
                    <a:pt x="7710" y="69694"/>
                  </a:lnTo>
                  <a:lnTo>
                    <a:pt x="3617" y="75807"/>
                  </a:lnTo>
                  <a:lnTo>
                    <a:pt x="1047" y="81764"/>
                  </a:lnTo>
                  <a:lnTo>
                    <a:pt x="0" y="87565"/>
                  </a:lnTo>
                  <a:lnTo>
                    <a:pt x="475" y="93211"/>
                  </a:lnTo>
                  <a:lnTo>
                    <a:pt x="1291" y="95995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15" name="object 715"/>
            <p:cNvSpPr/>
            <p:nvPr/>
          </p:nvSpPr>
          <p:spPr>
            <a:xfrm>
              <a:off x="4188726" y="2779906"/>
              <a:ext cx="5245" cy="1555"/>
            </a:xfrm>
            <a:custGeom>
              <a:avLst/>
              <a:gdLst/>
              <a:ahLst/>
              <a:cxnLst/>
              <a:rect l="l" t="t" r="r" b="b"/>
              <a:pathLst>
                <a:path w="6006" h="1781">
                  <a:moveTo>
                    <a:pt x="6006" y="0"/>
                  </a:moveTo>
                  <a:lnTo>
                    <a:pt x="0" y="1781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16" name="object 716"/>
            <p:cNvSpPr/>
            <p:nvPr/>
          </p:nvSpPr>
          <p:spPr>
            <a:xfrm>
              <a:off x="4046990" y="2781462"/>
              <a:ext cx="141736" cy="20507"/>
            </a:xfrm>
            <a:custGeom>
              <a:avLst/>
              <a:gdLst/>
              <a:ahLst/>
              <a:cxnLst/>
              <a:rect l="l" t="t" r="r" b="b"/>
              <a:pathLst>
                <a:path w="162315" h="23485">
                  <a:moveTo>
                    <a:pt x="162315" y="0"/>
                  </a:moveTo>
                  <a:lnTo>
                    <a:pt x="142453" y="5737"/>
                  </a:lnTo>
                  <a:lnTo>
                    <a:pt x="123877" y="10674"/>
                  </a:lnTo>
                  <a:lnTo>
                    <a:pt x="106587" y="14811"/>
                  </a:lnTo>
                  <a:lnTo>
                    <a:pt x="90583" y="18147"/>
                  </a:lnTo>
                  <a:lnTo>
                    <a:pt x="75864" y="20682"/>
                  </a:lnTo>
                  <a:lnTo>
                    <a:pt x="62431" y="22417"/>
                  </a:lnTo>
                  <a:lnTo>
                    <a:pt x="50284" y="23351"/>
                  </a:lnTo>
                  <a:lnTo>
                    <a:pt x="39421" y="23485"/>
                  </a:lnTo>
                  <a:lnTo>
                    <a:pt x="29844" y="22817"/>
                  </a:lnTo>
                  <a:lnTo>
                    <a:pt x="21551" y="21348"/>
                  </a:lnTo>
                  <a:lnTo>
                    <a:pt x="14544" y="19078"/>
                  </a:lnTo>
                  <a:lnTo>
                    <a:pt x="8821" y="16006"/>
                  </a:lnTo>
                  <a:lnTo>
                    <a:pt x="4383" y="12133"/>
                  </a:lnTo>
                  <a:lnTo>
                    <a:pt x="1229" y="7459"/>
                  </a:lnTo>
                  <a:lnTo>
                    <a:pt x="0" y="4415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17" name="object 717"/>
            <p:cNvSpPr/>
            <p:nvPr/>
          </p:nvSpPr>
          <p:spPr>
            <a:xfrm>
              <a:off x="4209820" y="2862133"/>
              <a:ext cx="5330" cy="1166"/>
            </a:xfrm>
            <a:custGeom>
              <a:avLst/>
              <a:gdLst/>
              <a:ahLst/>
              <a:cxnLst/>
              <a:rect l="l" t="t" r="r" b="b"/>
              <a:pathLst>
                <a:path w="6104" h="1335">
                  <a:moveTo>
                    <a:pt x="6104" y="0"/>
                  </a:moveTo>
                  <a:lnTo>
                    <a:pt x="0" y="1335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18" name="object 718"/>
            <p:cNvSpPr/>
            <p:nvPr/>
          </p:nvSpPr>
          <p:spPr>
            <a:xfrm>
              <a:off x="4046989" y="2785317"/>
              <a:ext cx="162830" cy="84085"/>
            </a:xfrm>
            <a:custGeom>
              <a:avLst/>
              <a:gdLst/>
              <a:ahLst/>
              <a:cxnLst/>
              <a:rect l="l" t="t" r="r" b="b"/>
              <a:pathLst>
                <a:path w="186472" h="96294">
                  <a:moveTo>
                    <a:pt x="186472" y="89303"/>
                  </a:moveTo>
                  <a:lnTo>
                    <a:pt x="171050" y="92291"/>
                  </a:lnTo>
                  <a:lnTo>
                    <a:pt x="156259" y="94452"/>
                  </a:lnTo>
                  <a:lnTo>
                    <a:pt x="142100" y="95787"/>
                  </a:lnTo>
                  <a:lnTo>
                    <a:pt x="128571" y="96294"/>
                  </a:lnTo>
                  <a:lnTo>
                    <a:pt x="115674" y="95976"/>
                  </a:lnTo>
                  <a:lnTo>
                    <a:pt x="103408" y="94831"/>
                  </a:lnTo>
                  <a:lnTo>
                    <a:pt x="91772" y="92859"/>
                  </a:lnTo>
                  <a:lnTo>
                    <a:pt x="80768" y="90060"/>
                  </a:lnTo>
                  <a:lnTo>
                    <a:pt x="70395" y="86435"/>
                  </a:lnTo>
                  <a:lnTo>
                    <a:pt x="60653" y="81983"/>
                  </a:lnTo>
                  <a:lnTo>
                    <a:pt x="51542" y="76704"/>
                  </a:lnTo>
                  <a:lnTo>
                    <a:pt x="43062" y="70598"/>
                  </a:lnTo>
                  <a:lnTo>
                    <a:pt x="35213" y="63665"/>
                  </a:lnTo>
                  <a:lnTo>
                    <a:pt x="27995" y="55906"/>
                  </a:lnTo>
                  <a:lnTo>
                    <a:pt x="21408" y="47320"/>
                  </a:lnTo>
                  <a:lnTo>
                    <a:pt x="15452" y="37906"/>
                  </a:lnTo>
                  <a:lnTo>
                    <a:pt x="10126" y="27666"/>
                  </a:lnTo>
                  <a:lnTo>
                    <a:pt x="5432" y="16599"/>
                  </a:lnTo>
                  <a:lnTo>
                    <a:pt x="1369" y="4704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19" name="object 719"/>
            <p:cNvSpPr/>
            <p:nvPr/>
          </p:nvSpPr>
          <p:spPr>
            <a:xfrm>
              <a:off x="4224504" y="2945779"/>
              <a:ext cx="5373" cy="727"/>
            </a:xfrm>
            <a:custGeom>
              <a:avLst/>
              <a:gdLst/>
              <a:ahLst/>
              <a:cxnLst/>
              <a:rect l="l" t="t" r="r" b="b"/>
              <a:pathLst>
                <a:path w="6153" h="832">
                  <a:moveTo>
                    <a:pt x="6153" y="0"/>
                  </a:moveTo>
                  <a:lnTo>
                    <a:pt x="0" y="832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20" name="object 720"/>
            <p:cNvSpPr/>
            <p:nvPr/>
          </p:nvSpPr>
          <p:spPr>
            <a:xfrm>
              <a:off x="4046990" y="2785317"/>
              <a:ext cx="177513" cy="162888"/>
            </a:xfrm>
            <a:custGeom>
              <a:avLst/>
              <a:gdLst/>
              <a:ahLst/>
              <a:cxnLst/>
              <a:rect l="l" t="t" r="r" b="b"/>
              <a:pathLst>
                <a:path w="203287" h="186538">
                  <a:moveTo>
                    <a:pt x="203287" y="184593"/>
                  </a:moveTo>
                  <a:lnTo>
                    <a:pt x="188097" y="186132"/>
                  </a:lnTo>
                  <a:lnTo>
                    <a:pt x="173436" y="186538"/>
                  </a:lnTo>
                  <a:lnTo>
                    <a:pt x="159303" y="185811"/>
                  </a:lnTo>
                  <a:lnTo>
                    <a:pt x="145700" y="183950"/>
                  </a:lnTo>
                  <a:lnTo>
                    <a:pt x="132626" y="180956"/>
                  </a:lnTo>
                  <a:lnTo>
                    <a:pt x="120080" y="176828"/>
                  </a:lnTo>
                  <a:lnTo>
                    <a:pt x="108064" y="171567"/>
                  </a:lnTo>
                  <a:lnTo>
                    <a:pt x="96577" y="165172"/>
                  </a:lnTo>
                  <a:lnTo>
                    <a:pt x="85619" y="157644"/>
                  </a:lnTo>
                  <a:lnTo>
                    <a:pt x="75190" y="148982"/>
                  </a:lnTo>
                  <a:lnTo>
                    <a:pt x="65290" y="139186"/>
                  </a:lnTo>
                  <a:lnTo>
                    <a:pt x="55919" y="128256"/>
                  </a:lnTo>
                  <a:lnTo>
                    <a:pt x="47077" y="116193"/>
                  </a:lnTo>
                  <a:lnTo>
                    <a:pt x="38765" y="102996"/>
                  </a:lnTo>
                  <a:lnTo>
                    <a:pt x="30981" y="88665"/>
                  </a:lnTo>
                  <a:lnTo>
                    <a:pt x="23727" y="73200"/>
                  </a:lnTo>
                  <a:lnTo>
                    <a:pt x="17001" y="56601"/>
                  </a:lnTo>
                  <a:lnTo>
                    <a:pt x="10805" y="38868"/>
                  </a:lnTo>
                  <a:lnTo>
                    <a:pt x="5138" y="20001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21" name="object 721"/>
            <p:cNvSpPr/>
            <p:nvPr/>
          </p:nvSpPr>
          <p:spPr>
            <a:xfrm>
              <a:off x="4232646" y="3030294"/>
              <a:ext cx="5468" cy="302"/>
            </a:xfrm>
            <a:custGeom>
              <a:avLst/>
              <a:gdLst/>
              <a:ahLst/>
              <a:cxnLst/>
              <a:rect l="l" t="t" r="r" b="b"/>
              <a:pathLst>
                <a:path w="6262" h="346">
                  <a:moveTo>
                    <a:pt x="6262" y="0"/>
                  </a:moveTo>
                  <a:lnTo>
                    <a:pt x="0" y="346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22" name="object 722"/>
            <p:cNvSpPr/>
            <p:nvPr/>
          </p:nvSpPr>
          <p:spPr>
            <a:xfrm>
              <a:off x="4046989" y="2785317"/>
              <a:ext cx="185656" cy="245419"/>
            </a:xfrm>
            <a:custGeom>
              <a:avLst/>
              <a:gdLst/>
              <a:ahLst/>
              <a:cxnLst/>
              <a:rect l="l" t="t" r="r" b="b"/>
              <a:pathLst>
                <a:path w="212612" h="281052">
                  <a:moveTo>
                    <a:pt x="212612" y="280892"/>
                  </a:moveTo>
                  <a:lnTo>
                    <a:pt x="197292" y="281052"/>
                  </a:lnTo>
                  <a:lnTo>
                    <a:pt x="182466" y="279717"/>
                  </a:lnTo>
                  <a:lnTo>
                    <a:pt x="168132" y="276887"/>
                  </a:lnTo>
                  <a:lnTo>
                    <a:pt x="154293" y="272560"/>
                  </a:lnTo>
                  <a:lnTo>
                    <a:pt x="140946" y="266739"/>
                  </a:lnTo>
                  <a:lnTo>
                    <a:pt x="128093" y="259422"/>
                  </a:lnTo>
                  <a:lnTo>
                    <a:pt x="115734" y="250609"/>
                  </a:lnTo>
                  <a:lnTo>
                    <a:pt x="103869" y="240301"/>
                  </a:lnTo>
                  <a:lnTo>
                    <a:pt x="92497" y="228498"/>
                  </a:lnTo>
                  <a:lnTo>
                    <a:pt x="81618" y="215200"/>
                  </a:lnTo>
                  <a:lnTo>
                    <a:pt x="71234" y="200407"/>
                  </a:lnTo>
                  <a:lnTo>
                    <a:pt x="61343" y="184119"/>
                  </a:lnTo>
                  <a:lnTo>
                    <a:pt x="51946" y="166335"/>
                  </a:lnTo>
                  <a:lnTo>
                    <a:pt x="43043" y="147057"/>
                  </a:lnTo>
                  <a:lnTo>
                    <a:pt x="34634" y="126284"/>
                  </a:lnTo>
                  <a:lnTo>
                    <a:pt x="26719" y="104017"/>
                  </a:lnTo>
                  <a:lnTo>
                    <a:pt x="19298" y="80254"/>
                  </a:lnTo>
                  <a:lnTo>
                    <a:pt x="12371" y="54997"/>
                  </a:lnTo>
                  <a:lnTo>
                    <a:pt x="5938" y="28246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23" name="object 723"/>
            <p:cNvSpPr/>
            <p:nvPr/>
          </p:nvSpPr>
          <p:spPr>
            <a:xfrm>
              <a:off x="4234300" y="3115065"/>
              <a:ext cx="5453" cy="132"/>
            </a:xfrm>
            <a:custGeom>
              <a:avLst/>
              <a:gdLst/>
              <a:ahLst/>
              <a:cxnLst/>
              <a:rect l="l" t="t" r="r" b="b"/>
              <a:pathLst>
                <a:path w="6245" h="151">
                  <a:moveTo>
                    <a:pt x="6245" y="151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24" name="object 724"/>
            <p:cNvSpPr/>
            <p:nvPr/>
          </p:nvSpPr>
          <p:spPr>
            <a:xfrm>
              <a:off x="4046989" y="2785317"/>
              <a:ext cx="187310" cy="329747"/>
            </a:xfrm>
            <a:custGeom>
              <a:avLst/>
              <a:gdLst/>
              <a:ahLst/>
              <a:cxnLst/>
              <a:rect l="l" t="t" r="r" b="b"/>
              <a:pathLst>
                <a:path w="214506" h="377624">
                  <a:moveTo>
                    <a:pt x="214506" y="377624"/>
                  </a:moveTo>
                  <a:lnTo>
                    <a:pt x="199159" y="376399"/>
                  </a:lnTo>
                  <a:lnTo>
                    <a:pt x="184298" y="373314"/>
                  </a:lnTo>
                  <a:lnTo>
                    <a:pt x="169923" y="368370"/>
                  </a:lnTo>
                  <a:lnTo>
                    <a:pt x="156035" y="361568"/>
                  </a:lnTo>
                  <a:lnTo>
                    <a:pt x="142632" y="352906"/>
                  </a:lnTo>
                  <a:lnTo>
                    <a:pt x="129716" y="342386"/>
                  </a:lnTo>
                  <a:lnTo>
                    <a:pt x="117287" y="330007"/>
                  </a:lnTo>
                  <a:lnTo>
                    <a:pt x="105344" y="315770"/>
                  </a:lnTo>
                  <a:lnTo>
                    <a:pt x="93887" y="299675"/>
                  </a:lnTo>
                  <a:lnTo>
                    <a:pt x="82917" y="281721"/>
                  </a:lnTo>
                  <a:lnTo>
                    <a:pt x="72433" y="261909"/>
                  </a:lnTo>
                  <a:lnTo>
                    <a:pt x="62437" y="240239"/>
                  </a:lnTo>
                  <a:lnTo>
                    <a:pt x="52927" y="216711"/>
                  </a:lnTo>
                  <a:lnTo>
                    <a:pt x="43905" y="191325"/>
                  </a:lnTo>
                  <a:lnTo>
                    <a:pt x="35369" y="164081"/>
                  </a:lnTo>
                  <a:lnTo>
                    <a:pt x="27321" y="134980"/>
                  </a:lnTo>
                  <a:lnTo>
                    <a:pt x="19759" y="104021"/>
                  </a:lnTo>
                  <a:lnTo>
                    <a:pt x="12685" y="71205"/>
                  </a:lnTo>
                  <a:lnTo>
                    <a:pt x="6099" y="36531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25" name="object 725"/>
            <p:cNvSpPr/>
            <p:nvPr/>
          </p:nvSpPr>
          <p:spPr>
            <a:xfrm>
              <a:off x="4229398" y="3199416"/>
              <a:ext cx="5417" cy="554"/>
            </a:xfrm>
            <a:custGeom>
              <a:avLst/>
              <a:gdLst/>
              <a:ahLst/>
              <a:cxnLst/>
              <a:rect l="l" t="t" r="r" b="b"/>
              <a:pathLst>
                <a:path w="6203" h="635">
                  <a:moveTo>
                    <a:pt x="6203" y="635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26" name="object 726"/>
            <p:cNvSpPr/>
            <p:nvPr/>
          </p:nvSpPr>
          <p:spPr>
            <a:xfrm>
              <a:off x="4046989" y="2785317"/>
              <a:ext cx="182407" cy="414097"/>
            </a:xfrm>
            <a:custGeom>
              <a:avLst/>
              <a:gdLst/>
              <a:ahLst/>
              <a:cxnLst/>
              <a:rect l="l" t="t" r="r" b="b"/>
              <a:pathLst>
                <a:path w="208892" h="474222">
                  <a:moveTo>
                    <a:pt x="208892" y="474222"/>
                  </a:moveTo>
                  <a:lnTo>
                    <a:pt x="193623" y="471607"/>
                  </a:lnTo>
                  <a:lnTo>
                    <a:pt x="178862" y="466771"/>
                  </a:lnTo>
                  <a:lnTo>
                    <a:pt x="164609" y="459715"/>
                  </a:lnTo>
                  <a:lnTo>
                    <a:pt x="150863" y="450437"/>
                  </a:lnTo>
                  <a:lnTo>
                    <a:pt x="137625" y="438938"/>
                  </a:lnTo>
                  <a:lnTo>
                    <a:pt x="124894" y="425219"/>
                  </a:lnTo>
                  <a:lnTo>
                    <a:pt x="112671" y="409278"/>
                  </a:lnTo>
                  <a:lnTo>
                    <a:pt x="100956" y="391117"/>
                  </a:lnTo>
                  <a:lnTo>
                    <a:pt x="89749" y="370736"/>
                  </a:lnTo>
                  <a:lnTo>
                    <a:pt x="79050" y="348134"/>
                  </a:lnTo>
                  <a:lnTo>
                    <a:pt x="68858" y="323311"/>
                  </a:lnTo>
                  <a:lnTo>
                    <a:pt x="59175" y="296269"/>
                  </a:lnTo>
                  <a:lnTo>
                    <a:pt x="49999" y="267005"/>
                  </a:lnTo>
                  <a:lnTo>
                    <a:pt x="41332" y="235522"/>
                  </a:lnTo>
                  <a:lnTo>
                    <a:pt x="33172" y="201818"/>
                  </a:lnTo>
                  <a:lnTo>
                    <a:pt x="25521" y="165895"/>
                  </a:lnTo>
                  <a:lnTo>
                    <a:pt x="18378" y="127751"/>
                  </a:lnTo>
                  <a:lnTo>
                    <a:pt x="11744" y="87387"/>
                  </a:lnTo>
                  <a:lnTo>
                    <a:pt x="5617" y="44803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27" name="object 727"/>
            <p:cNvSpPr/>
            <p:nvPr/>
          </p:nvSpPr>
          <p:spPr>
            <a:xfrm>
              <a:off x="4217964" y="3283144"/>
              <a:ext cx="5375" cy="959"/>
            </a:xfrm>
            <a:custGeom>
              <a:avLst/>
              <a:gdLst/>
              <a:ahLst/>
              <a:cxnLst/>
              <a:rect l="l" t="t" r="r" b="b"/>
              <a:pathLst>
                <a:path w="6155" h="1098">
                  <a:moveTo>
                    <a:pt x="6155" y="1098"/>
                  </a:moveTo>
                  <a:lnTo>
                    <a:pt x="0" y="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28" name="object 728"/>
            <p:cNvSpPr/>
            <p:nvPr/>
          </p:nvSpPr>
          <p:spPr>
            <a:xfrm>
              <a:off x="4046989" y="2785317"/>
              <a:ext cx="170974" cy="497826"/>
            </a:xfrm>
            <a:custGeom>
              <a:avLst/>
              <a:gdLst/>
              <a:ahLst/>
              <a:cxnLst/>
              <a:rect l="l" t="t" r="r" b="b"/>
              <a:pathLst>
                <a:path w="195798" h="570108">
                  <a:moveTo>
                    <a:pt x="195798" y="570108"/>
                  </a:moveTo>
                  <a:lnTo>
                    <a:pt x="166194" y="559532"/>
                  </a:lnTo>
                  <a:lnTo>
                    <a:pt x="138817" y="538637"/>
                  </a:lnTo>
                  <a:lnTo>
                    <a:pt x="125963" y="524319"/>
                  </a:lnTo>
                  <a:lnTo>
                    <a:pt x="113666" y="507421"/>
                  </a:lnTo>
                  <a:lnTo>
                    <a:pt x="101926" y="487944"/>
                  </a:lnTo>
                  <a:lnTo>
                    <a:pt x="90743" y="465887"/>
                  </a:lnTo>
                  <a:lnTo>
                    <a:pt x="80117" y="441250"/>
                  </a:lnTo>
                  <a:lnTo>
                    <a:pt x="70048" y="414033"/>
                  </a:lnTo>
                  <a:lnTo>
                    <a:pt x="60535" y="384237"/>
                  </a:lnTo>
                  <a:lnTo>
                    <a:pt x="51580" y="351861"/>
                  </a:lnTo>
                  <a:lnTo>
                    <a:pt x="43182" y="316906"/>
                  </a:lnTo>
                  <a:lnTo>
                    <a:pt x="35341" y="279372"/>
                  </a:lnTo>
                  <a:lnTo>
                    <a:pt x="28057" y="239258"/>
                  </a:lnTo>
                  <a:lnTo>
                    <a:pt x="21331" y="196564"/>
                  </a:lnTo>
                  <a:lnTo>
                    <a:pt x="15162" y="151292"/>
                  </a:lnTo>
                  <a:lnTo>
                    <a:pt x="9550" y="103440"/>
                  </a:lnTo>
                  <a:lnTo>
                    <a:pt x="4496" y="53009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29" name="object 729"/>
            <p:cNvSpPr/>
            <p:nvPr/>
          </p:nvSpPr>
          <p:spPr>
            <a:xfrm>
              <a:off x="3918110" y="2785317"/>
              <a:ext cx="128879" cy="44104"/>
            </a:xfrm>
            <a:custGeom>
              <a:avLst/>
              <a:gdLst/>
              <a:ahLst/>
              <a:cxnLst/>
              <a:rect l="l" t="t" r="r" b="b"/>
              <a:pathLst>
                <a:path w="147592" h="50508">
                  <a:moveTo>
                    <a:pt x="147592" y="0"/>
                  </a:moveTo>
                  <a:lnTo>
                    <a:pt x="124541" y="7882"/>
                  </a:lnTo>
                  <a:lnTo>
                    <a:pt x="103446" y="15097"/>
                  </a:lnTo>
                  <a:lnTo>
                    <a:pt x="84306" y="21645"/>
                  </a:lnTo>
                  <a:lnTo>
                    <a:pt x="67123" y="27525"/>
                  </a:lnTo>
                  <a:lnTo>
                    <a:pt x="51895" y="32736"/>
                  </a:lnTo>
                  <a:lnTo>
                    <a:pt x="38623" y="37279"/>
                  </a:lnTo>
                  <a:lnTo>
                    <a:pt x="27308" y="41154"/>
                  </a:lnTo>
                  <a:lnTo>
                    <a:pt x="17949" y="44359"/>
                  </a:lnTo>
                  <a:lnTo>
                    <a:pt x="10546" y="46894"/>
                  </a:lnTo>
                  <a:lnTo>
                    <a:pt x="5100" y="48760"/>
                  </a:lnTo>
                  <a:lnTo>
                    <a:pt x="1610" y="49955"/>
                  </a:lnTo>
                  <a:lnTo>
                    <a:pt x="0" y="50508"/>
                  </a:lnTo>
                </a:path>
              </a:pathLst>
            </a:custGeom>
            <a:ln w="7486">
              <a:solidFill>
                <a:srgbClr val="97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30" name="object 730"/>
            <p:cNvSpPr/>
            <p:nvPr/>
          </p:nvSpPr>
          <p:spPr>
            <a:xfrm>
              <a:off x="3530094" y="2532370"/>
              <a:ext cx="388015" cy="302008"/>
            </a:xfrm>
            <a:custGeom>
              <a:avLst/>
              <a:gdLst/>
              <a:ahLst/>
              <a:cxnLst/>
              <a:rect l="l" t="t" r="r" b="b"/>
              <a:pathLst>
                <a:path w="444353" h="345858">
                  <a:moveTo>
                    <a:pt x="444353" y="340181"/>
                  </a:moveTo>
                  <a:lnTo>
                    <a:pt x="429224" y="344122"/>
                  </a:lnTo>
                  <a:lnTo>
                    <a:pt x="413348" y="345858"/>
                  </a:lnTo>
                  <a:lnTo>
                    <a:pt x="396725" y="345389"/>
                  </a:lnTo>
                  <a:lnTo>
                    <a:pt x="379357" y="342714"/>
                  </a:lnTo>
                  <a:lnTo>
                    <a:pt x="361242" y="337834"/>
                  </a:lnTo>
                  <a:lnTo>
                    <a:pt x="342381" y="330748"/>
                  </a:lnTo>
                  <a:lnTo>
                    <a:pt x="322773" y="321457"/>
                  </a:lnTo>
                  <a:lnTo>
                    <a:pt x="302420" y="309961"/>
                  </a:lnTo>
                  <a:lnTo>
                    <a:pt x="281320" y="296260"/>
                  </a:lnTo>
                  <a:lnTo>
                    <a:pt x="259475" y="280353"/>
                  </a:lnTo>
                  <a:lnTo>
                    <a:pt x="236883" y="262241"/>
                  </a:lnTo>
                  <a:lnTo>
                    <a:pt x="213546" y="241924"/>
                  </a:lnTo>
                  <a:lnTo>
                    <a:pt x="189462" y="219401"/>
                  </a:lnTo>
                  <a:lnTo>
                    <a:pt x="164633" y="194674"/>
                  </a:lnTo>
                  <a:lnTo>
                    <a:pt x="139058" y="167741"/>
                  </a:lnTo>
                  <a:lnTo>
                    <a:pt x="112738" y="138603"/>
                  </a:lnTo>
                  <a:lnTo>
                    <a:pt x="85672" y="107260"/>
                  </a:lnTo>
                  <a:lnTo>
                    <a:pt x="57860" y="73711"/>
                  </a:lnTo>
                  <a:lnTo>
                    <a:pt x="29302" y="37958"/>
                  </a:lnTo>
                  <a:lnTo>
                    <a:pt x="0" y="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31" name="object 731"/>
            <p:cNvSpPr/>
            <p:nvPr/>
          </p:nvSpPr>
          <p:spPr>
            <a:xfrm>
              <a:off x="3595814" y="2097100"/>
              <a:ext cx="2247" cy="4942"/>
            </a:xfrm>
            <a:custGeom>
              <a:avLst/>
              <a:gdLst/>
              <a:ahLst/>
              <a:cxnLst/>
              <a:rect l="l" t="t" r="r" b="b"/>
              <a:pathLst>
                <a:path w="2573" h="5660">
                  <a:moveTo>
                    <a:pt x="2573" y="0"/>
                  </a:moveTo>
                  <a:lnTo>
                    <a:pt x="0" y="566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32" name="object 732"/>
            <p:cNvSpPr/>
            <p:nvPr/>
          </p:nvSpPr>
          <p:spPr>
            <a:xfrm>
              <a:off x="3575261" y="2102043"/>
              <a:ext cx="62314" cy="175657"/>
            </a:xfrm>
            <a:custGeom>
              <a:avLst/>
              <a:gdLst/>
              <a:ahLst/>
              <a:cxnLst/>
              <a:rect l="l" t="t" r="r" b="b"/>
              <a:pathLst>
                <a:path w="71362" h="201161">
                  <a:moveTo>
                    <a:pt x="23537" y="0"/>
                  </a:moveTo>
                  <a:lnTo>
                    <a:pt x="16429" y="16742"/>
                  </a:lnTo>
                  <a:lnTo>
                    <a:pt x="10596" y="32889"/>
                  </a:lnTo>
                  <a:lnTo>
                    <a:pt x="6036" y="48440"/>
                  </a:lnTo>
                  <a:lnTo>
                    <a:pt x="2750" y="63395"/>
                  </a:lnTo>
                  <a:lnTo>
                    <a:pt x="738" y="77753"/>
                  </a:lnTo>
                  <a:lnTo>
                    <a:pt x="0" y="91515"/>
                  </a:lnTo>
                  <a:lnTo>
                    <a:pt x="535" y="104681"/>
                  </a:lnTo>
                  <a:lnTo>
                    <a:pt x="2346" y="117250"/>
                  </a:lnTo>
                  <a:lnTo>
                    <a:pt x="5430" y="129223"/>
                  </a:lnTo>
                  <a:lnTo>
                    <a:pt x="9788" y="140599"/>
                  </a:lnTo>
                  <a:lnTo>
                    <a:pt x="15422" y="151379"/>
                  </a:lnTo>
                  <a:lnTo>
                    <a:pt x="22329" y="161562"/>
                  </a:lnTo>
                  <a:lnTo>
                    <a:pt x="30511" y="171148"/>
                  </a:lnTo>
                  <a:lnTo>
                    <a:pt x="39968" y="180137"/>
                  </a:lnTo>
                  <a:lnTo>
                    <a:pt x="50699" y="188530"/>
                  </a:lnTo>
                  <a:lnTo>
                    <a:pt x="62705" y="196325"/>
                  </a:lnTo>
                  <a:lnTo>
                    <a:pt x="71362" y="201161"/>
                  </a:lnTo>
                </a:path>
              </a:pathLst>
            </a:custGeom>
            <a:ln w="7486">
              <a:solidFill>
                <a:srgbClr val="EFC30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33" name="object 733"/>
            <p:cNvSpPr/>
            <p:nvPr/>
          </p:nvSpPr>
          <p:spPr>
            <a:xfrm>
              <a:off x="3671239" y="2135183"/>
              <a:ext cx="2643" cy="4757"/>
            </a:xfrm>
            <a:custGeom>
              <a:avLst/>
              <a:gdLst/>
              <a:ahLst/>
              <a:cxnLst/>
              <a:rect l="l" t="t" r="r" b="b"/>
              <a:pathLst>
                <a:path w="3027" h="5448">
                  <a:moveTo>
                    <a:pt x="3116" y="0"/>
                  </a:moveTo>
                  <a:lnTo>
                    <a:pt x="88" y="5448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34" name="object 734"/>
            <p:cNvSpPr/>
            <p:nvPr/>
          </p:nvSpPr>
          <p:spPr>
            <a:xfrm>
              <a:off x="3627178" y="2139941"/>
              <a:ext cx="44138" cy="137758"/>
            </a:xfrm>
            <a:custGeom>
              <a:avLst/>
              <a:gdLst/>
              <a:ahLst/>
              <a:cxnLst/>
              <a:rect l="l" t="t" r="r" b="b"/>
              <a:pathLst>
                <a:path w="50547" h="157760">
                  <a:moveTo>
                    <a:pt x="50547" y="0"/>
                  </a:moveTo>
                  <a:lnTo>
                    <a:pt x="39455" y="20659"/>
                  </a:lnTo>
                  <a:lnTo>
                    <a:pt x="29731" y="39905"/>
                  </a:lnTo>
                  <a:lnTo>
                    <a:pt x="21376" y="57738"/>
                  </a:lnTo>
                  <a:lnTo>
                    <a:pt x="14390" y="74157"/>
                  </a:lnTo>
                  <a:lnTo>
                    <a:pt x="8773" y="89164"/>
                  </a:lnTo>
                  <a:lnTo>
                    <a:pt x="4525" y="102759"/>
                  </a:lnTo>
                  <a:lnTo>
                    <a:pt x="1647" y="114942"/>
                  </a:lnTo>
                  <a:lnTo>
                    <a:pt x="138" y="125714"/>
                  </a:lnTo>
                  <a:lnTo>
                    <a:pt x="0" y="135076"/>
                  </a:lnTo>
                  <a:lnTo>
                    <a:pt x="1231" y="143027"/>
                  </a:lnTo>
                  <a:lnTo>
                    <a:pt x="3832" y="149570"/>
                  </a:lnTo>
                  <a:lnTo>
                    <a:pt x="7804" y="154703"/>
                  </a:lnTo>
                  <a:lnTo>
                    <a:pt x="11906" y="157760"/>
                  </a:lnTo>
                </a:path>
              </a:pathLst>
            </a:custGeom>
            <a:ln w="7486">
              <a:solidFill>
                <a:srgbClr val="EFC30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35" name="object 735"/>
            <p:cNvSpPr/>
            <p:nvPr/>
          </p:nvSpPr>
          <p:spPr>
            <a:xfrm>
              <a:off x="3743661" y="2179058"/>
              <a:ext cx="2987" cy="4559"/>
            </a:xfrm>
            <a:custGeom>
              <a:avLst/>
              <a:gdLst/>
              <a:ahLst/>
              <a:cxnLst/>
              <a:rect l="l" t="t" r="r" b="b"/>
              <a:pathLst>
                <a:path w="3421" h="5221">
                  <a:moveTo>
                    <a:pt x="3421" y="0"/>
                  </a:moveTo>
                  <a:lnTo>
                    <a:pt x="0" y="5221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36" name="object 736"/>
            <p:cNvSpPr/>
            <p:nvPr/>
          </p:nvSpPr>
          <p:spPr>
            <a:xfrm>
              <a:off x="3637575" y="2183617"/>
              <a:ext cx="106085" cy="96984"/>
            </a:xfrm>
            <a:custGeom>
              <a:avLst/>
              <a:gdLst/>
              <a:ahLst/>
              <a:cxnLst/>
              <a:rect l="l" t="t" r="r" b="b"/>
              <a:pathLst>
                <a:path w="121488" h="111065">
                  <a:moveTo>
                    <a:pt x="121488" y="0"/>
                  </a:moveTo>
                  <a:lnTo>
                    <a:pt x="108544" y="19212"/>
                  </a:lnTo>
                  <a:lnTo>
                    <a:pt x="96197" y="36600"/>
                  </a:lnTo>
                  <a:lnTo>
                    <a:pt x="84446" y="52166"/>
                  </a:lnTo>
                  <a:lnTo>
                    <a:pt x="73291" y="65909"/>
                  </a:lnTo>
                  <a:lnTo>
                    <a:pt x="62733" y="77829"/>
                  </a:lnTo>
                  <a:lnTo>
                    <a:pt x="52771" y="87926"/>
                  </a:lnTo>
                  <a:lnTo>
                    <a:pt x="43405" y="96200"/>
                  </a:lnTo>
                  <a:lnTo>
                    <a:pt x="34634" y="102651"/>
                  </a:lnTo>
                  <a:lnTo>
                    <a:pt x="26460" y="107278"/>
                  </a:lnTo>
                  <a:lnTo>
                    <a:pt x="18880" y="110083"/>
                  </a:lnTo>
                  <a:lnTo>
                    <a:pt x="11897" y="111065"/>
                  </a:lnTo>
                  <a:lnTo>
                    <a:pt x="5508" y="110224"/>
                  </a:lnTo>
                  <a:lnTo>
                    <a:pt x="0" y="107742"/>
                  </a:lnTo>
                </a:path>
              </a:pathLst>
            </a:custGeom>
            <a:ln w="7486">
              <a:solidFill>
                <a:srgbClr val="EFC30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37" name="object 737"/>
            <p:cNvSpPr/>
            <p:nvPr/>
          </p:nvSpPr>
          <p:spPr>
            <a:xfrm>
              <a:off x="3812403" y="2228442"/>
              <a:ext cx="3338" cy="4297"/>
            </a:xfrm>
            <a:custGeom>
              <a:avLst/>
              <a:gdLst/>
              <a:ahLst/>
              <a:cxnLst/>
              <a:rect l="l" t="t" r="r" b="b"/>
              <a:pathLst>
                <a:path w="3823" h="4921">
                  <a:moveTo>
                    <a:pt x="3823" y="0"/>
                  </a:moveTo>
                  <a:lnTo>
                    <a:pt x="0" y="4921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38" name="object 738"/>
            <p:cNvSpPr/>
            <p:nvPr/>
          </p:nvSpPr>
          <p:spPr>
            <a:xfrm>
              <a:off x="3637575" y="2232738"/>
              <a:ext cx="174827" cy="68006"/>
            </a:xfrm>
            <a:custGeom>
              <a:avLst/>
              <a:gdLst/>
              <a:ahLst/>
              <a:cxnLst/>
              <a:rect l="l" t="t" r="r" b="b"/>
              <a:pathLst>
                <a:path w="200211" h="77880">
                  <a:moveTo>
                    <a:pt x="200211" y="0"/>
                  </a:moveTo>
                  <a:lnTo>
                    <a:pt x="188951" y="13816"/>
                  </a:lnTo>
                  <a:lnTo>
                    <a:pt x="177628" y="26286"/>
                  </a:lnTo>
                  <a:lnTo>
                    <a:pt x="166243" y="37408"/>
                  </a:lnTo>
                  <a:lnTo>
                    <a:pt x="154794" y="47183"/>
                  </a:lnTo>
                  <a:lnTo>
                    <a:pt x="143283" y="55610"/>
                  </a:lnTo>
                  <a:lnTo>
                    <a:pt x="131708" y="62691"/>
                  </a:lnTo>
                  <a:lnTo>
                    <a:pt x="120071" y="68423"/>
                  </a:lnTo>
                  <a:lnTo>
                    <a:pt x="108370" y="72809"/>
                  </a:lnTo>
                  <a:lnTo>
                    <a:pt x="96606" y="75847"/>
                  </a:lnTo>
                  <a:lnTo>
                    <a:pt x="84780" y="77537"/>
                  </a:lnTo>
                  <a:lnTo>
                    <a:pt x="72890" y="77880"/>
                  </a:lnTo>
                  <a:lnTo>
                    <a:pt x="60936" y="76876"/>
                  </a:lnTo>
                  <a:lnTo>
                    <a:pt x="48920" y="74524"/>
                  </a:lnTo>
                  <a:lnTo>
                    <a:pt x="36840" y="70824"/>
                  </a:lnTo>
                  <a:lnTo>
                    <a:pt x="24697" y="65777"/>
                  </a:lnTo>
                  <a:lnTo>
                    <a:pt x="12490" y="59382"/>
                  </a:lnTo>
                  <a:lnTo>
                    <a:pt x="220" y="51639"/>
                  </a:lnTo>
                  <a:lnTo>
                    <a:pt x="0" y="51488"/>
                  </a:lnTo>
                </a:path>
              </a:pathLst>
            </a:custGeom>
            <a:ln w="7486">
              <a:solidFill>
                <a:srgbClr val="EFC30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39" name="object 739"/>
            <p:cNvSpPr/>
            <p:nvPr/>
          </p:nvSpPr>
          <p:spPr>
            <a:xfrm>
              <a:off x="3567168" y="2277699"/>
              <a:ext cx="70406" cy="116620"/>
            </a:xfrm>
            <a:custGeom>
              <a:avLst/>
              <a:gdLst/>
              <a:ahLst/>
              <a:cxnLst/>
              <a:rect l="l" t="t" r="r" b="b"/>
              <a:pathLst>
                <a:path w="80628" h="133552">
                  <a:moveTo>
                    <a:pt x="80628" y="0"/>
                  </a:moveTo>
                  <a:lnTo>
                    <a:pt x="68038" y="20851"/>
                  </a:lnTo>
                  <a:lnTo>
                    <a:pt x="56515" y="39936"/>
                  </a:lnTo>
                  <a:lnTo>
                    <a:pt x="46060" y="57252"/>
                  </a:lnTo>
                  <a:lnTo>
                    <a:pt x="36674" y="72800"/>
                  </a:lnTo>
                  <a:lnTo>
                    <a:pt x="28355" y="86579"/>
                  </a:lnTo>
                  <a:lnTo>
                    <a:pt x="21104" y="98589"/>
                  </a:lnTo>
                  <a:lnTo>
                    <a:pt x="14922" y="108830"/>
                  </a:lnTo>
                  <a:lnTo>
                    <a:pt x="9809" y="117301"/>
                  </a:lnTo>
                  <a:lnTo>
                    <a:pt x="5764" y="124002"/>
                  </a:lnTo>
                  <a:lnTo>
                    <a:pt x="2788" y="128932"/>
                  </a:lnTo>
                  <a:lnTo>
                    <a:pt x="881" y="132092"/>
                  </a:lnTo>
                  <a:lnTo>
                    <a:pt x="0" y="133552"/>
                  </a:lnTo>
                </a:path>
              </a:pathLst>
            </a:custGeom>
            <a:ln w="7486">
              <a:solidFill>
                <a:srgbClr val="EFC30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40" name="object 740"/>
            <p:cNvSpPr/>
            <p:nvPr/>
          </p:nvSpPr>
          <p:spPr>
            <a:xfrm>
              <a:off x="3519431" y="2394319"/>
              <a:ext cx="47738" cy="138051"/>
            </a:xfrm>
            <a:custGeom>
              <a:avLst/>
              <a:gdLst/>
              <a:ahLst/>
              <a:cxnLst/>
              <a:rect l="l" t="t" r="r" b="b"/>
              <a:pathLst>
                <a:path w="54669" h="158095">
                  <a:moveTo>
                    <a:pt x="54669" y="0"/>
                  </a:moveTo>
                  <a:lnTo>
                    <a:pt x="42955" y="19929"/>
                  </a:lnTo>
                  <a:lnTo>
                    <a:pt x="32650" y="38566"/>
                  </a:lnTo>
                  <a:lnTo>
                    <a:pt x="23756" y="55911"/>
                  </a:lnTo>
                  <a:lnTo>
                    <a:pt x="16272" y="71963"/>
                  </a:lnTo>
                  <a:lnTo>
                    <a:pt x="10198" y="86722"/>
                  </a:lnTo>
                  <a:lnTo>
                    <a:pt x="5534" y="100186"/>
                  </a:lnTo>
                  <a:lnTo>
                    <a:pt x="2279" y="112357"/>
                  </a:lnTo>
                  <a:lnTo>
                    <a:pt x="434" y="123234"/>
                  </a:lnTo>
                  <a:lnTo>
                    <a:pt x="0" y="132816"/>
                  </a:lnTo>
                  <a:lnTo>
                    <a:pt x="974" y="141102"/>
                  </a:lnTo>
                  <a:lnTo>
                    <a:pt x="3358" y="148093"/>
                  </a:lnTo>
                  <a:lnTo>
                    <a:pt x="7152" y="153788"/>
                  </a:lnTo>
                  <a:lnTo>
                    <a:pt x="12211" y="158095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41" name="object 741"/>
            <p:cNvSpPr/>
            <p:nvPr/>
          </p:nvSpPr>
          <p:spPr>
            <a:xfrm>
              <a:off x="3144937" y="956791"/>
              <a:ext cx="165610" cy="1050854"/>
            </a:xfrm>
            <a:custGeom>
              <a:avLst/>
              <a:gdLst/>
              <a:ahLst/>
              <a:cxnLst/>
              <a:rect l="l" t="t" r="r" b="b"/>
              <a:pathLst>
                <a:path w="189656" h="1203432">
                  <a:moveTo>
                    <a:pt x="0" y="0"/>
                  </a:moveTo>
                  <a:lnTo>
                    <a:pt x="50118" y="514"/>
                  </a:lnTo>
                  <a:lnTo>
                    <a:pt x="88210" y="1587"/>
                  </a:lnTo>
                  <a:lnTo>
                    <a:pt x="126277" y="3253"/>
                  </a:lnTo>
                  <a:lnTo>
                    <a:pt x="164315" y="5515"/>
                  </a:lnTo>
                  <a:lnTo>
                    <a:pt x="189656" y="7356"/>
                  </a:lnTo>
                  <a:lnTo>
                    <a:pt x="96695" y="1203432"/>
                  </a:lnTo>
                  <a:lnTo>
                    <a:pt x="88850" y="1202852"/>
                  </a:lnTo>
                  <a:lnTo>
                    <a:pt x="76177" y="1202016"/>
                  </a:lnTo>
                  <a:lnTo>
                    <a:pt x="63493" y="1201304"/>
                  </a:lnTo>
                  <a:lnTo>
                    <a:pt x="50801" y="1200718"/>
                  </a:lnTo>
                  <a:lnTo>
                    <a:pt x="38103" y="1200260"/>
                  </a:lnTo>
                  <a:lnTo>
                    <a:pt x="25402" y="1199929"/>
                  </a:lnTo>
                  <a:lnTo>
                    <a:pt x="12700" y="1199729"/>
                  </a:lnTo>
                  <a:lnTo>
                    <a:pt x="0" y="1199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42" name="object 742"/>
            <p:cNvSpPr/>
            <p:nvPr/>
          </p:nvSpPr>
          <p:spPr>
            <a:xfrm>
              <a:off x="3144937" y="956791"/>
              <a:ext cx="165610" cy="1050854"/>
            </a:xfrm>
            <a:custGeom>
              <a:avLst/>
              <a:gdLst/>
              <a:ahLst/>
              <a:cxnLst/>
              <a:rect l="l" t="t" r="r" b="b"/>
              <a:pathLst>
                <a:path w="189656" h="1203432">
                  <a:moveTo>
                    <a:pt x="96695" y="1203432"/>
                  </a:moveTo>
                  <a:lnTo>
                    <a:pt x="189656" y="7356"/>
                  </a:lnTo>
                  <a:lnTo>
                    <a:pt x="176987" y="6402"/>
                  </a:lnTo>
                  <a:lnTo>
                    <a:pt x="164315" y="5515"/>
                  </a:lnTo>
                  <a:lnTo>
                    <a:pt x="126277" y="3253"/>
                  </a:lnTo>
                  <a:lnTo>
                    <a:pt x="88210" y="1587"/>
                  </a:lnTo>
                  <a:lnTo>
                    <a:pt x="50118" y="514"/>
                  </a:lnTo>
                  <a:lnTo>
                    <a:pt x="12006" y="30"/>
                  </a:lnTo>
                  <a:lnTo>
                    <a:pt x="0" y="0"/>
                  </a:lnTo>
                  <a:lnTo>
                    <a:pt x="0" y="1199659"/>
                  </a:lnTo>
                  <a:lnTo>
                    <a:pt x="12700" y="1199729"/>
                  </a:lnTo>
                  <a:lnTo>
                    <a:pt x="25402" y="1199929"/>
                  </a:lnTo>
                  <a:lnTo>
                    <a:pt x="38103" y="1200260"/>
                  </a:lnTo>
                  <a:lnTo>
                    <a:pt x="50801" y="1200718"/>
                  </a:lnTo>
                  <a:lnTo>
                    <a:pt x="63493" y="1201304"/>
                  </a:lnTo>
                  <a:lnTo>
                    <a:pt x="76177" y="1202016"/>
                  </a:lnTo>
                  <a:lnTo>
                    <a:pt x="88850" y="1202852"/>
                  </a:lnTo>
                  <a:lnTo>
                    <a:pt x="96695" y="1203432"/>
                  </a:lnTo>
                </a:path>
              </a:pathLst>
            </a:custGeom>
            <a:ln w="1247">
              <a:solidFill>
                <a:srgbClr val="00B5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43" name="object 743"/>
            <p:cNvSpPr/>
            <p:nvPr/>
          </p:nvSpPr>
          <p:spPr>
            <a:xfrm>
              <a:off x="3271432" y="2006354"/>
              <a:ext cx="651" cy="5405"/>
            </a:xfrm>
            <a:custGeom>
              <a:avLst/>
              <a:gdLst/>
              <a:ahLst/>
              <a:cxnLst/>
              <a:rect l="l" t="t" r="r" b="b"/>
              <a:pathLst>
                <a:path w="746" h="6190">
                  <a:moveTo>
                    <a:pt x="746" y="0"/>
                  </a:moveTo>
                  <a:lnTo>
                    <a:pt x="0" y="619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44" name="object 744"/>
            <p:cNvSpPr/>
            <p:nvPr/>
          </p:nvSpPr>
          <p:spPr>
            <a:xfrm>
              <a:off x="3255626" y="2011759"/>
              <a:ext cx="15805" cy="135249"/>
            </a:xfrm>
            <a:custGeom>
              <a:avLst/>
              <a:gdLst/>
              <a:ahLst/>
              <a:cxnLst/>
              <a:rect l="l" t="t" r="r" b="b"/>
              <a:pathLst>
                <a:path w="18100" h="154886">
                  <a:moveTo>
                    <a:pt x="18100" y="0"/>
                  </a:moveTo>
                  <a:lnTo>
                    <a:pt x="15274" y="24197"/>
                  </a:lnTo>
                  <a:lnTo>
                    <a:pt x="12687" y="46341"/>
                  </a:lnTo>
                  <a:lnTo>
                    <a:pt x="10340" y="66432"/>
                  </a:lnTo>
                  <a:lnTo>
                    <a:pt x="8232" y="84468"/>
                  </a:lnTo>
                  <a:lnTo>
                    <a:pt x="6364" y="100451"/>
                  </a:lnTo>
                  <a:lnTo>
                    <a:pt x="4736" y="114380"/>
                  </a:lnTo>
                  <a:lnTo>
                    <a:pt x="3348" y="126254"/>
                  </a:lnTo>
                  <a:lnTo>
                    <a:pt x="2200" y="136074"/>
                  </a:lnTo>
                  <a:lnTo>
                    <a:pt x="1292" y="143839"/>
                  </a:lnTo>
                  <a:lnTo>
                    <a:pt x="624" y="149550"/>
                  </a:lnTo>
                  <a:lnTo>
                    <a:pt x="196" y="153206"/>
                  </a:lnTo>
                  <a:lnTo>
                    <a:pt x="0" y="154886"/>
                  </a:lnTo>
                </a:path>
              </a:pathLst>
            </a:custGeom>
            <a:ln w="7486">
              <a:solidFill>
                <a:srgbClr val="F74B0A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45" name="object 745"/>
            <p:cNvSpPr/>
            <p:nvPr/>
          </p:nvSpPr>
          <p:spPr>
            <a:xfrm>
              <a:off x="3187176" y="1999762"/>
              <a:ext cx="216" cy="5419"/>
            </a:xfrm>
            <a:custGeom>
              <a:avLst/>
              <a:gdLst/>
              <a:ahLst/>
              <a:cxnLst/>
              <a:rect l="l" t="t" r="r" b="b"/>
              <a:pathLst>
                <a:path w="247" h="6206">
                  <a:moveTo>
                    <a:pt x="247" y="0"/>
                  </a:moveTo>
                  <a:lnTo>
                    <a:pt x="0" y="6206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46" name="object 746"/>
            <p:cNvSpPr/>
            <p:nvPr/>
          </p:nvSpPr>
          <p:spPr>
            <a:xfrm>
              <a:off x="3181892" y="2005182"/>
              <a:ext cx="5283" cy="136104"/>
            </a:xfrm>
            <a:custGeom>
              <a:avLst/>
              <a:gdLst/>
              <a:ahLst/>
              <a:cxnLst/>
              <a:rect l="l" t="t" r="r" b="b"/>
              <a:pathLst>
                <a:path w="6050" h="155866">
                  <a:moveTo>
                    <a:pt x="6050" y="0"/>
                  </a:moveTo>
                  <a:lnTo>
                    <a:pt x="5109" y="24349"/>
                  </a:lnTo>
                  <a:lnTo>
                    <a:pt x="4246" y="46632"/>
                  </a:lnTo>
                  <a:lnTo>
                    <a:pt x="3462" y="66847"/>
                  </a:lnTo>
                  <a:lnTo>
                    <a:pt x="2758" y="84996"/>
                  </a:lnTo>
                  <a:lnTo>
                    <a:pt x="2134" y="101077"/>
                  </a:lnTo>
                  <a:lnTo>
                    <a:pt x="1589" y="115092"/>
                  </a:lnTo>
                  <a:lnTo>
                    <a:pt x="1124" y="127040"/>
                  </a:lnTo>
                  <a:lnTo>
                    <a:pt x="739" y="136921"/>
                  </a:lnTo>
                  <a:lnTo>
                    <a:pt x="434" y="144736"/>
                  </a:lnTo>
                  <a:lnTo>
                    <a:pt x="210" y="150485"/>
                  </a:lnTo>
                  <a:lnTo>
                    <a:pt x="66" y="154167"/>
                  </a:lnTo>
                  <a:lnTo>
                    <a:pt x="0" y="155866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47" name="object 747"/>
            <p:cNvSpPr/>
            <p:nvPr/>
          </p:nvSpPr>
          <p:spPr>
            <a:xfrm>
              <a:off x="3271432" y="2006354"/>
              <a:ext cx="651" cy="5405"/>
            </a:xfrm>
            <a:custGeom>
              <a:avLst/>
              <a:gdLst/>
              <a:ahLst/>
              <a:cxnLst/>
              <a:rect l="l" t="t" r="r" b="b"/>
              <a:pathLst>
                <a:path w="746" h="6190">
                  <a:moveTo>
                    <a:pt x="746" y="0"/>
                  </a:moveTo>
                  <a:lnTo>
                    <a:pt x="0" y="619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48" name="object 748"/>
            <p:cNvSpPr/>
            <p:nvPr/>
          </p:nvSpPr>
          <p:spPr>
            <a:xfrm>
              <a:off x="3255626" y="2011759"/>
              <a:ext cx="15805" cy="135249"/>
            </a:xfrm>
            <a:custGeom>
              <a:avLst/>
              <a:gdLst/>
              <a:ahLst/>
              <a:cxnLst/>
              <a:rect l="l" t="t" r="r" b="b"/>
              <a:pathLst>
                <a:path w="18100" h="154886">
                  <a:moveTo>
                    <a:pt x="18100" y="0"/>
                  </a:moveTo>
                  <a:lnTo>
                    <a:pt x="15274" y="24197"/>
                  </a:lnTo>
                  <a:lnTo>
                    <a:pt x="12687" y="46341"/>
                  </a:lnTo>
                  <a:lnTo>
                    <a:pt x="10340" y="66432"/>
                  </a:lnTo>
                  <a:lnTo>
                    <a:pt x="8232" y="84468"/>
                  </a:lnTo>
                  <a:lnTo>
                    <a:pt x="6364" y="100451"/>
                  </a:lnTo>
                  <a:lnTo>
                    <a:pt x="4736" y="114380"/>
                  </a:lnTo>
                  <a:lnTo>
                    <a:pt x="3348" y="126254"/>
                  </a:lnTo>
                  <a:lnTo>
                    <a:pt x="2200" y="136074"/>
                  </a:lnTo>
                  <a:lnTo>
                    <a:pt x="1292" y="143839"/>
                  </a:lnTo>
                  <a:lnTo>
                    <a:pt x="624" y="149550"/>
                  </a:lnTo>
                  <a:lnTo>
                    <a:pt x="196" y="153206"/>
                  </a:lnTo>
                  <a:lnTo>
                    <a:pt x="0" y="154886"/>
                  </a:lnTo>
                </a:path>
              </a:pathLst>
            </a:custGeom>
            <a:ln w="7486">
              <a:solidFill>
                <a:srgbClr val="F74B0A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49" name="object 749"/>
            <p:cNvSpPr/>
            <p:nvPr/>
          </p:nvSpPr>
          <p:spPr>
            <a:xfrm>
              <a:off x="3517569" y="2064958"/>
              <a:ext cx="1873" cy="5114"/>
            </a:xfrm>
            <a:custGeom>
              <a:avLst/>
              <a:gdLst/>
              <a:ahLst/>
              <a:cxnLst/>
              <a:rect l="l" t="t" r="r" b="b"/>
              <a:pathLst>
                <a:path w="2145" h="5856">
                  <a:moveTo>
                    <a:pt x="2145" y="0"/>
                  </a:moveTo>
                  <a:lnTo>
                    <a:pt x="0" y="5856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50" name="object 750"/>
            <p:cNvSpPr/>
            <p:nvPr/>
          </p:nvSpPr>
          <p:spPr>
            <a:xfrm>
              <a:off x="3436041" y="2070071"/>
              <a:ext cx="81528" cy="117009"/>
            </a:xfrm>
            <a:custGeom>
              <a:avLst/>
              <a:gdLst/>
              <a:ahLst/>
              <a:cxnLst/>
              <a:rect l="l" t="t" r="r" b="b"/>
              <a:pathLst>
                <a:path w="93365" h="133998">
                  <a:moveTo>
                    <a:pt x="93365" y="0"/>
                  </a:moveTo>
                  <a:lnTo>
                    <a:pt x="85455" y="21069"/>
                  </a:lnTo>
                  <a:lnTo>
                    <a:pt x="77692" y="40338"/>
                  </a:lnTo>
                  <a:lnTo>
                    <a:pt x="70077" y="57807"/>
                  </a:lnTo>
                  <a:lnTo>
                    <a:pt x="62608" y="73476"/>
                  </a:lnTo>
                  <a:lnTo>
                    <a:pt x="55287" y="87344"/>
                  </a:lnTo>
                  <a:lnTo>
                    <a:pt x="48115" y="99412"/>
                  </a:lnTo>
                  <a:lnTo>
                    <a:pt x="41090" y="109679"/>
                  </a:lnTo>
                  <a:lnTo>
                    <a:pt x="34215" y="118145"/>
                  </a:lnTo>
                  <a:lnTo>
                    <a:pt x="27488" y="124810"/>
                  </a:lnTo>
                  <a:lnTo>
                    <a:pt x="20911" y="129674"/>
                  </a:lnTo>
                  <a:lnTo>
                    <a:pt x="14483" y="132737"/>
                  </a:lnTo>
                  <a:lnTo>
                    <a:pt x="8206" y="133998"/>
                  </a:lnTo>
                  <a:lnTo>
                    <a:pt x="2079" y="133457"/>
                  </a:lnTo>
                  <a:lnTo>
                    <a:pt x="0" y="132853"/>
                  </a:lnTo>
                </a:path>
              </a:pathLst>
            </a:custGeom>
            <a:ln w="7486">
              <a:solidFill>
                <a:srgbClr val="F74B0A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51" name="object 751"/>
            <p:cNvSpPr/>
            <p:nvPr/>
          </p:nvSpPr>
          <p:spPr>
            <a:xfrm>
              <a:off x="3437128" y="2039044"/>
              <a:ext cx="1473" cy="5241"/>
            </a:xfrm>
            <a:custGeom>
              <a:avLst/>
              <a:gdLst/>
              <a:ahLst/>
              <a:cxnLst/>
              <a:rect l="l" t="t" r="r" b="b"/>
              <a:pathLst>
                <a:path w="1687" h="6002">
                  <a:moveTo>
                    <a:pt x="1687" y="0"/>
                  </a:moveTo>
                  <a:lnTo>
                    <a:pt x="0" y="6002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52" name="object 752"/>
            <p:cNvSpPr/>
            <p:nvPr/>
          </p:nvSpPr>
          <p:spPr>
            <a:xfrm>
              <a:off x="3418583" y="2044287"/>
              <a:ext cx="18544" cy="141795"/>
            </a:xfrm>
            <a:custGeom>
              <a:avLst/>
              <a:gdLst/>
              <a:ahLst/>
              <a:cxnLst/>
              <a:rect l="l" t="t" r="r" b="b"/>
              <a:pathLst>
                <a:path w="21236" h="162383">
                  <a:moveTo>
                    <a:pt x="21236" y="0"/>
                  </a:moveTo>
                  <a:lnTo>
                    <a:pt x="15567" y="21211"/>
                  </a:lnTo>
                  <a:lnTo>
                    <a:pt x="10776" y="40948"/>
                  </a:lnTo>
                  <a:lnTo>
                    <a:pt x="6863" y="59213"/>
                  </a:lnTo>
                  <a:lnTo>
                    <a:pt x="3828" y="76003"/>
                  </a:lnTo>
                  <a:lnTo>
                    <a:pt x="1673" y="91320"/>
                  </a:lnTo>
                  <a:lnTo>
                    <a:pt x="397" y="105163"/>
                  </a:lnTo>
                  <a:lnTo>
                    <a:pt x="0" y="117533"/>
                  </a:lnTo>
                  <a:lnTo>
                    <a:pt x="482" y="128429"/>
                  </a:lnTo>
                  <a:lnTo>
                    <a:pt x="1844" y="137852"/>
                  </a:lnTo>
                  <a:lnTo>
                    <a:pt x="4087" y="145800"/>
                  </a:lnTo>
                  <a:lnTo>
                    <a:pt x="7209" y="152275"/>
                  </a:lnTo>
                  <a:lnTo>
                    <a:pt x="11213" y="157277"/>
                  </a:lnTo>
                  <a:lnTo>
                    <a:pt x="16097" y="160804"/>
                  </a:lnTo>
                  <a:lnTo>
                    <a:pt x="19991" y="162383"/>
                  </a:lnTo>
                </a:path>
              </a:pathLst>
            </a:custGeom>
            <a:ln w="7486">
              <a:solidFill>
                <a:srgbClr val="F74B0A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53" name="object 753"/>
            <p:cNvSpPr/>
            <p:nvPr/>
          </p:nvSpPr>
          <p:spPr>
            <a:xfrm>
              <a:off x="3437128" y="2039044"/>
              <a:ext cx="1473" cy="5241"/>
            </a:xfrm>
            <a:custGeom>
              <a:avLst/>
              <a:gdLst/>
              <a:ahLst/>
              <a:cxnLst/>
              <a:rect l="l" t="t" r="r" b="b"/>
              <a:pathLst>
                <a:path w="1687" h="6002">
                  <a:moveTo>
                    <a:pt x="1687" y="0"/>
                  </a:moveTo>
                  <a:lnTo>
                    <a:pt x="0" y="6002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54" name="object 754"/>
            <p:cNvSpPr/>
            <p:nvPr/>
          </p:nvSpPr>
          <p:spPr>
            <a:xfrm>
              <a:off x="3418583" y="2044287"/>
              <a:ext cx="18544" cy="141795"/>
            </a:xfrm>
            <a:custGeom>
              <a:avLst/>
              <a:gdLst/>
              <a:ahLst/>
              <a:cxnLst/>
              <a:rect l="l" t="t" r="r" b="b"/>
              <a:pathLst>
                <a:path w="21236" h="162383">
                  <a:moveTo>
                    <a:pt x="21236" y="0"/>
                  </a:moveTo>
                  <a:lnTo>
                    <a:pt x="15567" y="21211"/>
                  </a:lnTo>
                  <a:lnTo>
                    <a:pt x="10776" y="40948"/>
                  </a:lnTo>
                  <a:lnTo>
                    <a:pt x="6863" y="59213"/>
                  </a:lnTo>
                  <a:lnTo>
                    <a:pt x="3828" y="76003"/>
                  </a:lnTo>
                  <a:lnTo>
                    <a:pt x="1673" y="91320"/>
                  </a:lnTo>
                  <a:lnTo>
                    <a:pt x="397" y="105163"/>
                  </a:lnTo>
                  <a:lnTo>
                    <a:pt x="0" y="117533"/>
                  </a:lnTo>
                  <a:lnTo>
                    <a:pt x="482" y="128429"/>
                  </a:lnTo>
                  <a:lnTo>
                    <a:pt x="1844" y="137852"/>
                  </a:lnTo>
                  <a:lnTo>
                    <a:pt x="4087" y="145800"/>
                  </a:lnTo>
                  <a:lnTo>
                    <a:pt x="7209" y="152275"/>
                  </a:lnTo>
                  <a:lnTo>
                    <a:pt x="11213" y="157277"/>
                  </a:lnTo>
                  <a:lnTo>
                    <a:pt x="16097" y="160804"/>
                  </a:lnTo>
                  <a:lnTo>
                    <a:pt x="19991" y="162383"/>
                  </a:lnTo>
                </a:path>
              </a:pathLst>
            </a:custGeom>
            <a:ln w="7486">
              <a:solidFill>
                <a:srgbClr val="F74B0A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55" name="object 755"/>
            <p:cNvSpPr/>
            <p:nvPr/>
          </p:nvSpPr>
          <p:spPr>
            <a:xfrm>
              <a:off x="3517569" y="2064958"/>
              <a:ext cx="1873" cy="5114"/>
            </a:xfrm>
            <a:custGeom>
              <a:avLst/>
              <a:gdLst/>
              <a:ahLst/>
              <a:cxnLst/>
              <a:rect l="l" t="t" r="r" b="b"/>
              <a:pathLst>
                <a:path w="2145" h="5856">
                  <a:moveTo>
                    <a:pt x="2145" y="0"/>
                  </a:moveTo>
                  <a:lnTo>
                    <a:pt x="0" y="5856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56" name="object 756"/>
            <p:cNvSpPr/>
            <p:nvPr/>
          </p:nvSpPr>
          <p:spPr>
            <a:xfrm>
              <a:off x="3436041" y="2070071"/>
              <a:ext cx="81528" cy="117009"/>
            </a:xfrm>
            <a:custGeom>
              <a:avLst/>
              <a:gdLst/>
              <a:ahLst/>
              <a:cxnLst/>
              <a:rect l="l" t="t" r="r" b="b"/>
              <a:pathLst>
                <a:path w="93365" h="133998">
                  <a:moveTo>
                    <a:pt x="93365" y="0"/>
                  </a:moveTo>
                  <a:lnTo>
                    <a:pt x="85455" y="21069"/>
                  </a:lnTo>
                  <a:lnTo>
                    <a:pt x="77692" y="40338"/>
                  </a:lnTo>
                  <a:lnTo>
                    <a:pt x="70077" y="57807"/>
                  </a:lnTo>
                  <a:lnTo>
                    <a:pt x="62608" y="73476"/>
                  </a:lnTo>
                  <a:lnTo>
                    <a:pt x="55287" y="87344"/>
                  </a:lnTo>
                  <a:lnTo>
                    <a:pt x="48115" y="99412"/>
                  </a:lnTo>
                  <a:lnTo>
                    <a:pt x="41090" y="109679"/>
                  </a:lnTo>
                  <a:lnTo>
                    <a:pt x="34215" y="118145"/>
                  </a:lnTo>
                  <a:lnTo>
                    <a:pt x="27488" y="124810"/>
                  </a:lnTo>
                  <a:lnTo>
                    <a:pt x="20911" y="129674"/>
                  </a:lnTo>
                  <a:lnTo>
                    <a:pt x="14483" y="132737"/>
                  </a:lnTo>
                  <a:lnTo>
                    <a:pt x="8206" y="133998"/>
                  </a:lnTo>
                  <a:lnTo>
                    <a:pt x="2079" y="133457"/>
                  </a:lnTo>
                  <a:lnTo>
                    <a:pt x="0" y="132853"/>
                  </a:lnTo>
                </a:path>
              </a:pathLst>
            </a:custGeom>
            <a:ln w="7486">
              <a:solidFill>
                <a:srgbClr val="F74B0A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57" name="object 757"/>
            <p:cNvSpPr/>
            <p:nvPr/>
          </p:nvSpPr>
          <p:spPr>
            <a:xfrm>
              <a:off x="3354909" y="2019477"/>
              <a:ext cx="1037" cy="5330"/>
            </a:xfrm>
            <a:custGeom>
              <a:avLst/>
              <a:gdLst/>
              <a:ahLst/>
              <a:cxnLst/>
              <a:rect l="l" t="t" r="r" b="b"/>
              <a:pathLst>
                <a:path w="1187" h="6104">
                  <a:moveTo>
                    <a:pt x="1187" y="0"/>
                  </a:moveTo>
                  <a:lnTo>
                    <a:pt x="0" y="6104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58" name="object 758"/>
            <p:cNvSpPr/>
            <p:nvPr/>
          </p:nvSpPr>
          <p:spPr>
            <a:xfrm>
              <a:off x="3328661" y="2024808"/>
              <a:ext cx="26248" cy="133641"/>
            </a:xfrm>
            <a:custGeom>
              <a:avLst/>
              <a:gdLst/>
              <a:ahLst/>
              <a:cxnLst/>
              <a:rect l="l" t="t" r="r" b="b"/>
              <a:pathLst>
                <a:path w="30059" h="153045">
                  <a:moveTo>
                    <a:pt x="30059" y="0"/>
                  </a:moveTo>
                  <a:lnTo>
                    <a:pt x="25364" y="23910"/>
                  </a:lnTo>
                  <a:lnTo>
                    <a:pt x="21068" y="45791"/>
                  </a:lnTo>
                  <a:lnTo>
                    <a:pt x="17169" y="65642"/>
                  </a:lnTo>
                  <a:lnTo>
                    <a:pt x="13669" y="83463"/>
                  </a:lnTo>
                  <a:lnTo>
                    <a:pt x="10568" y="99254"/>
                  </a:lnTo>
                  <a:lnTo>
                    <a:pt x="7865" y="113016"/>
                  </a:lnTo>
                  <a:lnTo>
                    <a:pt x="5560" y="124748"/>
                  </a:lnTo>
                  <a:lnTo>
                    <a:pt x="3654" y="134450"/>
                  </a:lnTo>
                  <a:lnTo>
                    <a:pt x="2146" y="142122"/>
                  </a:lnTo>
                  <a:lnTo>
                    <a:pt x="1037" y="147766"/>
                  </a:lnTo>
                  <a:lnTo>
                    <a:pt x="327" y="151380"/>
                  </a:lnTo>
                  <a:lnTo>
                    <a:pt x="0" y="153045"/>
                  </a:lnTo>
                </a:path>
              </a:pathLst>
            </a:custGeom>
            <a:ln w="7486">
              <a:solidFill>
                <a:srgbClr val="F74B0A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59" name="object 759"/>
            <p:cNvSpPr/>
            <p:nvPr/>
          </p:nvSpPr>
          <p:spPr>
            <a:xfrm>
              <a:off x="3317957" y="2186082"/>
              <a:ext cx="118083" cy="111945"/>
            </a:xfrm>
            <a:custGeom>
              <a:avLst/>
              <a:gdLst/>
              <a:ahLst/>
              <a:cxnLst/>
              <a:rect l="l" t="t" r="r" b="b"/>
              <a:pathLst>
                <a:path w="135228" h="128199">
                  <a:moveTo>
                    <a:pt x="135228" y="0"/>
                  </a:moveTo>
                  <a:lnTo>
                    <a:pt x="129073" y="18024"/>
                  </a:lnTo>
                  <a:lnTo>
                    <a:pt x="122601" y="34684"/>
                  </a:lnTo>
                  <a:lnTo>
                    <a:pt x="115811" y="49979"/>
                  </a:lnTo>
                  <a:lnTo>
                    <a:pt x="108703" y="63910"/>
                  </a:lnTo>
                  <a:lnTo>
                    <a:pt x="101278" y="76476"/>
                  </a:lnTo>
                  <a:lnTo>
                    <a:pt x="93535" y="87678"/>
                  </a:lnTo>
                  <a:lnTo>
                    <a:pt x="85476" y="97516"/>
                  </a:lnTo>
                  <a:lnTo>
                    <a:pt x="77099" y="105991"/>
                  </a:lnTo>
                  <a:lnTo>
                    <a:pt x="68405" y="113101"/>
                  </a:lnTo>
                  <a:lnTo>
                    <a:pt x="59394" y="118848"/>
                  </a:lnTo>
                  <a:lnTo>
                    <a:pt x="50066" y="123231"/>
                  </a:lnTo>
                  <a:lnTo>
                    <a:pt x="40422" y="126250"/>
                  </a:lnTo>
                  <a:lnTo>
                    <a:pt x="30461" y="127906"/>
                  </a:lnTo>
                  <a:lnTo>
                    <a:pt x="20183" y="128199"/>
                  </a:lnTo>
                  <a:lnTo>
                    <a:pt x="9589" y="127129"/>
                  </a:lnTo>
                  <a:lnTo>
                    <a:pt x="0" y="125058"/>
                  </a:lnTo>
                </a:path>
              </a:pathLst>
            </a:custGeom>
            <a:ln w="7486">
              <a:solidFill>
                <a:srgbClr val="F74B0A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60" name="object 760"/>
            <p:cNvSpPr/>
            <p:nvPr/>
          </p:nvSpPr>
          <p:spPr>
            <a:xfrm>
              <a:off x="3354909" y="2019477"/>
              <a:ext cx="1037" cy="5330"/>
            </a:xfrm>
            <a:custGeom>
              <a:avLst/>
              <a:gdLst/>
              <a:ahLst/>
              <a:cxnLst/>
              <a:rect l="l" t="t" r="r" b="b"/>
              <a:pathLst>
                <a:path w="1187" h="6104">
                  <a:moveTo>
                    <a:pt x="1187" y="0"/>
                  </a:moveTo>
                  <a:lnTo>
                    <a:pt x="0" y="6104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61" name="object 761"/>
            <p:cNvSpPr/>
            <p:nvPr/>
          </p:nvSpPr>
          <p:spPr>
            <a:xfrm>
              <a:off x="3328661" y="2024808"/>
              <a:ext cx="26248" cy="133641"/>
            </a:xfrm>
            <a:custGeom>
              <a:avLst/>
              <a:gdLst/>
              <a:ahLst/>
              <a:cxnLst/>
              <a:rect l="l" t="t" r="r" b="b"/>
              <a:pathLst>
                <a:path w="30059" h="153045">
                  <a:moveTo>
                    <a:pt x="30059" y="0"/>
                  </a:moveTo>
                  <a:lnTo>
                    <a:pt x="25364" y="23910"/>
                  </a:lnTo>
                  <a:lnTo>
                    <a:pt x="21068" y="45791"/>
                  </a:lnTo>
                  <a:lnTo>
                    <a:pt x="17169" y="65642"/>
                  </a:lnTo>
                  <a:lnTo>
                    <a:pt x="13669" y="83463"/>
                  </a:lnTo>
                  <a:lnTo>
                    <a:pt x="10568" y="99254"/>
                  </a:lnTo>
                  <a:lnTo>
                    <a:pt x="7865" y="113016"/>
                  </a:lnTo>
                  <a:lnTo>
                    <a:pt x="5560" y="124748"/>
                  </a:lnTo>
                  <a:lnTo>
                    <a:pt x="3654" y="134450"/>
                  </a:lnTo>
                  <a:lnTo>
                    <a:pt x="2146" y="142122"/>
                  </a:lnTo>
                  <a:lnTo>
                    <a:pt x="1037" y="147766"/>
                  </a:lnTo>
                  <a:lnTo>
                    <a:pt x="327" y="151380"/>
                  </a:lnTo>
                  <a:lnTo>
                    <a:pt x="0" y="153045"/>
                  </a:lnTo>
                </a:path>
              </a:pathLst>
            </a:custGeom>
            <a:ln w="7486">
              <a:solidFill>
                <a:srgbClr val="F74B0A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62" name="object 762"/>
            <p:cNvSpPr/>
            <p:nvPr/>
          </p:nvSpPr>
          <p:spPr>
            <a:xfrm>
              <a:off x="3312181" y="2158449"/>
              <a:ext cx="16479" cy="136834"/>
            </a:xfrm>
            <a:custGeom>
              <a:avLst/>
              <a:gdLst/>
              <a:ahLst/>
              <a:cxnLst/>
              <a:rect l="l" t="t" r="r" b="b"/>
              <a:pathLst>
                <a:path w="18872" h="156702">
                  <a:moveTo>
                    <a:pt x="18872" y="0"/>
                  </a:moveTo>
                  <a:lnTo>
                    <a:pt x="14505" y="22791"/>
                  </a:lnTo>
                  <a:lnTo>
                    <a:pt x="10712" y="43794"/>
                  </a:lnTo>
                  <a:lnTo>
                    <a:pt x="7493" y="63008"/>
                  </a:lnTo>
                  <a:lnTo>
                    <a:pt x="4848" y="80433"/>
                  </a:lnTo>
                  <a:lnTo>
                    <a:pt x="2776" y="96069"/>
                  </a:lnTo>
                  <a:lnTo>
                    <a:pt x="1277" y="109916"/>
                  </a:lnTo>
                  <a:lnTo>
                    <a:pt x="352" y="121974"/>
                  </a:lnTo>
                  <a:lnTo>
                    <a:pt x="0" y="132242"/>
                  </a:lnTo>
                  <a:lnTo>
                    <a:pt x="220" y="140721"/>
                  </a:lnTo>
                  <a:lnTo>
                    <a:pt x="1013" y="147410"/>
                  </a:lnTo>
                  <a:lnTo>
                    <a:pt x="2379" y="152310"/>
                  </a:lnTo>
                  <a:lnTo>
                    <a:pt x="4317" y="155420"/>
                  </a:lnTo>
                  <a:lnTo>
                    <a:pt x="6614" y="156702"/>
                  </a:lnTo>
                </a:path>
              </a:pathLst>
            </a:custGeom>
            <a:ln w="7486">
              <a:solidFill>
                <a:srgbClr val="F74B0A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63" name="object 763"/>
            <p:cNvSpPr/>
            <p:nvPr/>
          </p:nvSpPr>
          <p:spPr>
            <a:xfrm>
              <a:off x="3252977" y="2147009"/>
              <a:ext cx="64980" cy="148274"/>
            </a:xfrm>
            <a:custGeom>
              <a:avLst/>
              <a:gdLst/>
              <a:ahLst/>
              <a:cxnLst/>
              <a:rect l="l" t="t" r="r" b="b"/>
              <a:pathLst>
                <a:path w="74415" h="169803">
                  <a:moveTo>
                    <a:pt x="3033" y="0"/>
                  </a:moveTo>
                  <a:lnTo>
                    <a:pt x="1254" y="18009"/>
                  </a:lnTo>
                  <a:lnTo>
                    <a:pt x="243" y="35020"/>
                  </a:lnTo>
                  <a:lnTo>
                    <a:pt x="0" y="51030"/>
                  </a:lnTo>
                  <a:lnTo>
                    <a:pt x="523" y="66042"/>
                  </a:lnTo>
                  <a:lnTo>
                    <a:pt x="1815" y="80054"/>
                  </a:lnTo>
                  <a:lnTo>
                    <a:pt x="3874" y="93066"/>
                  </a:lnTo>
                  <a:lnTo>
                    <a:pt x="6701" y="105079"/>
                  </a:lnTo>
                  <a:lnTo>
                    <a:pt x="10296" y="116092"/>
                  </a:lnTo>
                  <a:lnTo>
                    <a:pt x="14659" y="126105"/>
                  </a:lnTo>
                  <a:lnTo>
                    <a:pt x="19790" y="135120"/>
                  </a:lnTo>
                  <a:lnTo>
                    <a:pt x="25689" y="143134"/>
                  </a:lnTo>
                  <a:lnTo>
                    <a:pt x="32356" y="150149"/>
                  </a:lnTo>
                  <a:lnTo>
                    <a:pt x="39792" y="156165"/>
                  </a:lnTo>
                  <a:lnTo>
                    <a:pt x="47995" y="161181"/>
                  </a:lnTo>
                  <a:lnTo>
                    <a:pt x="56967" y="165197"/>
                  </a:lnTo>
                  <a:lnTo>
                    <a:pt x="66707" y="168214"/>
                  </a:lnTo>
                  <a:lnTo>
                    <a:pt x="74415" y="169803"/>
                  </a:lnTo>
                </a:path>
              </a:pathLst>
            </a:custGeom>
            <a:ln w="7486">
              <a:solidFill>
                <a:srgbClr val="F74B0A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64" name="object 764"/>
            <p:cNvSpPr/>
            <p:nvPr/>
          </p:nvSpPr>
          <p:spPr>
            <a:xfrm>
              <a:off x="3314885" y="2295284"/>
              <a:ext cx="215209" cy="237086"/>
            </a:xfrm>
            <a:custGeom>
              <a:avLst/>
              <a:gdLst/>
              <a:ahLst/>
              <a:cxnLst/>
              <a:rect l="l" t="t" r="r" b="b"/>
              <a:pathLst>
                <a:path w="246456" h="271510">
                  <a:moveTo>
                    <a:pt x="3518" y="0"/>
                  </a:moveTo>
                  <a:lnTo>
                    <a:pt x="986" y="15163"/>
                  </a:lnTo>
                  <a:lnTo>
                    <a:pt x="0" y="30160"/>
                  </a:lnTo>
                  <a:lnTo>
                    <a:pt x="558" y="44990"/>
                  </a:lnTo>
                  <a:lnTo>
                    <a:pt x="2661" y="59652"/>
                  </a:lnTo>
                  <a:lnTo>
                    <a:pt x="6309" y="74147"/>
                  </a:lnTo>
                  <a:lnTo>
                    <a:pt x="11502" y="88475"/>
                  </a:lnTo>
                  <a:lnTo>
                    <a:pt x="18241" y="102635"/>
                  </a:lnTo>
                  <a:lnTo>
                    <a:pt x="26524" y="116629"/>
                  </a:lnTo>
                  <a:lnTo>
                    <a:pt x="36353" y="130455"/>
                  </a:lnTo>
                  <a:lnTo>
                    <a:pt x="47726" y="144114"/>
                  </a:lnTo>
                  <a:lnTo>
                    <a:pt x="60645" y="157605"/>
                  </a:lnTo>
                  <a:lnTo>
                    <a:pt x="75109" y="170930"/>
                  </a:lnTo>
                  <a:lnTo>
                    <a:pt x="91119" y="184088"/>
                  </a:lnTo>
                  <a:lnTo>
                    <a:pt x="108674" y="197078"/>
                  </a:lnTo>
                  <a:lnTo>
                    <a:pt x="127774" y="209901"/>
                  </a:lnTo>
                  <a:lnTo>
                    <a:pt x="148419" y="222557"/>
                  </a:lnTo>
                  <a:lnTo>
                    <a:pt x="170610" y="235046"/>
                  </a:lnTo>
                  <a:lnTo>
                    <a:pt x="194346" y="247368"/>
                  </a:lnTo>
                  <a:lnTo>
                    <a:pt x="219628" y="259522"/>
                  </a:lnTo>
                  <a:lnTo>
                    <a:pt x="246456" y="27151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65" name="object 765"/>
            <p:cNvSpPr/>
            <p:nvPr/>
          </p:nvSpPr>
          <p:spPr>
            <a:xfrm>
              <a:off x="3187176" y="1999762"/>
              <a:ext cx="216" cy="5419"/>
            </a:xfrm>
            <a:custGeom>
              <a:avLst/>
              <a:gdLst/>
              <a:ahLst/>
              <a:cxnLst/>
              <a:rect l="l" t="t" r="r" b="b"/>
              <a:pathLst>
                <a:path w="247" h="6206">
                  <a:moveTo>
                    <a:pt x="247" y="0"/>
                  </a:moveTo>
                  <a:lnTo>
                    <a:pt x="0" y="6206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66" name="object 766"/>
            <p:cNvSpPr/>
            <p:nvPr/>
          </p:nvSpPr>
          <p:spPr>
            <a:xfrm>
              <a:off x="3181892" y="2005182"/>
              <a:ext cx="5283" cy="136104"/>
            </a:xfrm>
            <a:custGeom>
              <a:avLst/>
              <a:gdLst/>
              <a:ahLst/>
              <a:cxnLst/>
              <a:rect l="l" t="t" r="r" b="b"/>
              <a:pathLst>
                <a:path w="6050" h="155866">
                  <a:moveTo>
                    <a:pt x="6050" y="0"/>
                  </a:moveTo>
                  <a:lnTo>
                    <a:pt x="5109" y="24349"/>
                  </a:lnTo>
                  <a:lnTo>
                    <a:pt x="4246" y="46632"/>
                  </a:lnTo>
                  <a:lnTo>
                    <a:pt x="3462" y="66847"/>
                  </a:lnTo>
                  <a:lnTo>
                    <a:pt x="2758" y="84996"/>
                  </a:lnTo>
                  <a:lnTo>
                    <a:pt x="2134" y="101077"/>
                  </a:lnTo>
                  <a:lnTo>
                    <a:pt x="1589" y="115092"/>
                  </a:lnTo>
                  <a:lnTo>
                    <a:pt x="1124" y="127040"/>
                  </a:lnTo>
                  <a:lnTo>
                    <a:pt x="739" y="136921"/>
                  </a:lnTo>
                  <a:lnTo>
                    <a:pt x="434" y="144736"/>
                  </a:lnTo>
                  <a:lnTo>
                    <a:pt x="210" y="150485"/>
                  </a:lnTo>
                  <a:lnTo>
                    <a:pt x="66" y="154167"/>
                  </a:lnTo>
                  <a:lnTo>
                    <a:pt x="0" y="155866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67" name="object 767"/>
            <p:cNvSpPr/>
            <p:nvPr/>
          </p:nvSpPr>
          <p:spPr>
            <a:xfrm>
              <a:off x="3176602" y="2141286"/>
              <a:ext cx="5290" cy="136115"/>
            </a:xfrm>
            <a:custGeom>
              <a:avLst/>
              <a:gdLst/>
              <a:ahLst/>
              <a:cxnLst/>
              <a:rect l="l" t="t" r="r" b="b"/>
              <a:pathLst>
                <a:path w="6058" h="155878">
                  <a:moveTo>
                    <a:pt x="6058" y="0"/>
                  </a:moveTo>
                  <a:lnTo>
                    <a:pt x="5116" y="24341"/>
                  </a:lnTo>
                  <a:lnTo>
                    <a:pt x="4254" y="46618"/>
                  </a:lnTo>
                  <a:lnTo>
                    <a:pt x="3470" y="66830"/>
                  </a:lnTo>
                  <a:lnTo>
                    <a:pt x="2765" y="84978"/>
                  </a:lnTo>
                  <a:lnTo>
                    <a:pt x="2140" y="101061"/>
                  </a:lnTo>
                  <a:lnTo>
                    <a:pt x="1594" y="115079"/>
                  </a:lnTo>
                  <a:lnTo>
                    <a:pt x="1128" y="127031"/>
                  </a:lnTo>
                  <a:lnTo>
                    <a:pt x="742" y="136917"/>
                  </a:lnTo>
                  <a:lnTo>
                    <a:pt x="436" y="144737"/>
                  </a:lnTo>
                  <a:lnTo>
                    <a:pt x="211" y="150490"/>
                  </a:lnTo>
                  <a:lnTo>
                    <a:pt x="66" y="154176"/>
                  </a:lnTo>
                  <a:lnTo>
                    <a:pt x="0" y="155878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68" name="object 768"/>
            <p:cNvSpPr/>
            <p:nvPr/>
          </p:nvSpPr>
          <p:spPr>
            <a:xfrm>
              <a:off x="3176602" y="2277402"/>
              <a:ext cx="353491" cy="254968"/>
            </a:xfrm>
            <a:custGeom>
              <a:avLst/>
              <a:gdLst/>
              <a:ahLst/>
              <a:cxnLst/>
              <a:rect l="l" t="t" r="r" b="b"/>
              <a:pathLst>
                <a:path w="404816" h="291988">
                  <a:moveTo>
                    <a:pt x="0" y="0"/>
                  </a:moveTo>
                  <a:lnTo>
                    <a:pt x="440" y="15532"/>
                  </a:lnTo>
                  <a:lnTo>
                    <a:pt x="2965" y="30966"/>
                  </a:lnTo>
                  <a:lnTo>
                    <a:pt x="7574" y="46302"/>
                  </a:lnTo>
                  <a:lnTo>
                    <a:pt x="14267" y="61540"/>
                  </a:lnTo>
                  <a:lnTo>
                    <a:pt x="23045" y="76680"/>
                  </a:lnTo>
                  <a:lnTo>
                    <a:pt x="33906" y="91722"/>
                  </a:lnTo>
                  <a:lnTo>
                    <a:pt x="46852" y="106665"/>
                  </a:lnTo>
                  <a:lnTo>
                    <a:pt x="61881" y="121511"/>
                  </a:lnTo>
                  <a:lnTo>
                    <a:pt x="78995" y="136258"/>
                  </a:lnTo>
                  <a:lnTo>
                    <a:pt x="98194" y="150907"/>
                  </a:lnTo>
                  <a:lnTo>
                    <a:pt x="119476" y="165457"/>
                  </a:lnTo>
                  <a:lnTo>
                    <a:pt x="142843" y="179910"/>
                  </a:lnTo>
                  <a:lnTo>
                    <a:pt x="168294" y="194264"/>
                  </a:lnTo>
                  <a:lnTo>
                    <a:pt x="195830" y="208520"/>
                  </a:lnTo>
                  <a:lnTo>
                    <a:pt x="225450" y="222677"/>
                  </a:lnTo>
                  <a:lnTo>
                    <a:pt x="257154" y="236736"/>
                  </a:lnTo>
                  <a:lnTo>
                    <a:pt x="290943" y="250697"/>
                  </a:lnTo>
                  <a:lnTo>
                    <a:pt x="326816" y="264559"/>
                  </a:lnTo>
                  <a:lnTo>
                    <a:pt x="364774" y="278323"/>
                  </a:lnTo>
                  <a:lnTo>
                    <a:pt x="404816" y="291988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69" name="object 769"/>
            <p:cNvSpPr/>
            <p:nvPr/>
          </p:nvSpPr>
          <p:spPr>
            <a:xfrm>
              <a:off x="3102490" y="1999760"/>
              <a:ext cx="214" cy="5417"/>
            </a:xfrm>
            <a:custGeom>
              <a:avLst/>
              <a:gdLst/>
              <a:ahLst/>
              <a:cxnLst/>
              <a:rect l="l" t="t" r="r" b="b"/>
              <a:pathLst>
                <a:path w="245" h="6203">
                  <a:moveTo>
                    <a:pt x="0" y="0"/>
                  </a:moveTo>
                  <a:lnTo>
                    <a:pt x="245" y="6203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70" name="object 770"/>
            <p:cNvSpPr/>
            <p:nvPr/>
          </p:nvSpPr>
          <p:spPr>
            <a:xfrm>
              <a:off x="3102703" y="2005178"/>
              <a:ext cx="5283" cy="136113"/>
            </a:xfrm>
            <a:custGeom>
              <a:avLst/>
              <a:gdLst/>
              <a:ahLst/>
              <a:cxnLst/>
              <a:rect l="l" t="t" r="r" b="b"/>
              <a:pathLst>
                <a:path w="6050" h="155876">
                  <a:moveTo>
                    <a:pt x="0" y="0"/>
                  </a:moveTo>
                  <a:lnTo>
                    <a:pt x="941" y="24351"/>
                  </a:lnTo>
                  <a:lnTo>
                    <a:pt x="1804" y="46635"/>
                  </a:lnTo>
                  <a:lnTo>
                    <a:pt x="2587" y="66851"/>
                  </a:lnTo>
                  <a:lnTo>
                    <a:pt x="3291" y="85001"/>
                  </a:lnTo>
                  <a:lnTo>
                    <a:pt x="3916" y="101083"/>
                  </a:lnTo>
                  <a:lnTo>
                    <a:pt x="4461" y="115098"/>
                  </a:lnTo>
                  <a:lnTo>
                    <a:pt x="4926" y="127046"/>
                  </a:lnTo>
                  <a:lnTo>
                    <a:pt x="5311" y="136928"/>
                  </a:lnTo>
                  <a:lnTo>
                    <a:pt x="5615" y="144743"/>
                  </a:lnTo>
                  <a:lnTo>
                    <a:pt x="5840" y="150493"/>
                  </a:lnTo>
                  <a:lnTo>
                    <a:pt x="5984" y="154176"/>
                  </a:lnTo>
                  <a:lnTo>
                    <a:pt x="6050" y="155876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71" name="object 771"/>
            <p:cNvSpPr/>
            <p:nvPr/>
          </p:nvSpPr>
          <p:spPr>
            <a:xfrm>
              <a:off x="3102490" y="1999760"/>
              <a:ext cx="214" cy="5417"/>
            </a:xfrm>
            <a:custGeom>
              <a:avLst/>
              <a:gdLst/>
              <a:ahLst/>
              <a:cxnLst/>
              <a:rect l="l" t="t" r="r" b="b"/>
              <a:pathLst>
                <a:path w="245" h="6203">
                  <a:moveTo>
                    <a:pt x="0" y="0"/>
                  </a:moveTo>
                  <a:lnTo>
                    <a:pt x="245" y="6203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72" name="object 772"/>
            <p:cNvSpPr/>
            <p:nvPr/>
          </p:nvSpPr>
          <p:spPr>
            <a:xfrm>
              <a:off x="3102703" y="2005178"/>
              <a:ext cx="5283" cy="136113"/>
            </a:xfrm>
            <a:custGeom>
              <a:avLst/>
              <a:gdLst/>
              <a:ahLst/>
              <a:cxnLst/>
              <a:rect l="l" t="t" r="r" b="b"/>
              <a:pathLst>
                <a:path w="6050" h="155876">
                  <a:moveTo>
                    <a:pt x="0" y="0"/>
                  </a:moveTo>
                  <a:lnTo>
                    <a:pt x="941" y="24351"/>
                  </a:lnTo>
                  <a:lnTo>
                    <a:pt x="1804" y="46635"/>
                  </a:lnTo>
                  <a:lnTo>
                    <a:pt x="2587" y="66851"/>
                  </a:lnTo>
                  <a:lnTo>
                    <a:pt x="3291" y="85001"/>
                  </a:lnTo>
                  <a:lnTo>
                    <a:pt x="3916" y="101083"/>
                  </a:lnTo>
                  <a:lnTo>
                    <a:pt x="4461" y="115098"/>
                  </a:lnTo>
                  <a:lnTo>
                    <a:pt x="4926" y="127046"/>
                  </a:lnTo>
                  <a:lnTo>
                    <a:pt x="5311" y="136928"/>
                  </a:lnTo>
                  <a:lnTo>
                    <a:pt x="5615" y="144743"/>
                  </a:lnTo>
                  <a:lnTo>
                    <a:pt x="5840" y="150493"/>
                  </a:lnTo>
                  <a:lnTo>
                    <a:pt x="5984" y="154176"/>
                  </a:lnTo>
                  <a:lnTo>
                    <a:pt x="6050" y="155876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73" name="object 773"/>
            <p:cNvSpPr/>
            <p:nvPr/>
          </p:nvSpPr>
          <p:spPr>
            <a:xfrm>
              <a:off x="3107987" y="2141291"/>
              <a:ext cx="5289" cy="136102"/>
            </a:xfrm>
            <a:custGeom>
              <a:avLst/>
              <a:gdLst/>
              <a:ahLst/>
              <a:cxnLst/>
              <a:rect l="l" t="t" r="r" b="b"/>
              <a:pathLst>
                <a:path w="6057" h="155863">
                  <a:moveTo>
                    <a:pt x="0" y="0"/>
                  </a:moveTo>
                  <a:lnTo>
                    <a:pt x="942" y="24339"/>
                  </a:lnTo>
                  <a:lnTo>
                    <a:pt x="1806" y="46615"/>
                  </a:lnTo>
                  <a:lnTo>
                    <a:pt x="2590" y="66827"/>
                  </a:lnTo>
                  <a:lnTo>
                    <a:pt x="3295" y="84974"/>
                  </a:lnTo>
                  <a:lnTo>
                    <a:pt x="3920" y="101056"/>
                  </a:lnTo>
                  <a:lnTo>
                    <a:pt x="4466" y="115073"/>
                  </a:lnTo>
                  <a:lnTo>
                    <a:pt x="4932" y="127024"/>
                  </a:lnTo>
                  <a:lnTo>
                    <a:pt x="5317" y="136909"/>
                  </a:lnTo>
                  <a:lnTo>
                    <a:pt x="5622" y="144727"/>
                  </a:lnTo>
                  <a:lnTo>
                    <a:pt x="5847" y="150479"/>
                  </a:lnTo>
                  <a:lnTo>
                    <a:pt x="5991" y="154164"/>
                  </a:lnTo>
                  <a:lnTo>
                    <a:pt x="6057" y="155863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74" name="object 774"/>
            <p:cNvSpPr/>
            <p:nvPr/>
          </p:nvSpPr>
          <p:spPr>
            <a:xfrm>
              <a:off x="3113277" y="2277393"/>
              <a:ext cx="416817" cy="254977"/>
            </a:xfrm>
            <a:custGeom>
              <a:avLst/>
              <a:gdLst/>
              <a:ahLst/>
              <a:cxnLst/>
              <a:rect l="l" t="t" r="r" b="b"/>
              <a:pathLst>
                <a:path w="477336" h="291998">
                  <a:moveTo>
                    <a:pt x="0" y="0"/>
                  </a:moveTo>
                  <a:lnTo>
                    <a:pt x="1765" y="15533"/>
                  </a:lnTo>
                  <a:lnTo>
                    <a:pt x="5856" y="30968"/>
                  </a:lnTo>
                  <a:lnTo>
                    <a:pt x="12274" y="46305"/>
                  </a:lnTo>
                  <a:lnTo>
                    <a:pt x="21018" y="61544"/>
                  </a:lnTo>
                  <a:lnTo>
                    <a:pt x="32088" y="76685"/>
                  </a:lnTo>
                  <a:lnTo>
                    <a:pt x="45485" y="91727"/>
                  </a:lnTo>
                  <a:lnTo>
                    <a:pt x="61208" y="106671"/>
                  </a:lnTo>
                  <a:lnTo>
                    <a:pt x="79258" y="121517"/>
                  </a:lnTo>
                  <a:lnTo>
                    <a:pt x="99634" y="136265"/>
                  </a:lnTo>
                  <a:lnTo>
                    <a:pt x="122337" y="150914"/>
                  </a:lnTo>
                  <a:lnTo>
                    <a:pt x="147366" y="165465"/>
                  </a:lnTo>
                  <a:lnTo>
                    <a:pt x="174722" y="179917"/>
                  </a:lnTo>
                  <a:lnTo>
                    <a:pt x="204405" y="194272"/>
                  </a:lnTo>
                  <a:lnTo>
                    <a:pt x="236414" y="208528"/>
                  </a:lnTo>
                  <a:lnTo>
                    <a:pt x="270751" y="222685"/>
                  </a:lnTo>
                  <a:lnTo>
                    <a:pt x="307414" y="236745"/>
                  </a:lnTo>
                  <a:lnTo>
                    <a:pt x="346404" y="250706"/>
                  </a:lnTo>
                  <a:lnTo>
                    <a:pt x="387721" y="264568"/>
                  </a:lnTo>
                  <a:lnTo>
                    <a:pt x="431365" y="278332"/>
                  </a:lnTo>
                  <a:lnTo>
                    <a:pt x="477336" y="291998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75" name="object 775"/>
            <p:cNvSpPr/>
            <p:nvPr/>
          </p:nvSpPr>
          <p:spPr>
            <a:xfrm>
              <a:off x="3453074" y="2532371"/>
              <a:ext cx="77019" cy="112298"/>
            </a:xfrm>
            <a:custGeom>
              <a:avLst/>
              <a:gdLst/>
              <a:ahLst/>
              <a:cxnLst/>
              <a:rect l="l" t="t" r="r" b="b"/>
              <a:pathLst>
                <a:path w="88202" h="128603">
                  <a:moveTo>
                    <a:pt x="88202" y="0"/>
                  </a:moveTo>
                  <a:lnTo>
                    <a:pt x="74423" y="20091"/>
                  </a:lnTo>
                  <a:lnTo>
                    <a:pt x="61813" y="38478"/>
                  </a:lnTo>
                  <a:lnTo>
                    <a:pt x="50373" y="55159"/>
                  </a:lnTo>
                  <a:lnTo>
                    <a:pt x="40102" y="70135"/>
                  </a:lnTo>
                  <a:lnTo>
                    <a:pt x="31000" y="83405"/>
                  </a:lnTo>
                  <a:lnTo>
                    <a:pt x="23068" y="94970"/>
                  </a:lnTo>
                  <a:lnTo>
                    <a:pt x="16306" y="104829"/>
                  </a:lnTo>
                  <a:lnTo>
                    <a:pt x="10714" y="112983"/>
                  </a:lnTo>
                  <a:lnTo>
                    <a:pt x="6291" y="119430"/>
                  </a:lnTo>
                  <a:lnTo>
                    <a:pt x="3039" y="124172"/>
                  </a:lnTo>
                  <a:lnTo>
                    <a:pt x="957" y="127207"/>
                  </a:lnTo>
                  <a:lnTo>
                    <a:pt x="0" y="128603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76" name="object 776"/>
            <p:cNvSpPr/>
            <p:nvPr/>
          </p:nvSpPr>
          <p:spPr>
            <a:xfrm>
              <a:off x="3376042" y="2644669"/>
              <a:ext cx="77031" cy="112320"/>
            </a:xfrm>
            <a:custGeom>
              <a:avLst/>
              <a:gdLst/>
              <a:ahLst/>
              <a:cxnLst/>
              <a:rect l="l" t="t" r="r" b="b"/>
              <a:pathLst>
                <a:path w="88216" h="128628">
                  <a:moveTo>
                    <a:pt x="88216" y="0"/>
                  </a:moveTo>
                  <a:lnTo>
                    <a:pt x="74439" y="20095"/>
                  </a:lnTo>
                  <a:lnTo>
                    <a:pt x="61831" y="38484"/>
                  </a:lnTo>
                  <a:lnTo>
                    <a:pt x="50390" y="55168"/>
                  </a:lnTo>
                  <a:lnTo>
                    <a:pt x="40119" y="70145"/>
                  </a:lnTo>
                  <a:lnTo>
                    <a:pt x="31017" y="83417"/>
                  </a:lnTo>
                  <a:lnTo>
                    <a:pt x="23083" y="94983"/>
                  </a:lnTo>
                  <a:lnTo>
                    <a:pt x="16319" y="104843"/>
                  </a:lnTo>
                  <a:lnTo>
                    <a:pt x="10725" y="112998"/>
                  </a:lnTo>
                  <a:lnTo>
                    <a:pt x="6300" y="119447"/>
                  </a:lnTo>
                  <a:lnTo>
                    <a:pt x="3045" y="124190"/>
                  </a:lnTo>
                  <a:lnTo>
                    <a:pt x="960" y="127228"/>
                  </a:lnTo>
                  <a:lnTo>
                    <a:pt x="0" y="128628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77" name="object 777"/>
            <p:cNvSpPr/>
            <p:nvPr/>
          </p:nvSpPr>
          <p:spPr>
            <a:xfrm>
              <a:off x="3328936" y="2756990"/>
              <a:ext cx="47106" cy="155390"/>
            </a:xfrm>
            <a:custGeom>
              <a:avLst/>
              <a:gdLst/>
              <a:ahLst/>
              <a:cxnLst/>
              <a:rect l="l" t="t" r="r" b="b"/>
              <a:pathLst>
                <a:path w="53946" h="177952">
                  <a:moveTo>
                    <a:pt x="53946" y="0"/>
                  </a:moveTo>
                  <a:lnTo>
                    <a:pt x="42620" y="17117"/>
                  </a:lnTo>
                  <a:lnTo>
                    <a:pt x="32626" y="33500"/>
                  </a:lnTo>
                  <a:lnTo>
                    <a:pt x="23967" y="49150"/>
                  </a:lnTo>
                  <a:lnTo>
                    <a:pt x="16640" y="64067"/>
                  </a:lnTo>
                  <a:lnTo>
                    <a:pt x="10646" y="78251"/>
                  </a:lnTo>
                  <a:lnTo>
                    <a:pt x="5985" y="91702"/>
                  </a:lnTo>
                  <a:lnTo>
                    <a:pt x="2657" y="104421"/>
                  </a:lnTo>
                  <a:lnTo>
                    <a:pt x="662" y="116407"/>
                  </a:lnTo>
                  <a:lnTo>
                    <a:pt x="0" y="127662"/>
                  </a:lnTo>
                  <a:lnTo>
                    <a:pt x="670" y="138184"/>
                  </a:lnTo>
                  <a:lnTo>
                    <a:pt x="2673" y="147974"/>
                  </a:lnTo>
                  <a:lnTo>
                    <a:pt x="6009" y="157033"/>
                  </a:lnTo>
                  <a:lnTo>
                    <a:pt x="10678" y="165360"/>
                  </a:lnTo>
                  <a:lnTo>
                    <a:pt x="16679" y="172956"/>
                  </a:lnTo>
                  <a:lnTo>
                    <a:pt x="21800" y="177952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78" name="object 778"/>
            <p:cNvSpPr/>
            <p:nvPr/>
          </p:nvSpPr>
          <p:spPr>
            <a:xfrm>
              <a:off x="2933928" y="2019476"/>
              <a:ext cx="1040" cy="5317"/>
            </a:xfrm>
            <a:custGeom>
              <a:avLst/>
              <a:gdLst/>
              <a:ahLst/>
              <a:cxnLst/>
              <a:rect l="l" t="t" r="r" b="b"/>
              <a:pathLst>
                <a:path w="1191" h="6089">
                  <a:moveTo>
                    <a:pt x="0" y="0"/>
                  </a:moveTo>
                  <a:lnTo>
                    <a:pt x="1191" y="6089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79" name="object 779"/>
            <p:cNvSpPr/>
            <p:nvPr/>
          </p:nvSpPr>
          <p:spPr>
            <a:xfrm>
              <a:off x="2934967" y="2024793"/>
              <a:ext cx="26251" cy="133654"/>
            </a:xfrm>
            <a:custGeom>
              <a:avLst/>
              <a:gdLst/>
              <a:ahLst/>
              <a:cxnLst/>
              <a:rect l="l" t="t" r="r" b="b"/>
              <a:pathLst>
                <a:path w="30062" h="153060">
                  <a:moveTo>
                    <a:pt x="0" y="0"/>
                  </a:moveTo>
                  <a:lnTo>
                    <a:pt x="4694" y="23913"/>
                  </a:lnTo>
                  <a:lnTo>
                    <a:pt x="8991" y="45795"/>
                  </a:lnTo>
                  <a:lnTo>
                    <a:pt x="12889" y="65647"/>
                  </a:lnTo>
                  <a:lnTo>
                    <a:pt x="16390" y="83469"/>
                  </a:lnTo>
                  <a:lnTo>
                    <a:pt x="19491" y="99261"/>
                  </a:lnTo>
                  <a:lnTo>
                    <a:pt x="22195" y="113023"/>
                  </a:lnTo>
                  <a:lnTo>
                    <a:pt x="24500" y="124756"/>
                  </a:lnTo>
                  <a:lnTo>
                    <a:pt x="26406" y="134458"/>
                  </a:lnTo>
                  <a:lnTo>
                    <a:pt x="27914" y="142132"/>
                  </a:lnTo>
                  <a:lnTo>
                    <a:pt x="29023" y="147777"/>
                  </a:lnTo>
                  <a:lnTo>
                    <a:pt x="29734" y="151392"/>
                  </a:lnTo>
                  <a:lnTo>
                    <a:pt x="30062" y="153060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80" name="object 780"/>
            <p:cNvSpPr/>
            <p:nvPr/>
          </p:nvSpPr>
          <p:spPr>
            <a:xfrm>
              <a:off x="2961219" y="2158447"/>
              <a:ext cx="26246" cy="133637"/>
            </a:xfrm>
            <a:custGeom>
              <a:avLst/>
              <a:gdLst/>
              <a:ahLst/>
              <a:cxnLst/>
              <a:rect l="l" t="t" r="r" b="b"/>
              <a:pathLst>
                <a:path w="30057" h="153040">
                  <a:moveTo>
                    <a:pt x="0" y="0"/>
                  </a:moveTo>
                  <a:lnTo>
                    <a:pt x="4696" y="23913"/>
                  </a:lnTo>
                  <a:lnTo>
                    <a:pt x="8994" y="45795"/>
                  </a:lnTo>
                  <a:lnTo>
                    <a:pt x="12893" y="65647"/>
                  </a:lnTo>
                  <a:lnTo>
                    <a:pt x="16393" y="83468"/>
                  </a:lnTo>
                  <a:lnTo>
                    <a:pt x="19494" y="99258"/>
                  </a:lnTo>
                  <a:lnTo>
                    <a:pt x="22197" y="113019"/>
                  </a:lnTo>
                  <a:lnTo>
                    <a:pt x="24501" y="124749"/>
                  </a:lnTo>
                  <a:lnTo>
                    <a:pt x="26406" y="134450"/>
                  </a:lnTo>
                  <a:lnTo>
                    <a:pt x="27912" y="142121"/>
                  </a:lnTo>
                  <a:lnTo>
                    <a:pt x="29020" y="147763"/>
                  </a:lnTo>
                  <a:lnTo>
                    <a:pt x="29730" y="151376"/>
                  </a:lnTo>
                  <a:lnTo>
                    <a:pt x="30057" y="153040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81" name="object 781"/>
            <p:cNvSpPr/>
            <p:nvPr/>
          </p:nvSpPr>
          <p:spPr>
            <a:xfrm>
              <a:off x="2987465" y="2292085"/>
              <a:ext cx="26257" cy="133643"/>
            </a:xfrm>
            <a:custGeom>
              <a:avLst/>
              <a:gdLst/>
              <a:ahLst/>
              <a:cxnLst/>
              <a:rect l="l" t="t" r="r" b="b"/>
              <a:pathLst>
                <a:path w="30069" h="153047">
                  <a:moveTo>
                    <a:pt x="0" y="0"/>
                  </a:moveTo>
                  <a:lnTo>
                    <a:pt x="4696" y="23911"/>
                  </a:lnTo>
                  <a:lnTo>
                    <a:pt x="8995" y="45793"/>
                  </a:lnTo>
                  <a:lnTo>
                    <a:pt x="12894" y="65644"/>
                  </a:lnTo>
                  <a:lnTo>
                    <a:pt x="16396" y="83465"/>
                  </a:lnTo>
                  <a:lnTo>
                    <a:pt x="19498" y="99256"/>
                  </a:lnTo>
                  <a:lnTo>
                    <a:pt x="22202" y="113018"/>
                  </a:lnTo>
                  <a:lnTo>
                    <a:pt x="24508" y="124749"/>
                  </a:lnTo>
                  <a:lnTo>
                    <a:pt x="26414" y="134451"/>
                  </a:lnTo>
                  <a:lnTo>
                    <a:pt x="27922" y="142124"/>
                  </a:lnTo>
                  <a:lnTo>
                    <a:pt x="29031" y="147767"/>
                  </a:lnTo>
                  <a:lnTo>
                    <a:pt x="29742" y="151381"/>
                  </a:lnTo>
                  <a:lnTo>
                    <a:pt x="30069" y="153047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82" name="object 782"/>
            <p:cNvSpPr/>
            <p:nvPr/>
          </p:nvSpPr>
          <p:spPr>
            <a:xfrm>
              <a:off x="3013722" y="2425728"/>
              <a:ext cx="47045" cy="130024"/>
            </a:xfrm>
            <a:custGeom>
              <a:avLst/>
              <a:gdLst/>
              <a:ahLst/>
              <a:cxnLst/>
              <a:rect l="l" t="t" r="r" b="b"/>
              <a:pathLst>
                <a:path w="53876" h="148903">
                  <a:moveTo>
                    <a:pt x="0" y="0"/>
                  </a:moveTo>
                  <a:lnTo>
                    <a:pt x="4387" y="21698"/>
                  </a:lnTo>
                  <a:lnTo>
                    <a:pt x="8709" y="41689"/>
                  </a:lnTo>
                  <a:lnTo>
                    <a:pt x="12966" y="59972"/>
                  </a:lnTo>
                  <a:lnTo>
                    <a:pt x="17156" y="76549"/>
                  </a:lnTo>
                  <a:lnTo>
                    <a:pt x="21281" y="91418"/>
                  </a:lnTo>
                  <a:lnTo>
                    <a:pt x="25339" y="104580"/>
                  </a:lnTo>
                  <a:lnTo>
                    <a:pt x="29330" y="116034"/>
                  </a:lnTo>
                  <a:lnTo>
                    <a:pt x="33254" y="125781"/>
                  </a:lnTo>
                  <a:lnTo>
                    <a:pt x="37110" y="133821"/>
                  </a:lnTo>
                  <a:lnTo>
                    <a:pt x="40898" y="140152"/>
                  </a:lnTo>
                  <a:lnTo>
                    <a:pt x="44618" y="144777"/>
                  </a:lnTo>
                  <a:lnTo>
                    <a:pt x="51852" y="148903"/>
                  </a:lnTo>
                  <a:lnTo>
                    <a:pt x="53876" y="148826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83" name="object 783"/>
            <p:cNvSpPr/>
            <p:nvPr/>
          </p:nvSpPr>
          <p:spPr>
            <a:xfrm>
              <a:off x="3017794" y="2006340"/>
              <a:ext cx="655" cy="5420"/>
            </a:xfrm>
            <a:custGeom>
              <a:avLst/>
              <a:gdLst/>
              <a:ahLst/>
              <a:cxnLst/>
              <a:rect l="l" t="t" r="r" b="b"/>
              <a:pathLst>
                <a:path w="750" h="6207">
                  <a:moveTo>
                    <a:pt x="0" y="0"/>
                  </a:moveTo>
                  <a:lnTo>
                    <a:pt x="750" y="6207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84" name="object 784"/>
            <p:cNvSpPr/>
            <p:nvPr/>
          </p:nvSpPr>
          <p:spPr>
            <a:xfrm>
              <a:off x="3018450" y="2011761"/>
              <a:ext cx="15811" cy="135242"/>
            </a:xfrm>
            <a:custGeom>
              <a:avLst/>
              <a:gdLst/>
              <a:ahLst/>
              <a:cxnLst/>
              <a:rect l="l" t="t" r="r" b="b"/>
              <a:pathLst>
                <a:path w="18107" h="154878">
                  <a:moveTo>
                    <a:pt x="0" y="0"/>
                  </a:moveTo>
                  <a:lnTo>
                    <a:pt x="2825" y="24198"/>
                  </a:lnTo>
                  <a:lnTo>
                    <a:pt x="5412" y="46343"/>
                  </a:lnTo>
                  <a:lnTo>
                    <a:pt x="7760" y="66434"/>
                  </a:lnTo>
                  <a:lnTo>
                    <a:pt x="9868" y="84470"/>
                  </a:lnTo>
                  <a:lnTo>
                    <a:pt x="11737" y="100452"/>
                  </a:lnTo>
                  <a:lnTo>
                    <a:pt x="13366" y="114380"/>
                  </a:lnTo>
                  <a:lnTo>
                    <a:pt x="14755" y="126253"/>
                  </a:lnTo>
                  <a:lnTo>
                    <a:pt x="15904" y="136072"/>
                  </a:lnTo>
                  <a:lnTo>
                    <a:pt x="16813" y="143836"/>
                  </a:lnTo>
                  <a:lnTo>
                    <a:pt x="17482" y="149545"/>
                  </a:lnTo>
                  <a:lnTo>
                    <a:pt x="17910" y="153199"/>
                  </a:lnTo>
                  <a:lnTo>
                    <a:pt x="18107" y="154878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85" name="object 785"/>
            <p:cNvSpPr/>
            <p:nvPr/>
          </p:nvSpPr>
          <p:spPr>
            <a:xfrm>
              <a:off x="3017794" y="2006340"/>
              <a:ext cx="655" cy="5420"/>
            </a:xfrm>
            <a:custGeom>
              <a:avLst/>
              <a:gdLst/>
              <a:ahLst/>
              <a:cxnLst/>
              <a:rect l="l" t="t" r="r" b="b"/>
              <a:pathLst>
                <a:path w="750" h="6207">
                  <a:moveTo>
                    <a:pt x="0" y="0"/>
                  </a:moveTo>
                  <a:lnTo>
                    <a:pt x="750" y="6207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86" name="object 786"/>
            <p:cNvSpPr/>
            <p:nvPr/>
          </p:nvSpPr>
          <p:spPr>
            <a:xfrm>
              <a:off x="3018450" y="2011761"/>
              <a:ext cx="15811" cy="135242"/>
            </a:xfrm>
            <a:custGeom>
              <a:avLst/>
              <a:gdLst/>
              <a:ahLst/>
              <a:cxnLst/>
              <a:rect l="l" t="t" r="r" b="b"/>
              <a:pathLst>
                <a:path w="18107" h="154878">
                  <a:moveTo>
                    <a:pt x="0" y="0"/>
                  </a:moveTo>
                  <a:lnTo>
                    <a:pt x="2825" y="24198"/>
                  </a:lnTo>
                  <a:lnTo>
                    <a:pt x="5412" y="46343"/>
                  </a:lnTo>
                  <a:lnTo>
                    <a:pt x="7760" y="66434"/>
                  </a:lnTo>
                  <a:lnTo>
                    <a:pt x="9868" y="84470"/>
                  </a:lnTo>
                  <a:lnTo>
                    <a:pt x="11737" y="100452"/>
                  </a:lnTo>
                  <a:lnTo>
                    <a:pt x="13366" y="114380"/>
                  </a:lnTo>
                  <a:lnTo>
                    <a:pt x="14755" y="126253"/>
                  </a:lnTo>
                  <a:lnTo>
                    <a:pt x="15904" y="136072"/>
                  </a:lnTo>
                  <a:lnTo>
                    <a:pt x="16813" y="143836"/>
                  </a:lnTo>
                  <a:lnTo>
                    <a:pt x="17482" y="149545"/>
                  </a:lnTo>
                  <a:lnTo>
                    <a:pt x="17910" y="153199"/>
                  </a:lnTo>
                  <a:lnTo>
                    <a:pt x="18107" y="154878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87" name="object 787"/>
            <p:cNvSpPr/>
            <p:nvPr/>
          </p:nvSpPr>
          <p:spPr>
            <a:xfrm>
              <a:off x="3034261" y="2147003"/>
              <a:ext cx="15814" cy="135288"/>
            </a:xfrm>
            <a:custGeom>
              <a:avLst/>
              <a:gdLst/>
              <a:ahLst/>
              <a:cxnLst/>
              <a:rect l="l" t="t" r="r" b="b"/>
              <a:pathLst>
                <a:path w="18110" h="154931">
                  <a:moveTo>
                    <a:pt x="0" y="0"/>
                  </a:moveTo>
                  <a:lnTo>
                    <a:pt x="2823" y="24201"/>
                  </a:lnTo>
                  <a:lnTo>
                    <a:pt x="5408" y="46348"/>
                  </a:lnTo>
                  <a:lnTo>
                    <a:pt x="7754" y="66441"/>
                  </a:lnTo>
                  <a:lnTo>
                    <a:pt x="9862" y="84480"/>
                  </a:lnTo>
                  <a:lnTo>
                    <a:pt x="11731" y="100466"/>
                  </a:lnTo>
                  <a:lnTo>
                    <a:pt x="13361" y="114397"/>
                  </a:lnTo>
                  <a:lnTo>
                    <a:pt x="14751" y="126274"/>
                  </a:lnTo>
                  <a:lnTo>
                    <a:pt x="15902" y="136097"/>
                  </a:lnTo>
                  <a:lnTo>
                    <a:pt x="16812" y="143866"/>
                  </a:lnTo>
                  <a:lnTo>
                    <a:pt x="17483" y="149581"/>
                  </a:lnTo>
                  <a:lnTo>
                    <a:pt x="17912" y="153242"/>
                  </a:lnTo>
                  <a:lnTo>
                    <a:pt x="18110" y="154931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88" name="object 788"/>
            <p:cNvSpPr/>
            <p:nvPr/>
          </p:nvSpPr>
          <p:spPr>
            <a:xfrm>
              <a:off x="3050077" y="2282291"/>
              <a:ext cx="15803" cy="135282"/>
            </a:xfrm>
            <a:custGeom>
              <a:avLst/>
              <a:gdLst/>
              <a:ahLst/>
              <a:cxnLst/>
              <a:rect l="l" t="t" r="r" b="b"/>
              <a:pathLst>
                <a:path w="18098" h="154924">
                  <a:moveTo>
                    <a:pt x="0" y="0"/>
                  </a:moveTo>
                  <a:lnTo>
                    <a:pt x="2823" y="24202"/>
                  </a:lnTo>
                  <a:lnTo>
                    <a:pt x="5407" y="46350"/>
                  </a:lnTo>
                  <a:lnTo>
                    <a:pt x="7753" y="66443"/>
                  </a:lnTo>
                  <a:lnTo>
                    <a:pt x="9860" y="84482"/>
                  </a:lnTo>
                  <a:lnTo>
                    <a:pt x="11727" y="100467"/>
                  </a:lnTo>
                  <a:lnTo>
                    <a:pt x="13355" y="114398"/>
                  </a:lnTo>
                  <a:lnTo>
                    <a:pt x="14744" y="126274"/>
                  </a:lnTo>
                  <a:lnTo>
                    <a:pt x="15893" y="136096"/>
                  </a:lnTo>
                  <a:lnTo>
                    <a:pt x="16802" y="143863"/>
                  </a:lnTo>
                  <a:lnTo>
                    <a:pt x="17471" y="149577"/>
                  </a:lnTo>
                  <a:lnTo>
                    <a:pt x="17900" y="153237"/>
                  </a:lnTo>
                  <a:lnTo>
                    <a:pt x="18098" y="154924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89" name="object 789"/>
            <p:cNvSpPr/>
            <p:nvPr/>
          </p:nvSpPr>
          <p:spPr>
            <a:xfrm>
              <a:off x="3060769" y="2417573"/>
              <a:ext cx="11906" cy="138111"/>
            </a:xfrm>
            <a:custGeom>
              <a:avLst/>
              <a:gdLst/>
              <a:ahLst/>
              <a:cxnLst/>
              <a:rect l="l" t="t" r="r" b="b"/>
              <a:pathLst>
                <a:path w="13635" h="158164">
                  <a:moveTo>
                    <a:pt x="5853" y="0"/>
                  </a:moveTo>
                  <a:lnTo>
                    <a:pt x="8299" y="22093"/>
                  </a:lnTo>
                  <a:lnTo>
                    <a:pt x="10286" y="42525"/>
                  </a:lnTo>
                  <a:lnTo>
                    <a:pt x="11813" y="61295"/>
                  </a:lnTo>
                  <a:lnTo>
                    <a:pt x="12881" y="78405"/>
                  </a:lnTo>
                  <a:lnTo>
                    <a:pt x="13488" y="93853"/>
                  </a:lnTo>
                  <a:lnTo>
                    <a:pt x="13635" y="107641"/>
                  </a:lnTo>
                  <a:lnTo>
                    <a:pt x="13322" y="119769"/>
                  </a:lnTo>
                  <a:lnTo>
                    <a:pt x="12549" y="130237"/>
                  </a:lnTo>
                  <a:lnTo>
                    <a:pt x="11316" y="139046"/>
                  </a:lnTo>
                  <a:lnTo>
                    <a:pt x="9621" y="146195"/>
                  </a:lnTo>
                  <a:lnTo>
                    <a:pt x="7466" y="151685"/>
                  </a:lnTo>
                  <a:lnTo>
                    <a:pt x="1774" y="157690"/>
                  </a:lnTo>
                  <a:lnTo>
                    <a:pt x="0" y="158164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90" name="object 790"/>
            <p:cNvSpPr/>
            <p:nvPr/>
          </p:nvSpPr>
          <p:spPr>
            <a:xfrm>
              <a:off x="3027767" y="2555685"/>
              <a:ext cx="38851" cy="146849"/>
            </a:xfrm>
            <a:custGeom>
              <a:avLst/>
              <a:gdLst/>
              <a:ahLst/>
              <a:cxnLst/>
              <a:rect l="l" t="t" r="r" b="b"/>
              <a:pathLst>
                <a:path w="44492" h="168171">
                  <a:moveTo>
                    <a:pt x="37793" y="0"/>
                  </a:moveTo>
                  <a:lnTo>
                    <a:pt x="40510" y="19019"/>
                  </a:lnTo>
                  <a:lnTo>
                    <a:pt x="42532" y="36908"/>
                  </a:lnTo>
                  <a:lnTo>
                    <a:pt x="43859" y="53665"/>
                  </a:lnTo>
                  <a:lnTo>
                    <a:pt x="44492" y="69292"/>
                  </a:lnTo>
                  <a:lnTo>
                    <a:pt x="44430" y="83788"/>
                  </a:lnTo>
                  <a:lnTo>
                    <a:pt x="43673" y="97153"/>
                  </a:lnTo>
                  <a:lnTo>
                    <a:pt x="42222" y="109386"/>
                  </a:lnTo>
                  <a:lnTo>
                    <a:pt x="40076" y="120490"/>
                  </a:lnTo>
                  <a:lnTo>
                    <a:pt x="37235" y="130462"/>
                  </a:lnTo>
                  <a:lnTo>
                    <a:pt x="33700" y="139303"/>
                  </a:lnTo>
                  <a:lnTo>
                    <a:pt x="29471" y="147013"/>
                  </a:lnTo>
                  <a:lnTo>
                    <a:pt x="24546" y="153593"/>
                  </a:lnTo>
                  <a:lnTo>
                    <a:pt x="18928" y="159042"/>
                  </a:lnTo>
                  <a:lnTo>
                    <a:pt x="12614" y="163360"/>
                  </a:lnTo>
                  <a:lnTo>
                    <a:pt x="5607" y="166547"/>
                  </a:lnTo>
                  <a:lnTo>
                    <a:pt x="0" y="168171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91" name="object 791"/>
            <p:cNvSpPr/>
            <p:nvPr/>
          </p:nvSpPr>
          <p:spPr>
            <a:xfrm>
              <a:off x="2770393" y="2064954"/>
              <a:ext cx="1867" cy="5114"/>
            </a:xfrm>
            <a:custGeom>
              <a:avLst/>
              <a:gdLst/>
              <a:ahLst/>
              <a:cxnLst/>
              <a:rect l="l" t="t" r="r" b="b"/>
              <a:pathLst>
                <a:path w="2138" h="5857">
                  <a:moveTo>
                    <a:pt x="0" y="0"/>
                  </a:moveTo>
                  <a:lnTo>
                    <a:pt x="2138" y="5857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92" name="object 792"/>
            <p:cNvSpPr/>
            <p:nvPr/>
          </p:nvSpPr>
          <p:spPr>
            <a:xfrm>
              <a:off x="2772261" y="2070068"/>
              <a:ext cx="46617" cy="128009"/>
            </a:xfrm>
            <a:custGeom>
              <a:avLst/>
              <a:gdLst/>
              <a:ahLst/>
              <a:cxnLst/>
              <a:rect l="l" t="t" r="r" b="b"/>
              <a:pathLst>
                <a:path w="53386" h="146595">
                  <a:moveTo>
                    <a:pt x="0" y="0"/>
                  </a:moveTo>
                  <a:lnTo>
                    <a:pt x="8333" y="22896"/>
                  </a:lnTo>
                  <a:lnTo>
                    <a:pt x="15961" y="43849"/>
                  </a:lnTo>
                  <a:lnTo>
                    <a:pt x="22882" y="62859"/>
                  </a:lnTo>
                  <a:lnTo>
                    <a:pt x="29097" y="79926"/>
                  </a:lnTo>
                  <a:lnTo>
                    <a:pt x="34605" y="95050"/>
                  </a:lnTo>
                  <a:lnTo>
                    <a:pt x="39406" y="108231"/>
                  </a:lnTo>
                  <a:lnTo>
                    <a:pt x="43500" y="119469"/>
                  </a:lnTo>
                  <a:lnTo>
                    <a:pt x="46887" y="128764"/>
                  </a:lnTo>
                  <a:lnTo>
                    <a:pt x="49566" y="136116"/>
                  </a:lnTo>
                  <a:lnTo>
                    <a:pt x="51538" y="141526"/>
                  </a:lnTo>
                  <a:lnTo>
                    <a:pt x="52802" y="144993"/>
                  </a:lnTo>
                  <a:lnTo>
                    <a:pt x="53386" y="146595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93" name="object 793"/>
            <p:cNvSpPr/>
            <p:nvPr/>
          </p:nvSpPr>
          <p:spPr>
            <a:xfrm>
              <a:off x="2818878" y="2198078"/>
              <a:ext cx="46569" cy="127966"/>
            </a:xfrm>
            <a:custGeom>
              <a:avLst/>
              <a:gdLst/>
              <a:ahLst/>
              <a:cxnLst/>
              <a:rect l="l" t="t" r="r" b="b"/>
              <a:pathLst>
                <a:path w="53330" h="146546">
                  <a:moveTo>
                    <a:pt x="0" y="0"/>
                  </a:moveTo>
                  <a:lnTo>
                    <a:pt x="8335" y="22893"/>
                  </a:lnTo>
                  <a:lnTo>
                    <a:pt x="15962" y="43844"/>
                  </a:lnTo>
                  <a:lnTo>
                    <a:pt x="22881" y="62852"/>
                  </a:lnTo>
                  <a:lnTo>
                    <a:pt x="29091" y="79917"/>
                  </a:lnTo>
                  <a:lnTo>
                    <a:pt x="34594" y="95039"/>
                  </a:lnTo>
                  <a:lnTo>
                    <a:pt x="39389" y="108217"/>
                  </a:lnTo>
                  <a:lnTo>
                    <a:pt x="43476" y="119452"/>
                  </a:lnTo>
                  <a:lnTo>
                    <a:pt x="46856" y="128744"/>
                  </a:lnTo>
                  <a:lnTo>
                    <a:pt x="49528" y="136091"/>
                  </a:lnTo>
                  <a:lnTo>
                    <a:pt x="51493" y="141495"/>
                  </a:lnTo>
                  <a:lnTo>
                    <a:pt x="52751" y="144955"/>
                  </a:lnTo>
                  <a:lnTo>
                    <a:pt x="53330" y="146546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94" name="object 794"/>
            <p:cNvSpPr/>
            <p:nvPr/>
          </p:nvSpPr>
          <p:spPr>
            <a:xfrm>
              <a:off x="2865448" y="2326045"/>
              <a:ext cx="71561" cy="119970"/>
            </a:xfrm>
            <a:custGeom>
              <a:avLst/>
              <a:gdLst/>
              <a:ahLst/>
              <a:cxnLst/>
              <a:rect l="l" t="t" r="r" b="b"/>
              <a:pathLst>
                <a:path w="81951" h="137389">
                  <a:moveTo>
                    <a:pt x="0" y="0"/>
                  </a:moveTo>
                  <a:lnTo>
                    <a:pt x="7559" y="20316"/>
                  </a:lnTo>
                  <a:lnTo>
                    <a:pt x="14863" y="39008"/>
                  </a:lnTo>
                  <a:lnTo>
                    <a:pt x="21910" y="56076"/>
                  </a:lnTo>
                  <a:lnTo>
                    <a:pt x="28701" y="71518"/>
                  </a:lnTo>
                  <a:lnTo>
                    <a:pt x="35235" y="85336"/>
                  </a:lnTo>
                  <a:lnTo>
                    <a:pt x="41512" y="97529"/>
                  </a:lnTo>
                  <a:lnTo>
                    <a:pt x="47532" y="108097"/>
                  </a:lnTo>
                  <a:lnTo>
                    <a:pt x="53294" y="117041"/>
                  </a:lnTo>
                  <a:lnTo>
                    <a:pt x="58800" y="124360"/>
                  </a:lnTo>
                  <a:lnTo>
                    <a:pt x="64048" y="130054"/>
                  </a:lnTo>
                  <a:lnTo>
                    <a:pt x="69038" y="134124"/>
                  </a:lnTo>
                  <a:lnTo>
                    <a:pt x="73770" y="136568"/>
                  </a:lnTo>
                  <a:lnTo>
                    <a:pt x="78244" y="137389"/>
                  </a:lnTo>
                  <a:lnTo>
                    <a:pt x="81951" y="136773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95" name="object 795"/>
            <p:cNvSpPr/>
            <p:nvPr/>
          </p:nvSpPr>
          <p:spPr>
            <a:xfrm>
              <a:off x="2851281" y="2039052"/>
              <a:ext cx="1470" cy="5239"/>
            </a:xfrm>
            <a:custGeom>
              <a:avLst/>
              <a:gdLst/>
              <a:ahLst/>
              <a:cxnLst/>
              <a:rect l="l" t="t" r="r" b="b"/>
              <a:pathLst>
                <a:path w="1683" h="6000">
                  <a:moveTo>
                    <a:pt x="0" y="0"/>
                  </a:moveTo>
                  <a:lnTo>
                    <a:pt x="1683" y="600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96" name="object 796"/>
            <p:cNvSpPr/>
            <p:nvPr/>
          </p:nvSpPr>
          <p:spPr>
            <a:xfrm>
              <a:off x="2852750" y="2044292"/>
              <a:ext cx="36517" cy="131213"/>
            </a:xfrm>
            <a:custGeom>
              <a:avLst/>
              <a:gdLst/>
              <a:ahLst/>
              <a:cxnLst/>
              <a:rect l="l" t="t" r="r" b="b"/>
              <a:pathLst>
                <a:path w="41819" h="150264">
                  <a:moveTo>
                    <a:pt x="0" y="0"/>
                  </a:moveTo>
                  <a:lnTo>
                    <a:pt x="6533" y="23472"/>
                  </a:lnTo>
                  <a:lnTo>
                    <a:pt x="12512" y="44953"/>
                  </a:lnTo>
                  <a:lnTo>
                    <a:pt x="17936" y="64442"/>
                  </a:lnTo>
                  <a:lnTo>
                    <a:pt x="22805" y="81938"/>
                  </a:lnTo>
                  <a:lnTo>
                    <a:pt x="27120" y="97442"/>
                  </a:lnTo>
                  <a:lnTo>
                    <a:pt x="30881" y="110954"/>
                  </a:lnTo>
                  <a:lnTo>
                    <a:pt x="34086" y="122474"/>
                  </a:lnTo>
                  <a:lnTo>
                    <a:pt x="36737" y="132001"/>
                  </a:lnTo>
                  <a:lnTo>
                    <a:pt x="38834" y="139535"/>
                  </a:lnTo>
                  <a:lnTo>
                    <a:pt x="40376" y="145078"/>
                  </a:lnTo>
                  <a:lnTo>
                    <a:pt x="41364" y="148627"/>
                  </a:lnTo>
                  <a:lnTo>
                    <a:pt x="41819" y="150264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97" name="object 797"/>
            <p:cNvSpPr/>
            <p:nvPr/>
          </p:nvSpPr>
          <p:spPr>
            <a:xfrm>
              <a:off x="2889267" y="2175505"/>
              <a:ext cx="36519" cy="131184"/>
            </a:xfrm>
            <a:custGeom>
              <a:avLst/>
              <a:gdLst/>
              <a:ahLst/>
              <a:cxnLst/>
              <a:rect l="l" t="t" r="r" b="b"/>
              <a:pathLst>
                <a:path w="41821" h="150231">
                  <a:moveTo>
                    <a:pt x="0" y="0"/>
                  </a:moveTo>
                  <a:lnTo>
                    <a:pt x="6534" y="23476"/>
                  </a:lnTo>
                  <a:lnTo>
                    <a:pt x="12514" y="44959"/>
                  </a:lnTo>
                  <a:lnTo>
                    <a:pt x="17939" y="64448"/>
                  </a:lnTo>
                  <a:lnTo>
                    <a:pt x="22809" y="81943"/>
                  </a:lnTo>
                  <a:lnTo>
                    <a:pt x="27125" y="97445"/>
                  </a:lnTo>
                  <a:lnTo>
                    <a:pt x="30886" y="110953"/>
                  </a:lnTo>
                  <a:lnTo>
                    <a:pt x="34092" y="122469"/>
                  </a:lnTo>
                  <a:lnTo>
                    <a:pt x="36743" y="131991"/>
                  </a:lnTo>
                  <a:lnTo>
                    <a:pt x="38839" y="139520"/>
                  </a:lnTo>
                  <a:lnTo>
                    <a:pt x="40381" y="145057"/>
                  </a:lnTo>
                  <a:lnTo>
                    <a:pt x="41368" y="148601"/>
                  </a:lnTo>
                  <a:lnTo>
                    <a:pt x="41821" y="150231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98" name="object 798"/>
            <p:cNvSpPr/>
            <p:nvPr/>
          </p:nvSpPr>
          <p:spPr>
            <a:xfrm>
              <a:off x="2925787" y="2306689"/>
              <a:ext cx="21568" cy="138787"/>
            </a:xfrm>
            <a:custGeom>
              <a:avLst/>
              <a:gdLst/>
              <a:ahLst/>
              <a:cxnLst/>
              <a:rect l="l" t="t" r="r" b="b"/>
              <a:pathLst>
                <a:path w="24699" h="158938">
                  <a:moveTo>
                    <a:pt x="0" y="0"/>
                  </a:moveTo>
                  <a:lnTo>
                    <a:pt x="5646" y="20873"/>
                  </a:lnTo>
                  <a:lnTo>
                    <a:pt x="10561" y="40284"/>
                  </a:lnTo>
                  <a:lnTo>
                    <a:pt x="14746" y="58231"/>
                  </a:lnTo>
                  <a:lnTo>
                    <a:pt x="18199" y="74714"/>
                  </a:lnTo>
                  <a:lnTo>
                    <a:pt x="20921" y="89733"/>
                  </a:lnTo>
                  <a:lnTo>
                    <a:pt x="22912" y="103289"/>
                  </a:lnTo>
                  <a:lnTo>
                    <a:pt x="24171" y="115381"/>
                  </a:lnTo>
                  <a:lnTo>
                    <a:pt x="24699" y="126009"/>
                  </a:lnTo>
                  <a:lnTo>
                    <a:pt x="24495" y="135174"/>
                  </a:lnTo>
                  <a:lnTo>
                    <a:pt x="23558" y="142875"/>
                  </a:lnTo>
                  <a:lnTo>
                    <a:pt x="21889" y="149112"/>
                  </a:lnTo>
                  <a:lnTo>
                    <a:pt x="19488" y="153885"/>
                  </a:lnTo>
                  <a:lnTo>
                    <a:pt x="16354" y="157194"/>
                  </a:lnTo>
                  <a:lnTo>
                    <a:pt x="12850" y="158938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799" name="object 799"/>
            <p:cNvSpPr/>
            <p:nvPr/>
          </p:nvSpPr>
          <p:spPr>
            <a:xfrm>
              <a:off x="2937008" y="2445477"/>
              <a:ext cx="41588" cy="129704"/>
            </a:xfrm>
            <a:custGeom>
              <a:avLst/>
              <a:gdLst/>
              <a:ahLst/>
              <a:cxnLst/>
              <a:rect l="l" t="t" r="r" b="b"/>
              <a:pathLst>
                <a:path w="47626" h="148536">
                  <a:moveTo>
                    <a:pt x="0" y="0"/>
                  </a:moveTo>
                  <a:lnTo>
                    <a:pt x="7439" y="23201"/>
                  </a:lnTo>
                  <a:lnTo>
                    <a:pt x="14247" y="44433"/>
                  </a:lnTo>
                  <a:lnTo>
                    <a:pt x="20423" y="63696"/>
                  </a:lnTo>
                  <a:lnTo>
                    <a:pt x="25968" y="80991"/>
                  </a:lnTo>
                  <a:lnTo>
                    <a:pt x="30882" y="96316"/>
                  </a:lnTo>
                  <a:lnTo>
                    <a:pt x="35165" y="109673"/>
                  </a:lnTo>
                  <a:lnTo>
                    <a:pt x="38816" y="121060"/>
                  </a:lnTo>
                  <a:lnTo>
                    <a:pt x="41836" y="130478"/>
                  </a:lnTo>
                  <a:lnTo>
                    <a:pt x="44224" y="137927"/>
                  </a:lnTo>
                  <a:lnTo>
                    <a:pt x="45981" y="143407"/>
                  </a:lnTo>
                  <a:lnTo>
                    <a:pt x="47107" y="146917"/>
                  </a:lnTo>
                  <a:lnTo>
                    <a:pt x="47626" y="148536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00" name="object 800"/>
            <p:cNvSpPr/>
            <p:nvPr/>
          </p:nvSpPr>
          <p:spPr>
            <a:xfrm>
              <a:off x="2978596" y="2575181"/>
              <a:ext cx="49170" cy="127353"/>
            </a:xfrm>
            <a:custGeom>
              <a:avLst/>
              <a:gdLst/>
              <a:ahLst/>
              <a:cxnLst/>
              <a:rect l="l" t="t" r="r" b="b"/>
              <a:pathLst>
                <a:path w="56309" h="145844">
                  <a:moveTo>
                    <a:pt x="0" y="0"/>
                  </a:moveTo>
                  <a:lnTo>
                    <a:pt x="7223" y="22347"/>
                  </a:lnTo>
                  <a:lnTo>
                    <a:pt x="13968" y="42837"/>
                  </a:lnTo>
                  <a:lnTo>
                    <a:pt x="20235" y="61471"/>
                  </a:lnTo>
                  <a:lnTo>
                    <a:pt x="26023" y="78249"/>
                  </a:lnTo>
                  <a:lnTo>
                    <a:pt x="31333" y="93170"/>
                  </a:lnTo>
                  <a:lnTo>
                    <a:pt x="36165" y="106234"/>
                  </a:lnTo>
                  <a:lnTo>
                    <a:pt x="40519" y="117441"/>
                  </a:lnTo>
                  <a:lnTo>
                    <a:pt x="44395" y="126792"/>
                  </a:lnTo>
                  <a:lnTo>
                    <a:pt x="47794" y="134286"/>
                  </a:lnTo>
                  <a:lnTo>
                    <a:pt x="50716" y="139923"/>
                  </a:lnTo>
                  <a:lnTo>
                    <a:pt x="55129" y="145626"/>
                  </a:lnTo>
                  <a:lnTo>
                    <a:pt x="56309" y="145844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01" name="object 801"/>
            <p:cNvSpPr/>
            <p:nvPr/>
          </p:nvSpPr>
          <p:spPr>
            <a:xfrm>
              <a:off x="2691817" y="2097098"/>
              <a:ext cx="2250" cy="4936"/>
            </a:xfrm>
            <a:custGeom>
              <a:avLst/>
              <a:gdLst/>
              <a:ahLst/>
              <a:cxnLst/>
              <a:rect l="l" t="t" r="r" b="b"/>
              <a:pathLst>
                <a:path w="2577" h="5653">
                  <a:moveTo>
                    <a:pt x="0" y="0"/>
                  </a:moveTo>
                  <a:lnTo>
                    <a:pt x="2577" y="5653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02" name="object 802"/>
            <p:cNvSpPr/>
            <p:nvPr/>
          </p:nvSpPr>
          <p:spPr>
            <a:xfrm>
              <a:off x="2694068" y="2102035"/>
              <a:ext cx="56365" cy="123982"/>
            </a:xfrm>
            <a:custGeom>
              <a:avLst/>
              <a:gdLst/>
              <a:ahLst/>
              <a:cxnLst/>
              <a:rect l="l" t="t" r="r" b="b"/>
              <a:pathLst>
                <a:path w="64549" h="141983">
                  <a:moveTo>
                    <a:pt x="0" y="0"/>
                  </a:moveTo>
                  <a:lnTo>
                    <a:pt x="10080" y="22183"/>
                  </a:lnTo>
                  <a:lnTo>
                    <a:pt x="19306" y="42483"/>
                  </a:lnTo>
                  <a:lnTo>
                    <a:pt x="27677" y="60900"/>
                  </a:lnTo>
                  <a:lnTo>
                    <a:pt x="35192" y="77433"/>
                  </a:lnTo>
                  <a:lnTo>
                    <a:pt x="41853" y="92083"/>
                  </a:lnTo>
                  <a:lnTo>
                    <a:pt x="47658" y="104849"/>
                  </a:lnTo>
                  <a:lnTo>
                    <a:pt x="52608" y="115733"/>
                  </a:lnTo>
                  <a:lnTo>
                    <a:pt x="56702" y="124733"/>
                  </a:lnTo>
                  <a:lnTo>
                    <a:pt x="59939" y="131851"/>
                  </a:lnTo>
                  <a:lnTo>
                    <a:pt x="62321" y="137086"/>
                  </a:lnTo>
                  <a:lnTo>
                    <a:pt x="63847" y="140439"/>
                  </a:lnTo>
                  <a:lnTo>
                    <a:pt x="64549" y="141983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03" name="object 803"/>
            <p:cNvSpPr/>
            <p:nvPr/>
          </p:nvSpPr>
          <p:spPr>
            <a:xfrm>
              <a:off x="2750434" y="2226017"/>
              <a:ext cx="56348" cy="123986"/>
            </a:xfrm>
            <a:custGeom>
              <a:avLst/>
              <a:gdLst/>
              <a:ahLst/>
              <a:cxnLst/>
              <a:rect l="l" t="t" r="r" b="b"/>
              <a:pathLst>
                <a:path w="64529" h="141988">
                  <a:moveTo>
                    <a:pt x="0" y="0"/>
                  </a:moveTo>
                  <a:lnTo>
                    <a:pt x="10077" y="22182"/>
                  </a:lnTo>
                  <a:lnTo>
                    <a:pt x="19300" y="42482"/>
                  </a:lnTo>
                  <a:lnTo>
                    <a:pt x="27669" y="60899"/>
                  </a:lnTo>
                  <a:lnTo>
                    <a:pt x="35182" y="77432"/>
                  </a:lnTo>
                  <a:lnTo>
                    <a:pt x="41841" y="92083"/>
                  </a:lnTo>
                  <a:lnTo>
                    <a:pt x="47644" y="104851"/>
                  </a:lnTo>
                  <a:lnTo>
                    <a:pt x="52592" y="115735"/>
                  </a:lnTo>
                  <a:lnTo>
                    <a:pt x="56685" y="124737"/>
                  </a:lnTo>
                  <a:lnTo>
                    <a:pt x="59921" y="131856"/>
                  </a:lnTo>
                  <a:lnTo>
                    <a:pt x="62302" y="137091"/>
                  </a:lnTo>
                  <a:lnTo>
                    <a:pt x="63827" y="140444"/>
                  </a:lnTo>
                  <a:lnTo>
                    <a:pt x="64529" y="141988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04" name="object 804"/>
            <p:cNvSpPr/>
            <p:nvPr/>
          </p:nvSpPr>
          <p:spPr>
            <a:xfrm>
              <a:off x="2806781" y="2350004"/>
              <a:ext cx="56357" cy="124022"/>
            </a:xfrm>
            <a:custGeom>
              <a:avLst/>
              <a:gdLst/>
              <a:ahLst/>
              <a:cxnLst/>
              <a:rect l="l" t="t" r="r" b="b"/>
              <a:pathLst>
                <a:path w="64540" h="142029">
                  <a:moveTo>
                    <a:pt x="0" y="0"/>
                  </a:moveTo>
                  <a:lnTo>
                    <a:pt x="10079" y="22176"/>
                  </a:lnTo>
                  <a:lnTo>
                    <a:pt x="19303" y="42473"/>
                  </a:lnTo>
                  <a:lnTo>
                    <a:pt x="27673" y="60889"/>
                  </a:lnTo>
                  <a:lnTo>
                    <a:pt x="35187" y="77423"/>
                  </a:lnTo>
                  <a:lnTo>
                    <a:pt x="41845" y="92077"/>
                  </a:lnTo>
                  <a:lnTo>
                    <a:pt x="47649" y="104849"/>
                  </a:lnTo>
                  <a:lnTo>
                    <a:pt x="52597" y="115739"/>
                  </a:lnTo>
                  <a:lnTo>
                    <a:pt x="56690" y="124748"/>
                  </a:lnTo>
                  <a:lnTo>
                    <a:pt x="59927" y="131873"/>
                  </a:lnTo>
                  <a:lnTo>
                    <a:pt x="62309" y="137116"/>
                  </a:lnTo>
                  <a:lnTo>
                    <a:pt x="63835" y="140476"/>
                  </a:lnTo>
                  <a:lnTo>
                    <a:pt x="64540" y="142029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05" name="object 805"/>
            <p:cNvSpPr/>
            <p:nvPr/>
          </p:nvSpPr>
          <p:spPr>
            <a:xfrm>
              <a:off x="2863140" y="2474026"/>
              <a:ext cx="56365" cy="123982"/>
            </a:xfrm>
            <a:custGeom>
              <a:avLst/>
              <a:gdLst/>
              <a:ahLst/>
              <a:cxnLst/>
              <a:rect l="l" t="t" r="r" b="b"/>
              <a:pathLst>
                <a:path w="64549" h="141983">
                  <a:moveTo>
                    <a:pt x="0" y="0"/>
                  </a:moveTo>
                  <a:lnTo>
                    <a:pt x="10081" y="22181"/>
                  </a:lnTo>
                  <a:lnTo>
                    <a:pt x="19308" y="42479"/>
                  </a:lnTo>
                  <a:lnTo>
                    <a:pt x="27680" y="60894"/>
                  </a:lnTo>
                  <a:lnTo>
                    <a:pt x="35196" y="77427"/>
                  </a:lnTo>
                  <a:lnTo>
                    <a:pt x="41856" y="92077"/>
                  </a:lnTo>
                  <a:lnTo>
                    <a:pt x="47661" y="104844"/>
                  </a:lnTo>
                  <a:lnTo>
                    <a:pt x="52610" y="115729"/>
                  </a:lnTo>
                  <a:lnTo>
                    <a:pt x="56703" y="124730"/>
                  </a:lnTo>
                  <a:lnTo>
                    <a:pt x="59941" y="131849"/>
                  </a:lnTo>
                  <a:lnTo>
                    <a:pt x="62322" y="137085"/>
                  </a:lnTo>
                  <a:lnTo>
                    <a:pt x="63847" y="140438"/>
                  </a:lnTo>
                  <a:lnTo>
                    <a:pt x="64549" y="141983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06" name="object 806"/>
            <p:cNvSpPr/>
            <p:nvPr/>
          </p:nvSpPr>
          <p:spPr>
            <a:xfrm>
              <a:off x="2919506" y="2598007"/>
              <a:ext cx="108260" cy="107023"/>
            </a:xfrm>
            <a:custGeom>
              <a:avLst/>
              <a:gdLst/>
              <a:ahLst/>
              <a:cxnLst/>
              <a:rect l="l" t="t" r="r" b="b"/>
              <a:pathLst>
                <a:path w="123979" h="122562">
                  <a:moveTo>
                    <a:pt x="0" y="0"/>
                  </a:moveTo>
                  <a:lnTo>
                    <a:pt x="8233" y="17491"/>
                  </a:lnTo>
                  <a:lnTo>
                    <a:pt x="16424" y="33638"/>
                  </a:lnTo>
                  <a:lnTo>
                    <a:pt x="24575" y="48440"/>
                  </a:lnTo>
                  <a:lnTo>
                    <a:pt x="32684" y="61899"/>
                  </a:lnTo>
                  <a:lnTo>
                    <a:pt x="40752" y="74014"/>
                  </a:lnTo>
                  <a:lnTo>
                    <a:pt x="48779" y="84784"/>
                  </a:lnTo>
                  <a:lnTo>
                    <a:pt x="56764" y="94210"/>
                  </a:lnTo>
                  <a:lnTo>
                    <a:pt x="64708" y="102293"/>
                  </a:lnTo>
                  <a:lnTo>
                    <a:pt x="72610" y="109031"/>
                  </a:lnTo>
                  <a:lnTo>
                    <a:pt x="80472" y="114425"/>
                  </a:lnTo>
                  <a:lnTo>
                    <a:pt x="88291" y="118476"/>
                  </a:lnTo>
                  <a:lnTo>
                    <a:pt x="96070" y="121182"/>
                  </a:lnTo>
                  <a:lnTo>
                    <a:pt x="103807" y="122544"/>
                  </a:lnTo>
                  <a:lnTo>
                    <a:pt x="111502" y="122562"/>
                  </a:lnTo>
                  <a:lnTo>
                    <a:pt x="119157" y="121237"/>
                  </a:lnTo>
                  <a:lnTo>
                    <a:pt x="123979" y="119704"/>
                  </a:lnTo>
                </a:path>
              </a:pathLst>
            </a:custGeom>
            <a:ln w="7486">
              <a:solidFill>
                <a:srgbClr val="CC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07" name="object 807"/>
            <p:cNvSpPr/>
            <p:nvPr/>
          </p:nvSpPr>
          <p:spPr>
            <a:xfrm>
              <a:off x="3027767" y="2702535"/>
              <a:ext cx="320205" cy="209845"/>
            </a:xfrm>
            <a:custGeom>
              <a:avLst/>
              <a:gdLst/>
              <a:ahLst/>
              <a:cxnLst/>
              <a:rect l="l" t="t" r="r" b="b"/>
              <a:pathLst>
                <a:path w="366697" h="240313">
                  <a:moveTo>
                    <a:pt x="0" y="0"/>
                  </a:moveTo>
                  <a:lnTo>
                    <a:pt x="5164" y="14796"/>
                  </a:lnTo>
                  <a:lnTo>
                    <a:pt x="11715" y="29300"/>
                  </a:lnTo>
                  <a:lnTo>
                    <a:pt x="19652" y="43510"/>
                  </a:lnTo>
                  <a:lnTo>
                    <a:pt x="28976" y="57427"/>
                  </a:lnTo>
                  <a:lnTo>
                    <a:pt x="39687" y="71051"/>
                  </a:lnTo>
                  <a:lnTo>
                    <a:pt x="51784" y="84383"/>
                  </a:lnTo>
                  <a:lnTo>
                    <a:pt x="65267" y="97421"/>
                  </a:lnTo>
                  <a:lnTo>
                    <a:pt x="80136" y="110166"/>
                  </a:lnTo>
                  <a:lnTo>
                    <a:pt x="96392" y="122619"/>
                  </a:lnTo>
                  <a:lnTo>
                    <a:pt x="114035" y="134780"/>
                  </a:lnTo>
                  <a:lnTo>
                    <a:pt x="133063" y="146647"/>
                  </a:lnTo>
                  <a:lnTo>
                    <a:pt x="153478" y="158223"/>
                  </a:lnTo>
                  <a:lnTo>
                    <a:pt x="175279" y="169506"/>
                  </a:lnTo>
                  <a:lnTo>
                    <a:pt x="198466" y="180497"/>
                  </a:lnTo>
                  <a:lnTo>
                    <a:pt x="223039" y="191196"/>
                  </a:lnTo>
                  <a:lnTo>
                    <a:pt x="248999" y="201603"/>
                  </a:lnTo>
                  <a:lnTo>
                    <a:pt x="276345" y="211718"/>
                  </a:lnTo>
                  <a:lnTo>
                    <a:pt x="305076" y="221541"/>
                  </a:lnTo>
                  <a:lnTo>
                    <a:pt x="335194" y="231073"/>
                  </a:lnTo>
                  <a:lnTo>
                    <a:pt x="366697" y="240313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08" name="object 808"/>
            <p:cNvSpPr/>
            <p:nvPr/>
          </p:nvSpPr>
          <p:spPr>
            <a:xfrm>
              <a:off x="2615919" y="2135181"/>
              <a:ext cx="2645" cy="4765"/>
            </a:xfrm>
            <a:custGeom>
              <a:avLst/>
              <a:gdLst/>
              <a:ahLst/>
              <a:cxnLst/>
              <a:rect l="l" t="t" r="r" b="b"/>
              <a:pathLst>
                <a:path w="3029" h="5457">
                  <a:moveTo>
                    <a:pt x="0" y="0"/>
                  </a:moveTo>
                  <a:lnTo>
                    <a:pt x="3029" y="5457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09" name="object 809"/>
            <p:cNvSpPr/>
            <p:nvPr/>
          </p:nvSpPr>
          <p:spPr>
            <a:xfrm>
              <a:off x="2618565" y="2139945"/>
              <a:ext cx="65805" cy="119258"/>
            </a:xfrm>
            <a:custGeom>
              <a:avLst/>
              <a:gdLst/>
              <a:ahLst/>
              <a:cxnLst/>
              <a:rect l="l" t="t" r="r" b="b"/>
              <a:pathLst>
                <a:path w="75360" h="136574">
                  <a:moveTo>
                    <a:pt x="0" y="0"/>
                  </a:moveTo>
                  <a:lnTo>
                    <a:pt x="11763" y="21339"/>
                  </a:lnTo>
                  <a:lnTo>
                    <a:pt x="22530" y="40866"/>
                  </a:lnTo>
                  <a:lnTo>
                    <a:pt x="32301" y="58581"/>
                  </a:lnTo>
                  <a:lnTo>
                    <a:pt x="41074" y="74483"/>
                  </a:lnTo>
                  <a:lnTo>
                    <a:pt x="48850" y="88574"/>
                  </a:lnTo>
                  <a:lnTo>
                    <a:pt x="55628" y="100853"/>
                  </a:lnTo>
                  <a:lnTo>
                    <a:pt x="61408" y="111321"/>
                  </a:lnTo>
                  <a:lnTo>
                    <a:pt x="66189" y="119978"/>
                  </a:lnTo>
                  <a:lnTo>
                    <a:pt x="69971" y="126825"/>
                  </a:lnTo>
                  <a:lnTo>
                    <a:pt x="72754" y="131861"/>
                  </a:lnTo>
                  <a:lnTo>
                    <a:pt x="74537" y="135086"/>
                  </a:lnTo>
                  <a:lnTo>
                    <a:pt x="75360" y="136574"/>
                  </a:lnTo>
                </a:path>
              </a:pathLst>
            </a:custGeom>
            <a:ln w="7486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10" name="object 810"/>
            <p:cNvSpPr/>
            <p:nvPr/>
          </p:nvSpPr>
          <p:spPr>
            <a:xfrm>
              <a:off x="2684370" y="2259205"/>
              <a:ext cx="36023" cy="152000"/>
            </a:xfrm>
            <a:custGeom>
              <a:avLst/>
              <a:gdLst/>
              <a:ahLst/>
              <a:cxnLst/>
              <a:rect l="l" t="t" r="r" b="b"/>
              <a:pathLst>
                <a:path w="41253" h="174070">
                  <a:moveTo>
                    <a:pt x="0" y="0"/>
                  </a:moveTo>
                  <a:lnTo>
                    <a:pt x="8817" y="16568"/>
                  </a:lnTo>
                  <a:lnTo>
                    <a:pt x="16577" y="32374"/>
                  </a:lnTo>
                  <a:lnTo>
                    <a:pt x="23278" y="47418"/>
                  </a:lnTo>
                  <a:lnTo>
                    <a:pt x="28921" y="61699"/>
                  </a:lnTo>
                  <a:lnTo>
                    <a:pt x="33505" y="75218"/>
                  </a:lnTo>
                  <a:lnTo>
                    <a:pt x="37030" y="87973"/>
                  </a:lnTo>
                  <a:lnTo>
                    <a:pt x="39497" y="99966"/>
                  </a:lnTo>
                  <a:lnTo>
                    <a:pt x="40904" y="111196"/>
                  </a:lnTo>
                  <a:lnTo>
                    <a:pt x="41253" y="121663"/>
                  </a:lnTo>
                  <a:lnTo>
                    <a:pt x="40543" y="131366"/>
                  </a:lnTo>
                  <a:lnTo>
                    <a:pt x="38774" y="140306"/>
                  </a:lnTo>
                  <a:lnTo>
                    <a:pt x="35946" y="148482"/>
                  </a:lnTo>
                  <a:lnTo>
                    <a:pt x="32059" y="155894"/>
                  </a:lnTo>
                  <a:lnTo>
                    <a:pt x="27112" y="162543"/>
                  </a:lnTo>
                  <a:lnTo>
                    <a:pt x="21107" y="168427"/>
                  </a:lnTo>
                  <a:lnTo>
                    <a:pt x="14042" y="173548"/>
                  </a:lnTo>
                  <a:lnTo>
                    <a:pt x="13190" y="174070"/>
                  </a:lnTo>
                </a:path>
              </a:pathLst>
            </a:custGeom>
            <a:ln w="7486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11" name="object 811"/>
            <p:cNvSpPr/>
            <p:nvPr/>
          </p:nvSpPr>
          <p:spPr>
            <a:xfrm>
              <a:off x="2543235" y="2179066"/>
              <a:ext cx="2979" cy="4544"/>
            </a:xfrm>
            <a:custGeom>
              <a:avLst/>
              <a:gdLst/>
              <a:ahLst/>
              <a:cxnLst/>
              <a:rect l="l" t="t" r="r" b="b"/>
              <a:pathLst>
                <a:path w="3412" h="5204">
                  <a:moveTo>
                    <a:pt x="0" y="0"/>
                  </a:moveTo>
                  <a:lnTo>
                    <a:pt x="3412" y="5204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12" name="object 812"/>
            <p:cNvSpPr/>
            <p:nvPr/>
          </p:nvSpPr>
          <p:spPr>
            <a:xfrm>
              <a:off x="2546215" y="2183611"/>
              <a:ext cx="74814" cy="113798"/>
            </a:xfrm>
            <a:custGeom>
              <a:avLst/>
              <a:gdLst/>
              <a:ahLst/>
              <a:cxnLst/>
              <a:rect l="l" t="t" r="r" b="b"/>
              <a:pathLst>
                <a:path w="85676" h="130321">
                  <a:moveTo>
                    <a:pt x="0" y="0"/>
                  </a:moveTo>
                  <a:lnTo>
                    <a:pt x="13393" y="20356"/>
                  </a:lnTo>
                  <a:lnTo>
                    <a:pt x="25647" y="38985"/>
                  </a:lnTo>
                  <a:lnTo>
                    <a:pt x="36762" y="55888"/>
                  </a:lnTo>
                  <a:lnTo>
                    <a:pt x="46740" y="71062"/>
                  </a:lnTo>
                  <a:lnTo>
                    <a:pt x="55579" y="84510"/>
                  </a:lnTo>
                  <a:lnTo>
                    <a:pt x="63282" y="96229"/>
                  </a:lnTo>
                  <a:lnTo>
                    <a:pt x="69847" y="106220"/>
                  </a:lnTo>
                  <a:lnTo>
                    <a:pt x="75276" y="114484"/>
                  </a:lnTo>
                  <a:lnTo>
                    <a:pt x="79568" y="121019"/>
                  </a:lnTo>
                  <a:lnTo>
                    <a:pt x="82724" y="125826"/>
                  </a:lnTo>
                  <a:lnTo>
                    <a:pt x="84745" y="128904"/>
                  </a:lnTo>
                  <a:lnTo>
                    <a:pt x="85676" y="130321"/>
                  </a:lnTo>
                </a:path>
              </a:pathLst>
            </a:custGeom>
            <a:ln w="7486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13" name="object 813"/>
            <p:cNvSpPr/>
            <p:nvPr/>
          </p:nvSpPr>
          <p:spPr>
            <a:xfrm>
              <a:off x="2621029" y="2297409"/>
              <a:ext cx="74859" cy="113796"/>
            </a:xfrm>
            <a:custGeom>
              <a:avLst/>
              <a:gdLst/>
              <a:ahLst/>
              <a:cxnLst/>
              <a:rect l="l" t="t" r="r" b="b"/>
              <a:pathLst>
                <a:path w="85728" h="130318">
                  <a:moveTo>
                    <a:pt x="0" y="0"/>
                  </a:moveTo>
                  <a:lnTo>
                    <a:pt x="13391" y="20353"/>
                  </a:lnTo>
                  <a:lnTo>
                    <a:pt x="25646" y="38979"/>
                  </a:lnTo>
                  <a:lnTo>
                    <a:pt x="36765" y="55879"/>
                  </a:lnTo>
                  <a:lnTo>
                    <a:pt x="46747" y="71052"/>
                  </a:lnTo>
                  <a:lnTo>
                    <a:pt x="55592" y="84498"/>
                  </a:lnTo>
                  <a:lnTo>
                    <a:pt x="63300" y="96216"/>
                  </a:lnTo>
                  <a:lnTo>
                    <a:pt x="69872" y="106208"/>
                  </a:lnTo>
                  <a:lnTo>
                    <a:pt x="75307" y="114471"/>
                  </a:lnTo>
                  <a:lnTo>
                    <a:pt x="79606" y="121008"/>
                  </a:lnTo>
                  <a:lnTo>
                    <a:pt x="82768" y="125816"/>
                  </a:lnTo>
                  <a:lnTo>
                    <a:pt x="84794" y="128897"/>
                  </a:lnTo>
                  <a:lnTo>
                    <a:pt x="85728" y="130318"/>
                  </a:lnTo>
                </a:path>
              </a:pathLst>
            </a:custGeom>
            <a:ln w="7486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14" name="object 814"/>
            <p:cNvSpPr/>
            <p:nvPr/>
          </p:nvSpPr>
          <p:spPr>
            <a:xfrm>
              <a:off x="2474134" y="2228451"/>
              <a:ext cx="3340" cy="4279"/>
            </a:xfrm>
            <a:custGeom>
              <a:avLst/>
              <a:gdLst/>
              <a:ahLst/>
              <a:cxnLst/>
              <a:rect l="l" t="t" r="r" b="b"/>
              <a:pathLst>
                <a:path w="3825" h="4900">
                  <a:moveTo>
                    <a:pt x="0" y="0"/>
                  </a:moveTo>
                  <a:lnTo>
                    <a:pt x="3825" y="4900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15" name="object 815"/>
            <p:cNvSpPr/>
            <p:nvPr/>
          </p:nvSpPr>
          <p:spPr>
            <a:xfrm>
              <a:off x="2477474" y="2232730"/>
              <a:ext cx="83432" cy="107655"/>
            </a:xfrm>
            <a:custGeom>
              <a:avLst/>
              <a:gdLst/>
              <a:ahLst/>
              <a:cxnLst/>
              <a:rect l="l" t="t" r="r" b="b"/>
              <a:pathLst>
                <a:path w="95546" h="123286">
                  <a:moveTo>
                    <a:pt x="0" y="0"/>
                  </a:moveTo>
                  <a:lnTo>
                    <a:pt x="14924" y="19261"/>
                  </a:lnTo>
                  <a:lnTo>
                    <a:pt x="28582" y="36888"/>
                  </a:lnTo>
                  <a:lnTo>
                    <a:pt x="40973" y="52879"/>
                  </a:lnTo>
                  <a:lnTo>
                    <a:pt x="52098" y="67234"/>
                  </a:lnTo>
                  <a:lnTo>
                    <a:pt x="61957" y="79954"/>
                  </a:lnTo>
                  <a:lnTo>
                    <a:pt x="70548" y="91040"/>
                  </a:lnTo>
                  <a:lnTo>
                    <a:pt x="77873" y="100490"/>
                  </a:lnTo>
                  <a:lnTo>
                    <a:pt x="83932" y="108305"/>
                  </a:lnTo>
                  <a:lnTo>
                    <a:pt x="88723" y="114486"/>
                  </a:lnTo>
                  <a:lnTo>
                    <a:pt x="92248" y="119032"/>
                  </a:lnTo>
                  <a:lnTo>
                    <a:pt x="94505" y="121944"/>
                  </a:lnTo>
                  <a:lnTo>
                    <a:pt x="95546" y="123286"/>
                  </a:lnTo>
                </a:path>
              </a:pathLst>
            </a:custGeom>
            <a:ln w="7486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16" name="object 816"/>
            <p:cNvSpPr/>
            <p:nvPr/>
          </p:nvSpPr>
          <p:spPr>
            <a:xfrm>
              <a:off x="2560906" y="2340386"/>
              <a:ext cx="134981" cy="80117"/>
            </a:xfrm>
            <a:custGeom>
              <a:avLst/>
              <a:gdLst/>
              <a:ahLst/>
              <a:cxnLst/>
              <a:rect l="l" t="t" r="r" b="b"/>
              <a:pathLst>
                <a:path w="154580" h="91750">
                  <a:moveTo>
                    <a:pt x="0" y="0"/>
                  </a:moveTo>
                  <a:lnTo>
                    <a:pt x="12329" y="15407"/>
                  </a:lnTo>
                  <a:lnTo>
                    <a:pt x="24348" y="29402"/>
                  </a:lnTo>
                  <a:lnTo>
                    <a:pt x="36055" y="41983"/>
                  </a:lnTo>
                  <a:lnTo>
                    <a:pt x="47451" y="53150"/>
                  </a:lnTo>
                  <a:lnTo>
                    <a:pt x="58535" y="62905"/>
                  </a:lnTo>
                  <a:lnTo>
                    <a:pt x="69308" y="71246"/>
                  </a:lnTo>
                  <a:lnTo>
                    <a:pt x="79769" y="78173"/>
                  </a:lnTo>
                  <a:lnTo>
                    <a:pt x="89918" y="83687"/>
                  </a:lnTo>
                  <a:lnTo>
                    <a:pt x="99755" y="87788"/>
                  </a:lnTo>
                  <a:lnTo>
                    <a:pt x="109281" y="90476"/>
                  </a:lnTo>
                  <a:lnTo>
                    <a:pt x="118494" y="91750"/>
                  </a:lnTo>
                  <a:lnTo>
                    <a:pt x="127395" y="91611"/>
                  </a:lnTo>
                  <a:lnTo>
                    <a:pt x="135983" y="90058"/>
                  </a:lnTo>
                  <a:lnTo>
                    <a:pt x="144259" y="87092"/>
                  </a:lnTo>
                  <a:lnTo>
                    <a:pt x="152223" y="82712"/>
                  </a:lnTo>
                  <a:lnTo>
                    <a:pt x="154580" y="81102"/>
                  </a:lnTo>
                </a:path>
              </a:pathLst>
            </a:custGeom>
            <a:ln w="7486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17" name="object 817"/>
            <p:cNvSpPr/>
            <p:nvPr/>
          </p:nvSpPr>
          <p:spPr>
            <a:xfrm>
              <a:off x="2695889" y="2411206"/>
              <a:ext cx="74853" cy="113807"/>
            </a:xfrm>
            <a:custGeom>
              <a:avLst/>
              <a:gdLst/>
              <a:ahLst/>
              <a:cxnLst/>
              <a:rect l="l" t="t" r="r" b="b"/>
              <a:pathLst>
                <a:path w="85721" h="130331">
                  <a:moveTo>
                    <a:pt x="0" y="0"/>
                  </a:moveTo>
                  <a:lnTo>
                    <a:pt x="13389" y="20355"/>
                  </a:lnTo>
                  <a:lnTo>
                    <a:pt x="25642" y="38983"/>
                  </a:lnTo>
                  <a:lnTo>
                    <a:pt x="36759" y="55884"/>
                  </a:lnTo>
                  <a:lnTo>
                    <a:pt x="46740" y="71058"/>
                  </a:lnTo>
                  <a:lnTo>
                    <a:pt x="55584" y="84505"/>
                  </a:lnTo>
                  <a:lnTo>
                    <a:pt x="63292" y="96225"/>
                  </a:lnTo>
                  <a:lnTo>
                    <a:pt x="69863" y="106217"/>
                  </a:lnTo>
                  <a:lnTo>
                    <a:pt x="75298" y="114481"/>
                  </a:lnTo>
                  <a:lnTo>
                    <a:pt x="79597" y="121018"/>
                  </a:lnTo>
                  <a:lnTo>
                    <a:pt x="82760" y="125827"/>
                  </a:lnTo>
                  <a:lnTo>
                    <a:pt x="84786" y="128908"/>
                  </a:lnTo>
                  <a:lnTo>
                    <a:pt x="85721" y="130331"/>
                  </a:lnTo>
                </a:path>
              </a:pathLst>
            </a:custGeom>
            <a:ln w="7486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18" name="object 818"/>
            <p:cNvSpPr/>
            <p:nvPr/>
          </p:nvSpPr>
          <p:spPr>
            <a:xfrm>
              <a:off x="2770742" y="2525013"/>
              <a:ext cx="44435" cy="151619"/>
            </a:xfrm>
            <a:custGeom>
              <a:avLst/>
              <a:gdLst/>
              <a:ahLst/>
              <a:cxnLst/>
              <a:rect l="l" t="t" r="r" b="b"/>
              <a:pathLst>
                <a:path w="50887" h="173633">
                  <a:moveTo>
                    <a:pt x="0" y="0"/>
                  </a:moveTo>
                  <a:lnTo>
                    <a:pt x="10198" y="16033"/>
                  </a:lnTo>
                  <a:lnTo>
                    <a:pt x="19260" y="31380"/>
                  </a:lnTo>
                  <a:lnTo>
                    <a:pt x="27187" y="46038"/>
                  </a:lnTo>
                  <a:lnTo>
                    <a:pt x="33977" y="60010"/>
                  </a:lnTo>
                  <a:lnTo>
                    <a:pt x="39631" y="73294"/>
                  </a:lnTo>
                  <a:lnTo>
                    <a:pt x="44150" y="85891"/>
                  </a:lnTo>
                  <a:lnTo>
                    <a:pt x="47532" y="97801"/>
                  </a:lnTo>
                  <a:lnTo>
                    <a:pt x="49778" y="109025"/>
                  </a:lnTo>
                  <a:lnTo>
                    <a:pt x="50887" y="119562"/>
                  </a:lnTo>
                  <a:lnTo>
                    <a:pt x="50860" y="129413"/>
                  </a:lnTo>
                  <a:lnTo>
                    <a:pt x="49697" y="138577"/>
                  </a:lnTo>
                  <a:lnTo>
                    <a:pt x="47397" y="147055"/>
                  </a:lnTo>
                  <a:lnTo>
                    <a:pt x="43961" y="154848"/>
                  </a:lnTo>
                  <a:lnTo>
                    <a:pt x="39387" y="161955"/>
                  </a:lnTo>
                  <a:lnTo>
                    <a:pt x="33678" y="168376"/>
                  </a:lnTo>
                  <a:lnTo>
                    <a:pt x="27480" y="173633"/>
                  </a:lnTo>
                </a:path>
              </a:pathLst>
            </a:custGeom>
            <a:ln w="7486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19" name="object 819"/>
            <p:cNvSpPr/>
            <p:nvPr/>
          </p:nvSpPr>
          <p:spPr>
            <a:xfrm>
              <a:off x="2409070" y="2283034"/>
              <a:ext cx="3682" cy="4019"/>
            </a:xfrm>
            <a:custGeom>
              <a:avLst/>
              <a:gdLst/>
              <a:ahLst/>
              <a:cxnLst/>
              <a:rect l="l" t="t" r="r" b="b"/>
              <a:pathLst>
                <a:path w="4217" h="4602">
                  <a:moveTo>
                    <a:pt x="0" y="0"/>
                  </a:moveTo>
                  <a:lnTo>
                    <a:pt x="4217" y="4602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20" name="object 820"/>
            <p:cNvSpPr/>
            <p:nvPr/>
          </p:nvSpPr>
          <p:spPr>
            <a:xfrm>
              <a:off x="2412753" y="2287054"/>
              <a:ext cx="91491" cy="100893"/>
            </a:xfrm>
            <a:custGeom>
              <a:avLst/>
              <a:gdLst/>
              <a:ahLst/>
              <a:cxnLst/>
              <a:rect l="l" t="t" r="r" b="b"/>
              <a:pathLst>
                <a:path w="104775" h="115542">
                  <a:moveTo>
                    <a:pt x="0" y="0"/>
                  </a:moveTo>
                  <a:lnTo>
                    <a:pt x="16366" y="18044"/>
                  </a:lnTo>
                  <a:lnTo>
                    <a:pt x="31343" y="34558"/>
                  </a:lnTo>
                  <a:lnTo>
                    <a:pt x="44932" y="49541"/>
                  </a:lnTo>
                  <a:lnTo>
                    <a:pt x="57132" y="62994"/>
                  </a:lnTo>
                  <a:lnTo>
                    <a:pt x="67942" y="74916"/>
                  </a:lnTo>
                  <a:lnTo>
                    <a:pt x="77364" y="85307"/>
                  </a:lnTo>
                  <a:lnTo>
                    <a:pt x="85397" y="94166"/>
                  </a:lnTo>
                  <a:lnTo>
                    <a:pt x="92040" y="101494"/>
                  </a:lnTo>
                  <a:lnTo>
                    <a:pt x="97294" y="107289"/>
                  </a:lnTo>
                  <a:lnTo>
                    <a:pt x="101159" y="111553"/>
                  </a:lnTo>
                  <a:lnTo>
                    <a:pt x="103634" y="114283"/>
                  </a:lnTo>
                  <a:lnTo>
                    <a:pt x="104775" y="115542"/>
                  </a:lnTo>
                </a:path>
              </a:pathLst>
            </a:custGeom>
            <a:ln w="7486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21" name="object 821"/>
            <p:cNvSpPr/>
            <p:nvPr/>
          </p:nvSpPr>
          <p:spPr>
            <a:xfrm>
              <a:off x="2504243" y="2387947"/>
              <a:ext cx="91534" cy="100844"/>
            </a:xfrm>
            <a:custGeom>
              <a:avLst/>
              <a:gdLst/>
              <a:ahLst/>
              <a:cxnLst/>
              <a:rect l="l" t="t" r="r" b="b"/>
              <a:pathLst>
                <a:path w="104824" h="115486">
                  <a:moveTo>
                    <a:pt x="0" y="0"/>
                  </a:moveTo>
                  <a:lnTo>
                    <a:pt x="16378" y="18043"/>
                  </a:lnTo>
                  <a:lnTo>
                    <a:pt x="31366" y="34554"/>
                  </a:lnTo>
                  <a:lnTo>
                    <a:pt x="44964" y="49534"/>
                  </a:lnTo>
                  <a:lnTo>
                    <a:pt x="57170" y="62982"/>
                  </a:lnTo>
                  <a:lnTo>
                    <a:pt x="67986" y="74898"/>
                  </a:lnTo>
                  <a:lnTo>
                    <a:pt x="77411" y="85282"/>
                  </a:lnTo>
                  <a:lnTo>
                    <a:pt x="85446" y="94134"/>
                  </a:lnTo>
                  <a:lnTo>
                    <a:pt x="92091" y="101455"/>
                  </a:lnTo>
                  <a:lnTo>
                    <a:pt x="97345" y="107245"/>
                  </a:lnTo>
                  <a:lnTo>
                    <a:pt x="101210" y="111503"/>
                  </a:lnTo>
                  <a:lnTo>
                    <a:pt x="103685" y="114230"/>
                  </a:lnTo>
                  <a:lnTo>
                    <a:pt x="104824" y="115486"/>
                  </a:lnTo>
                </a:path>
              </a:pathLst>
            </a:custGeom>
            <a:ln w="7486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22" name="object 822"/>
            <p:cNvSpPr/>
            <p:nvPr/>
          </p:nvSpPr>
          <p:spPr>
            <a:xfrm>
              <a:off x="2595778" y="2488791"/>
              <a:ext cx="91528" cy="100855"/>
            </a:xfrm>
            <a:custGeom>
              <a:avLst/>
              <a:gdLst/>
              <a:ahLst/>
              <a:cxnLst/>
              <a:rect l="l" t="t" r="r" b="b"/>
              <a:pathLst>
                <a:path w="104817" h="115498">
                  <a:moveTo>
                    <a:pt x="0" y="0"/>
                  </a:moveTo>
                  <a:lnTo>
                    <a:pt x="16378" y="18043"/>
                  </a:lnTo>
                  <a:lnTo>
                    <a:pt x="31365" y="34554"/>
                  </a:lnTo>
                  <a:lnTo>
                    <a:pt x="44961" y="49535"/>
                  </a:lnTo>
                  <a:lnTo>
                    <a:pt x="57167" y="62983"/>
                  </a:lnTo>
                  <a:lnTo>
                    <a:pt x="67982" y="74901"/>
                  </a:lnTo>
                  <a:lnTo>
                    <a:pt x="77406" y="85286"/>
                  </a:lnTo>
                  <a:lnTo>
                    <a:pt x="85440" y="94140"/>
                  </a:lnTo>
                  <a:lnTo>
                    <a:pt x="92084" y="101463"/>
                  </a:lnTo>
                  <a:lnTo>
                    <a:pt x="97338" y="107254"/>
                  </a:lnTo>
                  <a:lnTo>
                    <a:pt x="101202" y="111514"/>
                  </a:lnTo>
                  <a:lnTo>
                    <a:pt x="103677" y="114242"/>
                  </a:lnTo>
                  <a:lnTo>
                    <a:pt x="104817" y="115498"/>
                  </a:lnTo>
                </a:path>
              </a:pathLst>
            </a:custGeom>
            <a:ln w="7486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23" name="object 823"/>
            <p:cNvSpPr/>
            <p:nvPr/>
          </p:nvSpPr>
          <p:spPr>
            <a:xfrm>
              <a:off x="2687306" y="2589646"/>
              <a:ext cx="107432" cy="88500"/>
            </a:xfrm>
            <a:custGeom>
              <a:avLst/>
              <a:gdLst/>
              <a:ahLst/>
              <a:cxnLst/>
              <a:rect l="l" t="t" r="r" b="b"/>
              <a:pathLst>
                <a:path w="123030" h="101350">
                  <a:moveTo>
                    <a:pt x="0" y="0"/>
                  </a:moveTo>
                  <a:lnTo>
                    <a:pt x="15553" y="16918"/>
                  </a:lnTo>
                  <a:lnTo>
                    <a:pt x="30088" y="32296"/>
                  </a:lnTo>
                  <a:lnTo>
                    <a:pt x="43606" y="46132"/>
                  </a:lnTo>
                  <a:lnTo>
                    <a:pt x="56107" y="58428"/>
                  </a:lnTo>
                  <a:lnTo>
                    <a:pt x="67591" y="69182"/>
                  </a:lnTo>
                  <a:lnTo>
                    <a:pt x="78057" y="78395"/>
                  </a:lnTo>
                  <a:lnTo>
                    <a:pt x="87508" y="86067"/>
                  </a:lnTo>
                  <a:lnTo>
                    <a:pt x="95941" y="92199"/>
                  </a:lnTo>
                  <a:lnTo>
                    <a:pt x="103359" y="96790"/>
                  </a:lnTo>
                  <a:lnTo>
                    <a:pt x="109760" y="99840"/>
                  </a:lnTo>
                  <a:lnTo>
                    <a:pt x="115146" y="101350"/>
                  </a:lnTo>
                  <a:lnTo>
                    <a:pt x="119517" y="101319"/>
                  </a:lnTo>
                  <a:lnTo>
                    <a:pt x="122872" y="99748"/>
                  </a:lnTo>
                  <a:lnTo>
                    <a:pt x="123030" y="99615"/>
                  </a:lnTo>
                </a:path>
              </a:pathLst>
            </a:custGeom>
            <a:ln w="7486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24" name="object 824"/>
            <p:cNvSpPr/>
            <p:nvPr/>
          </p:nvSpPr>
          <p:spPr>
            <a:xfrm>
              <a:off x="2348462" y="2342499"/>
              <a:ext cx="3952" cy="3730"/>
            </a:xfrm>
            <a:custGeom>
              <a:avLst/>
              <a:gdLst/>
              <a:ahLst/>
              <a:cxnLst/>
              <a:rect l="l" t="t" r="r" b="b"/>
              <a:pathLst>
                <a:path w="4526" h="4272">
                  <a:moveTo>
                    <a:pt x="0" y="0"/>
                  </a:moveTo>
                  <a:lnTo>
                    <a:pt x="4526" y="4272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25" name="object 825"/>
            <p:cNvSpPr/>
            <p:nvPr/>
          </p:nvSpPr>
          <p:spPr>
            <a:xfrm>
              <a:off x="2352415" y="2346230"/>
              <a:ext cx="99067" cy="93482"/>
            </a:xfrm>
            <a:custGeom>
              <a:avLst/>
              <a:gdLst/>
              <a:ahLst/>
              <a:cxnLst/>
              <a:rect l="l" t="t" r="r" b="b"/>
              <a:pathLst>
                <a:path w="113451" h="107055">
                  <a:moveTo>
                    <a:pt x="0" y="0"/>
                  </a:moveTo>
                  <a:lnTo>
                    <a:pt x="17724" y="16717"/>
                  </a:lnTo>
                  <a:lnTo>
                    <a:pt x="33944" y="32017"/>
                  </a:lnTo>
                  <a:lnTo>
                    <a:pt x="48658" y="45899"/>
                  </a:lnTo>
                  <a:lnTo>
                    <a:pt x="61868" y="58363"/>
                  </a:lnTo>
                  <a:lnTo>
                    <a:pt x="73573" y="69409"/>
                  </a:lnTo>
                  <a:lnTo>
                    <a:pt x="83774" y="79036"/>
                  </a:lnTo>
                  <a:lnTo>
                    <a:pt x="92470" y="87245"/>
                  </a:lnTo>
                  <a:lnTo>
                    <a:pt x="99662" y="94035"/>
                  </a:lnTo>
                  <a:lnTo>
                    <a:pt x="105350" y="99405"/>
                  </a:lnTo>
                  <a:lnTo>
                    <a:pt x="109534" y="103356"/>
                  </a:lnTo>
                  <a:lnTo>
                    <a:pt x="112214" y="105887"/>
                  </a:lnTo>
                  <a:lnTo>
                    <a:pt x="113451" y="107055"/>
                  </a:lnTo>
                </a:path>
              </a:pathLst>
            </a:custGeom>
            <a:ln w="7486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26" name="object 826"/>
            <p:cNvSpPr/>
            <p:nvPr/>
          </p:nvSpPr>
          <p:spPr>
            <a:xfrm>
              <a:off x="2451482" y="2439713"/>
              <a:ext cx="99075" cy="93443"/>
            </a:xfrm>
            <a:custGeom>
              <a:avLst/>
              <a:gdLst/>
              <a:ahLst/>
              <a:cxnLst/>
              <a:rect l="l" t="t" r="r" b="b"/>
              <a:pathLst>
                <a:path w="113460" h="107010">
                  <a:moveTo>
                    <a:pt x="0" y="0"/>
                  </a:moveTo>
                  <a:lnTo>
                    <a:pt x="17727" y="16719"/>
                  </a:lnTo>
                  <a:lnTo>
                    <a:pt x="33949" y="32018"/>
                  </a:lnTo>
                  <a:lnTo>
                    <a:pt x="48666" y="45898"/>
                  </a:lnTo>
                  <a:lnTo>
                    <a:pt x="61878" y="58359"/>
                  </a:lnTo>
                  <a:lnTo>
                    <a:pt x="73585" y="69400"/>
                  </a:lnTo>
                  <a:lnTo>
                    <a:pt x="83787" y="79023"/>
                  </a:lnTo>
                  <a:lnTo>
                    <a:pt x="92485" y="87226"/>
                  </a:lnTo>
                  <a:lnTo>
                    <a:pt x="99677" y="94009"/>
                  </a:lnTo>
                  <a:lnTo>
                    <a:pt x="105365" y="99374"/>
                  </a:lnTo>
                  <a:lnTo>
                    <a:pt x="109548" y="103320"/>
                  </a:lnTo>
                  <a:lnTo>
                    <a:pt x="112227" y="105846"/>
                  </a:lnTo>
                  <a:lnTo>
                    <a:pt x="113460" y="107010"/>
                  </a:lnTo>
                </a:path>
              </a:pathLst>
            </a:custGeom>
            <a:ln w="7486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27" name="object 827"/>
            <p:cNvSpPr/>
            <p:nvPr/>
          </p:nvSpPr>
          <p:spPr>
            <a:xfrm>
              <a:off x="2550558" y="2533156"/>
              <a:ext cx="99067" cy="93482"/>
            </a:xfrm>
            <a:custGeom>
              <a:avLst/>
              <a:gdLst/>
              <a:ahLst/>
              <a:cxnLst/>
              <a:rect l="l" t="t" r="r" b="b"/>
              <a:pathLst>
                <a:path w="113451" h="107055">
                  <a:moveTo>
                    <a:pt x="0" y="0"/>
                  </a:moveTo>
                  <a:lnTo>
                    <a:pt x="17713" y="16724"/>
                  </a:lnTo>
                  <a:lnTo>
                    <a:pt x="33925" y="32029"/>
                  </a:lnTo>
                  <a:lnTo>
                    <a:pt x="48636" y="45914"/>
                  </a:lnTo>
                  <a:lnTo>
                    <a:pt x="61844" y="58379"/>
                  </a:lnTo>
                  <a:lnTo>
                    <a:pt x="73550" y="69424"/>
                  </a:lnTo>
                  <a:lnTo>
                    <a:pt x="83753" y="79050"/>
                  </a:lnTo>
                  <a:lnTo>
                    <a:pt x="92453" y="87256"/>
                  </a:lnTo>
                  <a:lnTo>
                    <a:pt x="99649" y="94043"/>
                  </a:lnTo>
                  <a:lnTo>
                    <a:pt x="105342" y="99411"/>
                  </a:lnTo>
                  <a:lnTo>
                    <a:pt x="109530" y="103359"/>
                  </a:lnTo>
                  <a:lnTo>
                    <a:pt x="112213" y="105888"/>
                  </a:lnTo>
                  <a:lnTo>
                    <a:pt x="113451" y="107055"/>
                  </a:lnTo>
                </a:path>
              </a:pathLst>
            </a:custGeom>
            <a:ln w="7486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28" name="object 828"/>
            <p:cNvSpPr/>
            <p:nvPr/>
          </p:nvSpPr>
          <p:spPr>
            <a:xfrm>
              <a:off x="2649625" y="2626638"/>
              <a:ext cx="145112" cy="63751"/>
            </a:xfrm>
            <a:custGeom>
              <a:avLst/>
              <a:gdLst/>
              <a:ahLst/>
              <a:cxnLst/>
              <a:rect l="l" t="t" r="r" b="b"/>
              <a:pathLst>
                <a:path w="166182" h="73007">
                  <a:moveTo>
                    <a:pt x="0" y="0"/>
                  </a:moveTo>
                  <a:lnTo>
                    <a:pt x="14827" y="13549"/>
                  </a:lnTo>
                  <a:lnTo>
                    <a:pt x="29119" y="25711"/>
                  </a:lnTo>
                  <a:lnTo>
                    <a:pt x="42873" y="36484"/>
                  </a:lnTo>
                  <a:lnTo>
                    <a:pt x="56090" y="45868"/>
                  </a:lnTo>
                  <a:lnTo>
                    <a:pt x="68771" y="53864"/>
                  </a:lnTo>
                  <a:lnTo>
                    <a:pt x="80914" y="60471"/>
                  </a:lnTo>
                  <a:lnTo>
                    <a:pt x="92520" y="65689"/>
                  </a:lnTo>
                  <a:lnTo>
                    <a:pt x="103588" y="69517"/>
                  </a:lnTo>
                  <a:lnTo>
                    <a:pt x="114119" y="71957"/>
                  </a:lnTo>
                  <a:lnTo>
                    <a:pt x="124113" y="73007"/>
                  </a:lnTo>
                  <a:lnTo>
                    <a:pt x="133568" y="72668"/>
                  </a:lnTo>
                  <a:lnTo>
                    <a:pt x="142486" y="70939"/>
                  </a:lnTo>
                  <a:lnTo>
                    <a:pt x="150866" y="67820"/>
                  </a:lnTo>
                  <a:lnTo>
                    <a:pt x="158708" y="63311"/>
                  </a:lnTo>
                  <a:lnTo>
                    <a:pt x="166011" y="57413"/>
                  </a:lnTo>
                  <a:lnTo>
                    <a:pt x="166182" y="57252"/>
                  </a:lnTo>
                </a:path>
              </a:pathLst>
            </a:custGeom>
            <a:ln w="7486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29" name="object 829"/>
            <p:cNvSpPr/>
            <p:nvPr/>
          </p:nvSpPr>
          <p:spPr>
            <a:xfrm>
              <a:off x="2794738" y="2676631"/>
              <a:ext cx="87551" cy="104311"/>
            </a:xfrm>
            <a:custGeom>
              <a:avLst/>
              <a:gdLst/>
              <a:ahLst/>
              <a:cxnLst/>
              <a:rect l="l" t="t" r="r" b="b"/>
              <a:pathLst>
                <a:path w="100263" h="119456">
                  <a:moveTo>
                    <a:pt x="0" y="0"/>
                  </a:moveTo>
                  <a:lnTo>
                    <a:pt x="15671" y="18659"/>
                  </a:lnTo>
                  <a:lnTo>
                    <a:pt x="30010" y="35736"/>
                  </a:lnTo>
                  <a:lnTo>
                    <a:pt x="43017" y="51230"/>
                  </a:lnTo>
                  <a:lnTo>
                    <a:pt x="54693" y="65140"/>
                  </a:lnTo>
                  <a:lnTo>
                    <a:pt x="65038" y="77466"/>
                  </a:lnTo>
                  <a:lnTo>
                    <a:pt x="74053" y="88208"/>
                  </a:lnTo>
                  <a:lnTo>
                    <a:pt x="81737" y="97367"/>
                  </a:lnTo>
                  <a:lnTo>
                    <a:pt x="88090" y="104941"/>
                  </a:lnTo>
                  <a:lnTo>
                    <a:pt x="93114" y="110931"/>
                  </a:lnTo>
                  <a:lnTo>
                    <a:pt x="96809" y="115337"/>
                  </a:lnTo>
                  <a:lnTo>
                    <a:pt x="99174" y="118158"/>
                  </a:lnTo>
                  <a:lnTo>
                    <a:pt x="100263" y="119456"/>
                  </a:lnTo>
                </a:path>
              </a:pathLst>
            </a:custGeom>
            <a:ln w="7486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30" name="object 830"/>
            <p:cNvSpPr/>
            <p:nvPr/>
          </p:nvSpPr>
          <p:spPr>
            <a:xfrm>
              <a:off x="2882289" y="2780943"/>
              <a:ext cx="465683" cy="131436"/>
            </a:xfrm>
            <a:custGeom>
              <a:avLst/>
              <a:gdLst/>
              <a:ahLst/>
              <a:cxnLst/>
              <a:rect l="l" t="t" r="r" b="b"/>
              <a:pathLst>
                <a:path w="533297" h="150520">
                  <a:moveTo>
                    <a:pt x="0" y="0"/>
                  </a:moveTo>
                  <a:lnTo>
                    <a:pt x="23376" y="23017"/>
                  </a:lnTo>
                  <a:lnTo>
                    <a:pt x="37561" y="33862"/>
                  </a:lnTo>
                  <a:lnTo>
                    <a:pt x="53411" y="44263"/>
                  </a:lnTo>
                  <a:lnTo>
                    <a:pt x="70925" y="54222"/>
                  </a:lnTo>
                  <a:lnTo>
                    <a:pt x="90103" y="63738"/>
                  </a:lnTo>
                  <a:lnTo>
                    <a:pt x="110945" y="72812"/>
                  </a:lnTo>
                  <a:lnTo>
                    <a:pt x="133452" y="81443"/>
                  </a:lnTo>
                  <a:lnTo>
                    <a:pt x="157622" y="89632"/>
                  </a:lnTo>
                  <a:lnTo>
                    <a:pt x="183457" y="97378"/>
                  </a:lnTo>
                  <a:lnTo>
                    <a:pt x="210955" y="104682"/>
                  </a:lnTo>
                  <a:lnTo>
                    <a:pt x="240117" y="111543"/>
                  </a:lnTo>
                  <a:lnTo>
                    <a:pt x="270942" y="117962"/>
                  </a:lnTo>
                  <a:lnTo>
                    <a:pt x="303432" y="123939"/>
                  </a:lnTo>
                  <a:lnTo>
                    <a:pt x="337584" y="129474"/>
                  </a:lnTo>
                  <a:lnTo>
                    <a:pt x="373400" y="134567"/>
                  </a:lnTo>
                  <a:lnTo>
                    <a:pt x="410880" y="139218"/>
                  </a:lnTo>
                  <a:lnTo>
                    <a:pt x="450022" y="143428"/>
                  </a:lnTo>
                  <a:lnTo>
                    <a:pt x="490828" y="147195"/>
                  </a:lnTo>
                  <a:lnTo>
                    <a:pt x="533297" y="15052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31" name="object 831"/>
            <p:cNvSpPr/>
            <p:nvPr/>
          </p:nvSpPr>
          <p:spPr>
            <a:xfrm>
              <a:off x="2292620" y="2406489"/>
              <a:ext cx="4246" cy="3427"/>
            </a:xfrm>
            <a:custGeom>
              <a:avLst/>
              <a:gdLst/>
              <a:ahLst/>
              <a:cxnLst/>
              <a:rect l="l" t="t" r="r" b="b"/>
              <a:pathLst>
                <a:path w="4862" h="3925">
                  <a:moveTo>
                    <a:pt x="0" y="0"/>
                  </a:moveTo>
                  <a:lnTo>
                    <a:pt x="4862" y="3925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32" name="object 832"/>
            <p:cNvSpPr/>
            <p:nvPr/>
          </p:nvSpPr>
          <p:spPr>
            <a:xfrm>
              <a:off x="2296867" y="2409917"/>
              <a:ext cx="106006" cy="85511"/>
            </a:xfrm>
            <a:custGeom>
              <a:avLst/>
              <a:gdLst/>
              <a:ahLst/>
              <a:cxnLst/>
              <a:rect l="l" t="t" r="r" b="b"/>
              <a:pathLst>
                <a:path w="121397" h="97927">
                  <a:moveTo>
                    <a:pt x="0" y="0"/>
                  </a:moveTo>
                  <a:lnTo>
                    <a:pt x="18961" y="15296"/>
                  </a:lnTo>
                  <a:lnTo>
                    <a:pt x="36313" y="29294"/>
                  </a:lnTo>
                  <a:lnTo>
                    <a:pt x="52057" y="41994"/>
                  </a:lnTo>
                  <a:lnTo>
                    <a:pt x="66192" y="53397"/>
                  </a:lnTo>
                  <a:lnTo>
                    <a:pt x="78718" y="63501"/>
                  </a:lnTo>
                  <a:lnTo>
                    <a:pt x="89635" y="72307"/>
                  </a:lnTo>
                  <a:lnTo>
                    <a:pt x="98943" y="79815"/>
                  </a:lnTo>
                  <a:lnTo>
                    <a:pt x="106640" y="86024"/>
                  </a:lnTo>
                  <a:lnTo>
                    <a:pt x="112729" y="90935"/>
                  </a:lnTo>
                  <a:lnTo>
                    <a:pt x="117207" y="94547"/>
                  </a:lnTo>
                  <a:lnTo>
                    <a:pt x="120075" y="96861"/>
                  </a:lnTo>
                  <a:lnTo>
                    <a:pt x="121397" y="97927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33" name="object 833"/>
            <p:cNvSpPr/>
            <p:nvPr/>
          </p:nvSpPr>
          <p:spPr>
            <a:xfrm>
              <a:off x="2402873" y="2495427"/>
              <a:ext cx="106002" cy="85465"/>
            </a:xfrm>
            <a:custGeom>
              <a:avLst/>
              <a:gdLst/>
              <a:ahLst/>
              <a:cxnLst/>
              <a:rect l="l" t="t" r="r" b="b"/>
              <a:pathLst>
                <a:path w="121393" h="97874">
                  <a:moveTo>
                    <a:pt x="0" y="0"/>
                  </a:moveTo>
                  <a:lnTo>
                    <a:pt x="18965" y="15291"/>
                  </a:lnTo>
                  <a:lnTo>
                    <a:pt x="36321" y="29285"/>
                  </a:lnTo>
                  <a:lnTo>
                    <a:pt x="52068" y="41981"/>
                  </a:lnTo>
                  <a:lnTo>
                    <a:pt x="66205" y="53379"/>
                  </a:lnTo>
                  <a:lnTo>
                    <a:pt x="78732" y="63479"/>
                  </a:lnTo>
                  <a:lnTo>
                    <a:pt x="89648" y="72280"/>
                  </a:lnTo>
                  <a:lnTo>
                    <a:pt x="98955" y="79784"/>
                  </a:lnTo>
                  <a:lnTo>
                    <a:pt x="106651" y="85989"/>
                  </a:lnTo>
                  <a:lnTo>
                    <a:pt x="112737" y="90895"/>
                  </a:lnTo>
                  <a:lnTo>
                    <a:pt x="117212" y="94503"/>
                  </a:lnTo>
                  <a:lnTo>
                    <a:pt x="120077" y="96813"/>
                  </a:lnTo>
                  <a:lnTo>
                    <a:pt x="121393" y="97874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34" name="object 834"/>
            <p:cNvSpPr/>
            <p:nvPr/>
          </p:nvSpPr>
          <p:spPr>
            <a:xfrm>
              <a:off x="2508876" y="2580894"/>
              <a:ext cx="106006" cy="85511"/>
            </a:xfrm>
            <a:custGeom>
              <a:avLst/>
              <a:gdLst/>
              <a:ahLst/>
              <a:cxnLst/>
              <a:rect l="l" t="t" r="r" b="b"/>
              <a:pathLst>
                <a:path w="121397" h="97927">
                  <a:moveTo>
                    <a:pt x="0" y="0"/>
                  </a:moveTo>
                  <a:lnTo>
                    <a:pt x="18959" y="15298"/>
                  </a:lnTo>
                  <a:lnTo>
                    <a:pt x="36311" y="29298"/>
                  </a:lnTo>
                  <a:lnTo>
                    <a:pt x="52054" y="42000"/>
                  </a:lnTo>
                  <a:lnTo>
                    <a:pt x="66189" y="53403"/>
                  </a:lnTo>
                  <a:lnTo>
                    <a:pt x="78715" y="63507"/>
                  </a:lnTo>
                  <a:lnTo>
                    <a:pt x="89632" y="72312"/>
                  </a:lnTo>
                  <a:lnTo>
                    <a:pt x="98940" y="79819"/>
                  </a:lnTo>
                  <a:lnTo>
                    <a:pt x="106639" y="86027"/>
                  </a:lnTo>
                  <a:lnTo>
                    <a:pt x="112727" y="90937"/>
                  </a:lnTo>
                  <a:lnTo>
                    <a:pt x="117206" y="94548"/>
                  </a:lnTo>
                  <a:lnTo>
                    <a:pt x="120075" y="96861"/>
                  </a:lnTo>
                  <a:lnTo>
                    <a:pt x="121397" y="97927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35" name="object 835"/>
            <p:cNvSpPr/>
            <p:nvPr/>
          </p:nvSpPr>
          <p:spPr>
            <a:xfrm>
              <a:off x="2614881" y="2666405"/>
              <a:ext cx="106006" cy="85511"/>
            </a:xfrm>
            <a:custGeom>
              <a:avLst/>
              <a:gdLst/>
              <a:ahLst/>
              <a:cxnLst/>
              <a:rect l="l" t="t" r="r" b="b"/>
              <a:pathLst>
                <a:path w="121397" h="97927">
                  <a:moveTo>
                    <a:pt x="0" y="0"/>
                  </a:moveTo>
                  <a:lnTo>
                    <a:pt x="18970" y="15298"/>
                  </a:lnTo>
                  <a:lnTo>
                    <a:pt x="36329" y="29297"/>
                  </a:lnTo>
                  <a:lnTo>
                    <a:pt x="52076" y="41998"/>
                  </a:lnTo>
                  <a:lnTo>
                    <a:pt x="66213" y="53401"/>
                  </a:lnTo>
                  <a:lnTo>
                    <a:pt x="78738" y="63505"/>
                  </a:lnTo>
                  <a:lnTo>
                    <a:pt x="89653" y="72311"/>
                  </a:lnTo>
                  <a:lnTo>
                    <a:pt x="98957" y="79818"/>
                  </a:lnTo>
                  <a:lnTo>
                    <a:pt x="106651" y="86026"/>
                  </a:lnTo>
                  <a:lnTo>
                    <a:pt x="112736" y="90936"/>
                  </a:lnTo>
                  <a:lnTo>
                    <a:pt x="117211" y="94548"/>
                  </a:lnTo>
                  <a:lnTo>
                    <a:pt x="120076" y="96861"/>
                  </a:lnTo>
                  <a:lnTo>
                    <a:pt x="121397" y="97927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36" name="object 836"/>
            <p:cNvSpPr/>
            <p:nvPr/>
          </p:nvSpPr>
          <p:spPr>
            <a:xfrm>
              <a:off x="2720887" y="2751916"/>
              <a:ext cx="105999" cy="85522"/>
            </a:xfrm>
            <a:custGeom>
              <a:avLst/>
              <a:gdLst/>
              <a:ahLst/>
              <a:cxnLst/>
              <a:rect l="l" t="t" r="r" b="b"/>
              <a:pathLst>
                <a:path w="121389" h="97939">
                  <a:moveTo>
                    <a:pt x="0" y="0"/>
                  </a:moveTo>
                  <a:lnTo>
                    <a:pt x="18970" y="15298"/>
                  </a:lnTo>
                  <a:lnTo>
                    <a:pt x="36328" y="29298"/>
                  </a:lnTo>
                  <a:lnTo>
                    <a:pt x="52075" y="42000"/>
                  </a:lnTo>
                  <a:lnTo>
                    <a:pt x="66210" y="53404"/>
                  </a:lnTo>
                  <a:lnTo>
                    <a:pt x="78734" y="63509"/>
                  </a:lnTo>
                  <a:lnTo>
                    <a:pt x="89648" y="72316"/>
                  </a:lnTo>
                  <a:lnTo>
                    <a:pt x="98952" y="79825"/>
                  </a:lnTo>
                  <a:lnTo>
                    <a:pt x="106645" y="86035"/>
                  </a:lnTo>
                  <a:lnTo>
                    <a:pt x="112729" y="90946"/>
                  </a:lnTo>
                  <a:lnTo>
                    <a:pt x="117203" y="94559"/>
                  </a:lnTo>
                  <a:lnTo>
                    <a:pt x="120069" y="96873"/>
                  </a:lnTo>
                  <a:lnTo>
                    <a:pt x="121389" y="97939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37" name="object 837"/>
            <p:cNvSpPr/>
            <p:nvPr/>
          </p:nvSpPr>
          <p:spPr>
            <a:xfrm>
              <a:off x="2826886" y="2837439"/>
              <a:ext cx="521085" cy="76086"/>
            </a:xfrm>
            <a:custGeom>
              <a:avLst/>
              <a:gdLst/>
              <a:ahLst/>
              <a:cxnLst/>
              <a:rect l="l" t="t" r="r" b="b"/>
              <a:pathLst>
                <a:path w="596744" h="87133">
                  <a:moveTo>
                    <a:pt x="0" y="0"/>
                  </a:moveTo>
                  <a:lnTo>
                    <a:pt x="27825" y="18483"/>
                  </a:lnTo>
                  <a:lnTo>
                    <a:pt x="44392" y="26899"/>
                  </a:lnTo>
                  <a:lnTo>
                    <a:pt x="62727" y="34765"/>
                  </a:lnTo>
                  <a:lnTo>
                    <a:pt x="82831" y="42080"/>
                  </a:lnTo>
                  <a:lnTo>
                    <a:pt x="104705" y="48845"/>
                  </a:lnTo>
                  <a:lnTo>
                    <a:pt x="128348" y="55059"/>
                  </a:lnTo>
                  <a:lnTo>
                    <a:pt x="153760" y="60724"/>
                  </a:lnTo>
                  <a:lnTo>
                    <a:pt x="180942" y="65838"/>
                  </a:lnTo>
                  <a:lnTo>
                    <a:pt x="209893" y="70403"/>
                  </a:lnTo>
                  <a:lnTo>
                    <a:pt x="240614" y="74418"/>
                  </a:lnTo>
                  <a:lnTo>
                    <a:pt x="273105" y="77883"/>
                  </a:lnTo>
                  <a:lnTo>
                    <a:pt x="307365" y="80798"/>
                  </a:lnTo>
                  <a:lnTo>
                    <a:pt x="343395" y="83164"/>
                  </a:lnTo>
                  <a:lnTo>
                    <a:pt x="381195" y="84980"/>
                  </a:lnTo>
                  <a:lnTo>
                    <a:pt x="420764" y="86247"/>
                  </a:lnTo>
                  <a:lnTo>
                    <a:pt x="462104" y="86964"/>
                  </a:lnTo>
                  <a:lnTo>
                    <a:pt x="505214" y="87133"/>
                  </a:lnTo>
                  <a:lnTo>
                    <a:pt x="550094" y="86752"/>
                  </a:lnTo>
                  <a:lnTo>
                    <a:pt x="596744" y="85823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38" name="object 838"/>
            <p:cNvSpPr/>
            <p:nvPr/>
          </p:nvSpPr>
          <p:spPr>
            <a:xfrm>
              <a:off x="2241902" y="2474590"/>
              <a:ext cx="4497" cy="3069"/>
            </a:xfrm>
            <a:custGeom>
              <a:avLst/>
              <a:gdLst/>
              <a:ahLst/>
              <a:cxnLst/>
              <a:rect l="l" t="t" r="r" b="b"/>
              <a:pathLst>
                <a:path w="5150" h="3515">
                  <a:moveTo>
                    <a:pt x="0" y="0"/>
                  </a:moveTo>
                  <a:lnTo>
                    <a:pt x="5150" y="3515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39" name="object 839"/>
            <p:cNvSpPr/>
            <p:nvPr/>
          </p:nvSpPr>
          <p:spPr>
            <a:xfrm>
              <a:off x="2246400" y="2477661"/>
              <a:ext cx="112329" cy="77067"/>
            </a:xfrm>
            <a:custGeom>
              <a:avLst/>
              <a:gdLst/>
              <a:ahLst/>
              <a:cxnLst/>
              <a:rect l="l" t="t" r="r" b="b"/>
              <a:pathLst>
                <a:path w="128639" h="88257">
                  <a:moveTo>
                    <a:pt x="0" y="0"/>
                  </a:moveTo>
                  <a:lnTo>
                    <a:pt x="20085" y="13785"/>
                  </a:lnTo>
                  <a:lnTo>
                    <a:pt x="38468" y="26401"/>
                  </a:lnTo>
                  <a:lnTo>
                    <a:pt x="55147" y="37846"/>
                  </a:lnTo>
                  <a:lnTo>
                    <a:pt x="70124" y="48122"/>
                  </a:lnTo>
                  <a:lnTo>
                    <a:pt x="83396" y="57227"/>
                  </a:lnTo>
                  <a:lnTo>
                    <a:pt x="94964" y="65163"/>
                  </a:lnTo>
                  <a:lnTo>
                    <a:pt x="104828" y="71928"/>
                  </a:lnTo>
                  <a:lnTo>
                    <a:pt x="112987" y="77524"/>
                  </a:lnTo>
                  <a:lnTo>
                    <a:pt x="119441" y="81950"/>
                  </a:lnTo>
                  <a:lnTo>
                    <a:pt x="124190" y="85206"/>
                  </a:lnTo>
                  <a:lnTo>
                    <a:pt x="127233" y="87293"/>
                  </a:lnTo>
                  <a:lnTo>
                    <a:pt x="128639" y="88257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40" name="object 840"/>
            <p:cNvSpPr/>
            <p:nvPr/>
          </p:nvSpPr>
          <p:spPr>
            <a:xfrm>
              <a:off x="2358729" y="2554727"/>
              <a:ext cx="112281" cy="77024"/>
            </a:xfrm>
            <a:custGeom>
              <a:avLst/>
              <a:gdLst/>
              <a:ahLst/>
              <a:cxnLst/>
              <a:rect l="l" t="t" r="r" b="b"/>
              <a:pathLst>
                <a:path w="128583" h="88207">
                  <a:moveTo>
                    <a:pt x="0" y="0"/>
                  </a:moveTo>
                  <a:lnTo>
                    <a:pt x="20093" y="13780"/>
                  </a:lnTo>
                  <a:lnTo>
                    <a:pt x="38479" y="26391"/>
                  </a:lnTo>
                  <a:lnTo>
                    <a:pt x="55160" y="37832"/>
                  </a:lnTo>
                  <a:lnTo>
                    <a:pt x="70135" y="48104"/>
                  </a:lnTo>
                  <a:lnTo>
                    <a:pt x="83404" y="57207"/>
                  </a:lnTo>
                  <a:lnTo>
                    <a:pt x="94966" y="65140"/>
                  </a:lnTo>
                  <a:lnTo>
                    <a:pt x="104823" y="71902"/>
                  </a:lnTo>
                  <a:lnTo>
                    <a:pt x="112973" y="77495"/>
                  </a:lnTo>
                  <a:lnTo>
                    <a:pt x="119418" y="81917"/>
                  </a:lnTo>
                  <a:lnTo>
                    <a:pt x="124157" y="85170"/>
                  </a:lnTo>
                  <a:lnTo>
                    <a:pt x="127190" y="87251"/>
                  </a:lnTo>
                  <a:lnTo>
                    <a:pt x="128583" y="88207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41" name="object 841"/>
            <p:cNvSpPr/>
            <p:nvPr/>
          </p:nvSpPr>
          <p:spPr>
            <a:xfrm>
              <a:off x="2471010" y="2631751"/>
              <a:ext cx="112337" cy="77027"/>
            </a:xfrm>
            <a:custGeom>
              <a:avLst/>
              <a:gdLst/>
              <a:ahLst/>
              <a:cxnLst/>
              <a:rect l="l" t="t" r="r" b="b"/>
              <a:pathLst>
                <a:path w="128648" h="88211">
                  <a:moveTo>
                    <a:pt x="0" y="0"/>
                  </a:moveTo>
                  <a:lnTo>
                    <a:pt x="20098" y="13774"/>
                  </a:lnTo>
                  <a:lnTo>
                    <a:pt x="38490" y="26381"/>
                  </a:lnTo>
                  <a:lnTo>
                    <a:pt x="55175" y="37820"/>
                  </a:lnTo>
                  <a:lnTo>
                    <a:pt x="70154" y="48090"/>
                  </a:lnTo>
                  <a:lnTo>
                    <a:pt x="83428" y="57191"/>
                  </a:lnTo>
                  <a:lnTo>
                    <a:pt x="94995" y="65124"/>
                  </a:lnTo>
                  <a:lnTo>
                    <a:pt x="104856" y="71888"/>
                  </a:lnTo>
                  <a:lnTo>
                    <a:pt x="113012" y="77483"/>
                  </a:lnTo>
                  <a:lnTo>
                    <a:pt x="119462" y="81908"/>
                  </a:lnTo>
                  <a:lnTo>
                    <a:pt x="124207" y="85163"/>
                  </a:lnTo>
                  <a:lnTo>
                    <a:pt x="127246" y="87249"/>
                  </a:lnTo>
                  <a:lnTo>
                    <a:pt x="128648" y="88211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42" name="object 842"/>
            <p:cNvSpPr/>
            <p:nvPr/>
          </p:nvSpPr>
          <p:spPr>
            <a:xfrm>
              <a:off x="2583348" y="2708779"/>
              <a:ext cx="112327" cy="77021"/>
            </a:xfrm>
            <a:custGeom>
              <a:avLst/>
              <a:gdLst/>
              <a:ahLst/>
              <a:cxnLst/>
              <a:rect l="l" t="t" r="r" b="b"/>
              <a:pathLst>
                <a:path w="128636" h="88204">
                  <a:moveTo>
                    <a:pt x="0" y="0"/>
                  </a:moveTo>
                  <a:lnTo>
                    <a:pt x="20097" y="13785"/>
                  </a:lnTo>
                  <a:lnTo>
                    <a:pt x="38489" y="26398"/>
                  </a:lnTo>
                  <a:lnTo>
                    <a:pt x="55174" y="37841"/>
                  </a:lnTo>
                  <a:lnTo>
                    <a:pt x="70152" y="48112"/>
                  </a:lnTo>
                  <a:lnTo>
                    <a:pt x="83425" y="57212"/>
                  </a:lnTo>
                  <a:lnTo>
                    <a:pt x="94991" y="65142"/>
                  </a:lnTo>
                  <a:lnTo>
                    <a:pt x="104852" y="71902"/>
                  </a:lnTo>
                  <a:lnTo>
                    <a:pt x="113006" y="77492"/>
                  </a:lnTo>
                  <a:lnTo>
                    <a:pt x="119455" y="81912"/>
                  </a:lnTo>
                  <a:lnTo>
                    <a:pt x="124198" y="85163"/>
                  </a:lnTo>
                  <a:lnTo>
                    <a:pt x="127236" y="87245"/>
                  </a:lnTo>
                  <a:lnTo>
                    <a:pt x="128636" y="88204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43" name="object 843"/>
            <p:cNvSpPr/>
            <p:nvPr/>
          </p:nvSpPr>
          <p:spPr>
            <a:xfrm>
              <a:off x="2695675" y="2785800"/>
              <a:ext cx="112318" cy="77060"/>
            </a:xfrm>
            <a:custGeom>
              <a:avLst/>
              <a:gdLst/>
              <a:ahLst/>
              <a:cxnLst/>
              <a:rect l="l" t="t" r="r" b="b"/>
              <a:pathLst>
                <a:path w="128626" h="88249">
                  <a:moveTo>
                    <a:pt x="0" y="0"/>
                  </a:moveTo>
                  <a:lnTo>
                    <a:pt x="20084" y="13785"/>
                  </a:lnTo>
                  <a:lnTo>
                    <a:pt x="38466" y="26400"/>
                  </a:lnTo>
                  <a:lnTo>
                    <a:pt x="55145" y="37845"/>
                  </a:lnTo>
                  <a:lnTo>
                    <a:pt x="70120" y="48120"/>
                  </a:lnTo>
                  <a:lnTo>
                    <a:pt x="83392" y="57225"/>
                  </a:lnTo>
                  <a:lnTo>
                    <a:pt x="94959" y="65160"/>
                  </a:lnTo>
                  <a:lnTo>
                    <a:pt x="104822" y="71926"/>
                  </a:lnTo>
                  <a:lnTo>
                    <a:pt x="112980" y="77521"/>
                  </a:lnTo>
                  <a:lnTo>
                    <a:pt x="119433" y="81946"/>
                  </a:lnTo>
                  <a:lnTo>
                    <a:pt x="124181" y="85201"/>
                  </a:lnTo>
                  <a:lnTo>
                    <a:pt x="127223" y="87287"/>
                  </a:lnTo>
                  <a:lnTo>
                    <a:pt x="128626" y="88249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44" name="object 844"/>
            <p:cNvSpPr/>
            <p:nvPr/>
          </p:nvSpPr>
          <p:spPr>
            <a:xfrm>
              <a:off x="2807995" y="2862861"/>
              <a:ext cx="539977" cy="56731"/>
            </a:xfrm>
            <a:custGeom>
              <a:avLst/>
              <a:gdLst/>
              <a:ahLst/>
              <a:cxnLst/>
              <a:rect l="l" t="t" r="r" b="b"/>
              <a:pathLst>
                <a:path w="618379" h="64968">
                  <a:moveTo>
                    <a:pt x="0" y="0"/>
                  </a:moveTo>
                  <a:lnTo>
                    <a:pt x="29329" y="16440"/>
                  </a:lnTo>
                  <a:lnTo>
                    <a:pt x="65884" y="30487"/>
                  </a:lnTo>
                  <a:lnTo>
                    <a:pt x="86870" y="36613"/>
                  </a:lnTo>
                  <a:lnTo>
                    <a:pt x="109663" y="42141"/>
                  </a:lnTo>
                  <a:lnTo>
                    <a:pt x="134261" y="47071"/>
                  </a:lnTo>
                  <a:lnTo>
                    <a:pt x="160666" y="51402"/>
                  </a:lnTo>
                  <a:lnTo>
                    <a:pt x="188876" y="55135"/>
                  </a:lnTo>
                  <a:lnTo>
                    <a:pt x="218893" y="58269"/>
                  </a:lnTo>
                  <a:lnTo>
                    <a:pt x="250715" y="60806"/>
                  </a:lnTo>
                  <a:lnTo>
                    <a:pt x="284343" y="62744"/>
                  </a:lnTo>
                  <a:lnTo>
                    <a:pt x="319777" y="64083"/>
                  </a:lnTo>
                  <a:lnTo>
                    <a:pt x="357017" y="64825"/>
                  </a:lnTo>
                  <a:lnTo>
                    <a:pt x="396063" y="64968"/>
                  </a:lnTo>
                  <a:lnTo>
                    <a:pt x="436915" y="64513"/>
                  </a:lnTo>
                  <a:lnTo>
                    <a:pt x="479572" y="63459"/>
                  </a:lnTo>
                  <a:lnTo>
                    <a:pt x="524035" y="61807"/>
                  </a:lnTo>
                  <a:lnTo>
                    <a:pt x="570304" y="59557"/>
                  </a:lnTo>
                  <a:lnTo>
                    <a:pt x="618379" y="56708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45" name="object 845"/>
            <p:cNvSpPr/>
            <p:nvPr/>
          </p:nvSpPr>
          <p:spPr>
            <a:xfrm>
              <a:off x="2196626" y="2546421"/>
              <a:ext cx="4732" cy="2688"/>
            </a:xfrm>
            <a:custGeom>
              <a:avLst/>
              <a:gdLst/>
              <a:ahLst/>
              <a:cxnLst/>
              <a:rect l="l" t="t" r="r" b="b"/>
              <a:pathLst>
                <a:path w="5419" h="3078">
                  <a:moveTo>
                    <a:pt x="0" y="38"/>
                  </a:moveTo>
                  <a:lnTo>
                    <a:pt x="5419" y="3116"/>
                  </a:lnTo>
                </a:path>
              </a:pathLst>
            </a:custGeom>
            <a:ln w="124">
              <a:solidFill>
                <a:srgbClr val="F4423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46" name="object 846"/>
            <p:cNvSpPr/>
            <p:nvPr/>
          </p:nvSpPr>
          <p:spPr>
            <a:xfrm>
              <a:off x="2201345" y="2549142"/>
              <a:ext cx="117905" cy="68102"/>
            </a:xfrm>
            <a:custGeom>
              <a:avLst/>
              <a:gdLst/>
              <a:ahLst/>
              <a:cxnLst/>
              <a:rect l="l" t="t" r="r" b="b"/>
              <a:pathLst>
                <a:path w="135024" h="77990">
                  <a:moveTo>
                    <a:pt x="14" y="0"/>
                  </a:moveTo>
                  <a:lnTo>
                    <a:pt x="21117" y="12187"/>
                  </a:lnTo>
                  <a:lnTo>
                    <a:pt x="40427" y="23340"/>
                  </a:lnTo>
                  <a:lnTo>
                    <a:pt x="57945" y="33458"/>
                  </a:lnTo>
                  <a:lnTo>
                    <a:pt x="73670" y="42541"/>
                  </a:lnTo>
                  <a:lnTo>
                    <a:pt x="87603" y="50589"/>
                  </a:lnTo>
                  <a:lnTo>
                    <a:pt x="99744" y="57602"/>
                  </a:lnTo>
                  <a:lnTo>
                    <a:pt x="110094" y="63580"/>
                  </a:lnTo>
                  <a:lnTo>
                    <a:pt x="118651" y="68523"/>
                  </a:lnTo>
                  <a:lnTo>
                    <a:pt x="125418" y="72432"/>
                  </a:lnTo>
                  <a:lnTo>
                    <a:pt x="130392" y="75306"/>
                  </a:lnTo>
                  <a:lnTo>
                    <a:pt x="133576" y="77145"/>
                  </a:lnTo>
                  <a:lnTo>
                    <a:pt x="135039" y="77990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47" name="object 847"/>
            <p:cNvSpPr/>
            <p:nvPr/>
          </p:nvSpPr>
          <p:spPr>
            <a:xfrm>
              <a:off x="2319263" y="2617231"/>
              <a:ext cx="117969" cy="68094"/>
            </a:xfrm>
            <a:custGeom>
              <a:avLst/>
              <a:gdLst/>
              <a:ahLst/>
              <a:cxnLst/>
              <a:rect l="l" t="t" r="r" b="b"/>
              <a:pathLst>
                <a:path w="135097" h="77981">
                  <a:moveTo>
                    <a:pt x="0" y="15"/>
                  </a:moveTo>
                  <a:lnTo>
                    <a:pt x="21109" y="12195"/>
                  </a:lnTo>
                  <a:lnTo>
                    <a:pt x="40425" y="23342"/>
                  </a:lnTo>
                  <a:lnTo>
                    <a:pt x="57948" y="33455"/>
                  </a:lnTo>
                  <a:lnTo>
                    <a:pt x="73678" y="42534"/>
                  </a:lnTo>
                  <a:lnTo>
                    <a:pt x="87616" y="50580"/>
                  </a:lnTo>
                  <a:lnTo>
                    <a:pt x="99763" y="57592"/>
                  </a:lnTo>
                  <a:lnTo>
                    <a:pt x="110117" y="63571"/>
                  </a:lnTo>
                  <a:lnTo>
                    <a:pt x="118680" y="68515"/>
                  </a:lnTo>
                  <a:lnTo>
                    <a:pt x="125452" y="72426"/>
                  </a:lnTo>
                  <a:lnTo>
                    <a:pt x="130434" y="75303"/>
                  </a:lnTo>
                  <a:lnTo>
                    <a:pt x="133625" y="77146"/>
                  </a:lnTo>
                  <a:lnTo>
                    <a:pt x="135097" y="77997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48" name="object 848"/>
            <p:cNvSpPr/>
            <p:nvPr/>
          </p:nvSpPr>
          <p:spPr>
            <a:xfrm>
              <a:off x="2437230" y="2685339"/>
              <a:ext cx="117951" cy="68098"/>
            </a:xfrm>
            <a:custGeom>
              <a:avLst/>
              <a:gdLst/>
              <a:ahLst/>
              <a:cxnLst/>
              <a:rect l="l" t="t" r="r" b="b"/>
              <a:pathLst>
                <a:path w="135077" h="77986">
                  <a:moveTo>
                    <a:pt x="3" y="0"/>
                  </a:moveTo>
                  <a:lnTo>
                    <a:pt x="21101" y="12184"/>
                  </a:lnTo>
                  <a:lnTo>
                    <a:pt x="40409" y="23334"/>
                  </a:lnTo>
                  <a:lnTo>
                    <a:pt x="57927" y="33449"/>
                  </a:lnTo>
                  <a:lnTo>
                    <a:pt x="73655" y="42530"/>
                  </a:lnTo>
                  <a:lnTo>
                    <a:pt x="87593" y="50577"/>
                  </a:lnTo>
                  <a:lnTo>
                    <a:pt x="99739" y="57589"/>
                  </a:lnTo>
                  <a:lnTo>
                    <a:pt x="110095" y="63567"/>
                  </a:lnTo>
                  <a:lnTo>
                    <a:pt x="118661" y="68511"/>
                  </a:lnTo>
                  <a:lnTo>
                    <a:pt x="125435" y="72420"/>
                  </a:lnTo>
                  <a:lnTo>
                    <a:pt x="130418" y="75296"/>
                  </a:lnTo>
                  <a:lnTo>
                    <a:pt x="133609" y="77138"/>
                  </a:lnTo>
                  <a:lnTo>
                    <a:pt x="135080" y="77986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49" name="object 849"/>
            <p:cNvSpPr/>
            <p:nvPr/>
          </p:nvSpPr>
          <p:spPr>
            <a:xfrm>
              <a:off x="2555184" y="2753428"/>
              <a:ext cx="117969" cy="68094"/>
            </a:xfrm>
            <a:custGeom>
              <a:avLst/>
              <a:gdLst/>
              <a:ahLst/>
              <a:cxnLst/>
              <a:rect l="l" t="t" r="r" b="b"/>
              <a:pathLst>
                <a:path w="135097" h="77981">
                  <a:moveTo>
                    <a:pt x="0" y="12"/>
                  </a:moveTo>
                  <a:lnTo>
                    <a:pt x="21098" y="12193"/>
                  </a:lnTo>
                  <a:lnTo>
                    <a:pt x="40406" y="23340"/>
                  </a:lnTo>
                  <a:lnTo>
                    <a:pt x="57926" y="33453"/>
                  </a:lnTo>
                  <a:lnTo>
                    <a:pt x="73655" y="42533"/>
                  </a:lnTo>
                  <a:lnTo>
                    <a:pt x="87594" y="50579"/>
                  </a:lnTo>
                  <a:lnTo>
                    <a:pt x="99742" y="57591"/>
                  </a:lnTo>
                  <a:lnTo>
                    <a:pt x="110100" y="63569"/>
                  </a:lnTo>
                  <a:lnTo>
                    <a:pt x="118668" y="68513"/>
                  </a:lnTo>
                  <a:lnTo>
                    <a:pt x="125444" y="72424"/>
                  </a:lnTo>
                  <a:lnTo>
                    <a:pt x="130429" y="75300"/>
                  </a:lnTo>
                  <a:lnTo>
                    <a:pt x="133623" y="77143"/>
                  </a:lnTo>
                  <a:lnTo>
                    <a:pt x="135097" y="77994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50" name="object 850"/>
            <p:cNvSpPr/>
            <p:nvPr/>
          </p:nvSpPr>
          <p:spPr>
            <a:xfrm>
              <a:off x="2673150" y="2821533"/>
              <a:ext cx="117951" cy="68098"/>
            </a:xfrm>
            <a:custGeom>
              <a:avLst/>
              <a:gdLst/>
              <a:ahLst/>
              <a:cxnLst/>
              <a:rect l="l" t="t" r="r" b="b"/>
              <a:pathLst>
                <a:path w="135077" h="77986">
                  <a:moveTo>
                    <a:pt x="3" y="0"/>
                  </a:moveTo>
                  <a:lnTo>
                    <a:pt x="21101" y="12184"/>
                  </a:lnTo>
                  <a:lnTo>
                    <a:pt x="40409" y="23334"/>
                  </a:lnTo>
                  <a:lnTo>
                    <a:pt x="57927" y="33449"/>
                  </a:lnTo>
                  <a:lnTo>
                    <a:pt x="73655" y="42530"/>
                  </a:lnTo>
                  <a:lnTo>
                    <a:pt x="87593" y="50577"/>
                  </a:lnTo>
                  <a:lnTo>
                    <a:pt x="99739" y="57589"/>
                  </a:lnTo>
                  <a:lnTo>
                    <a:pt x="110095" y="63567"/>
                  </a:lnTo>
                  <a:lnTo>
                    <a:pt x="118661" y="68511"/>
                  </a:lnTo>
                  <a:lnTo>
                    <a:pt x="125435" y="72420"/>
                  </a:lnTo>
                  <a:lnTo>
                    <a:pt x="130418" y="75296"/>
                  </a:lnTo>
                  <a:lnTo>
                    <a:pt x="133609" y="77138"/>
                  </a:lnTo>
                  <a:lnTo>
                    <a:pt x="135080" y="77986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51" name="object 851"/>
            <p:cNvSpPr/>
            <p:nvPr/>
          </p:nvSpPr>
          <p:spPr>
            <a:xfrm>
              <a:off x="2791104" y="2889633"/>
              <a:ext cx="556868" cy="40874"/>
            </a:xfrm>
            <a:custGeom>
              <a:avLst/>
              <a:gdLst/>
              <a:ahLst/>
              <a:cxnLst/>
              <a:rect l="l" t="t" r="r" b="b"/>
              <a:pathLst>
                <a:path w="637722" h="46809">
                  <a:moveTo>
                    <a:pt x="0" y="0"/>
                  </a:moveTo>
                  <a:lnTo>
                    <a:pt x="30688" y="14296"/>
                  </a:lnTo>
                  <a:lnTo>
                    <a:pt x="68729" y="25995"/>
                  </a:lnTo>
                  <a:lnTo>
                    <a:pt x="90507" y="30870"/>
                  </a:lnTo>
                  <a:lnTo>
                    <a:pt x="114122" y="35096"/>
                  </a:lnTo>
                  <a:lnTo>
                    <a:pt x="139576" y="38672"/>
                  </a:lnTo>
                  <a:lnTo>
                    <a:pt x="166867" y="41599"/>
                  </a:lnTo>
                  <a:lnTo>
                    <a:pt x="195997" y="43876"/>
                  </a:lnTo>
                  <a:lnTo>
                    <a:pt x="226964" y="45503"/>
                  </a:lnTo>
                  <a:lnTo>
                    <a:pt x="259769" y="46481"/>
                  </a:lnTo>
                  <a:lnTo>
                    <a:pt x="294412" y="46809"/>
                  </a:lnTo>
                  <a:lnTo>
                    <a:pt x="330893" y="46488"/>
                  </a:lnTo>
                  <a:lnTo>
                    <a:pt x="369212" y="45517"/>
                  </a:lnTo>
                  <a:lnTo>
                    <a:pt x="409369" y="43897"/>
                  </a:lnTo>
                  <a:lnTo>
                    <a:pt x="451364" y="41627"/>
                  </a:lnTo>
                  <a:lnTo>
                    <a:pt x="495197" y="38707"/>
                  </a:lnTo>
                  <a:lnTo>
                    <a:pt x="540867" y="35138"/>
                  </a:lnTo>
                  <a:lnTo>
                    <a:pt x="588376" y="30919"/>
                  </a:lnTo>
                  <a:lnTo>
                    <a:pt x="637722" y="26051"/>
                  </a:lnTo>
                </a:path>
              </a:pathLst>
            </a:custGeom>
            <a:ln w="7486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52" name="object 852"/>
            <p:cNvSpPr/>
            <p:nvPr/>
          </p:nvSpPr>
          <p:spPr>
            <a:xfrm>
              <a:off x="2040977" y="1140255"/>
              <a:ext cx="79802" cy="50603"/>
            </a:xfrm>
            <a:custGeom>
              <a:avLst/>
              <a:gdLst/>
              <a:ahLst/>
              <a:cxnLst/>
              <a:rect l="l" t="t" r="r" b="b"/>
              <a:pathLst>
                <a:path w="91389" h="57950">
                  <a:moveTo>
                    <a:pt x="6007" y="57950"/>
                  </a:moveTo>
                  <a:lnTo>
                    <a:pt x="0" y="47129"/>
                  </a:lnTo>
                  <a:lnTo>
                    <a:pt x="85432" y="0"/>
                  </a:lnTo>
                  <a:lnTo>
                    <a:pt x="91389" y="10820"/>
                  </a:lnTo>
                  <a:lnTo>
                    <a:pt x="6007" y="5795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53" name="object 853"/>
            <p:cNvSpPr/>
            <p:nvPr/>
          </p:nvSpPr>
          <p:spPr>
            <a:xfrm>
              <a:off x="4457216" y="1326365"/>
              <a:ext cx="71129" cy="57134"/>
            </a:xfrm>
            <a:custGeom>
              <a:avLst/>
              <a:gdLst/>
              <a:ahLst/>
              <a:cxnLst/>
              <a:rect l="l" t="t" r="r" b="b"/>
              <a:pathLst>
                <a:path w="81457" h="65430">
                  <a:moveTo>
                    <a:pt x="77101" y="65430"/>
                  </a:moveTo>
                  <a:lnTo>
                    <a:pt x="0" y="5651"/>
                  </a:lnTo>
                  <a:lnTo>
                    <a:pt x="4368" y="0"/>
                  </a:lnTo>
                  <a:lnTo>
                    <a:pt x="81457" y="59778"/>
                  </a:lnTo>
                  <a:lnTo>
                    <a:pt x="77101" y="6543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54" name="object 854"/>
            <p:cNvSpPr/>
            <p:nvPr/>
          </p:nvSpPr>
          <p:spPr>
            <a:xfrm>
              <a:off x="1758231" y="4856609"/>
              <a:ext cx="143779" cy="153694"/>
            </a:xfrm>
            <a:custGeom>
              <a:avLst/>
              <a:gdLst/>
              <a:ahLst/>
              <a:cxnLst/>
              <a:rect l="l" t="t" r="r" b="b"/>
              <a:pathLst>
                <a:path w="164655" h="176009">
                  <a:moveTo>
                    <a:pt x="79375" y="176009"/>
                  </a:moveTo>
                  <a:lnTo>
                    <a:pt x="0" y="119303"/>
                  </a:lnTo>
                  <a:lnTo>
                    <a:pt x="85280" y="0"/>
                  </a:lnTo>
                  <a:lnTo>
                    <a:pt x="164655" y="56743"/>
                  </a:lnTo>
                  <a:lnTo>
                    <a:pt x="79375" y="176009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55" name="object 855"/>
            <p:cNvSpPr/>
            <p:nvPr/>
          </p:nvSpPr>
          <p:spPr>
            <a:xfrm>
              <a:off x="1966819" y="4952991"/>
              <a:ext cx="79359" cy="54673"/>
            </a:xfrm>
            <a:custGeom>
              <a:avLst/>
              <a:gdLst/>
              <a:ahLst/>
              <a:cxnLst/>
              <a:rect l="l" t="t" r="r" b="b"/>
              <a:pathLst>
                <a:path w="90881" h="62611">
                  <a:moveTo>
                    <a:pt x="83540" y="62611"/>
                  </a:moveTo>
                  <a:lnTo>
                    <a:pt x="0" y="12153"/>
                  </a:lnTo>
                  <a:lnTo>
                    <a:pt x="7340" y="0"/>
                  </a:lnTo>
                  <a:lnTo>
                    <a:pt x="90881" y="50457"/>
                  </a:lnTo>
                  <a:lnTo>
                    <a:pt x="83540" y="62611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56" name="object 856"/>
            <p:cNvSpPr/>
            <p:nvPr/>
          </p:nvSpPr>
          <p:spPr>
            <a:xfrm>
              <a:off x="2117740" y="5038206"/>
              <a:ext cx="79192" cy="44392"/>
            </a:xfrm>
            <a:custGeom>
              <a:avLst/>
              <a:gdLst/>
              <a:ahLst/>
              <a:cxnLst/>
              <a:rect l="l" t="t" r="r" b="b"/>
              <a:pathLst>
                <a:path w="90690" h="50838">
                  <a:moveTo>
                    <a:pt x="87172" y="50838"/>
                  </a:moveTo>
                  <a:lnTo>
                    <a:pt x="0" y="7035"/>
                  </a:lnTo>
                  <a:lnTo>
                    <a:pt x="3530" y="0"/>
                  </a:lnTo>
                  <a:lnTo>
                    <a:pt x="90690" y="43802"/>
                  </a:lnTo>
                  <a:lnTo>
                    <a:pt x="87172" y="50838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57" name="object 857"/>
            <p:cNvSpPr/>
            <p:nvPr/>
          </p:nvSpPr>
          <p:spPr>
            <a:xfrm>
              <a:off x="4387861" y="4856609"/>
              <a:ext cx="116055" cy="114924"/>
            </a:xfrm>
            <a:custGeom>
              <a:avLst/>
              <a:gdLst/>
              <a:ahLst/>
              <a:cxnLst/>
              <a:rect l="l" t="t" r="r" b="b"/>
              <a:pathLst>
                <a:path w="132905" h="131610">
                  <a:moveTo>
                    <a:pt x="53530" y="131610"/>
                  </a:moveTo>
                  <a:lnTo>
                    <a:pt x="0" y="56743"/>
                  </a:lnTo>
                  <a:lnTo>
                    <a:pt x="79375" y="0"/>
                  </a:lnTo>
                  <a:lnTo>
                    <a:pt x="132905" y="74853"/>
                  </a:lnTo>
                  <a:lnTo>
                    <a:pt x="53530" y="13161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58" name="object 858"/>
            <p:cNvSpPr/>
            <p:nvPr/>
          </p:nvSpPr>
          <p:spPr>
            <a:xfrm>
              <a:off x="1407737" y="1681149"/>
              <a:ext cx="53796" cy="66583"/>
            </a:xfrm>
            <a:custGeom>
              <a:avLst/>
              <a:gdLst/>
              <a:ahLst/>
              <a:cxnLst/>
              <a:rect l="l" t="t" r="r" b="b"/>
              <a:pathLst>
                <a:path w="61607" h="76250">
                  <a:moveTo>
                    <a:pt x="393" y="76250"/>
                  </a:moveTo>
                  <a:lnTo>
                    <a:pt x="0" y="75946"/>
                  </a:lnTo>
                  <a:lnTo>
                    <a:pt x="61264" y="0"/>
                  </a:lnTo>
                  <a:lnTo>
                    <a:pt x="61607" y="342"/>
                  </a:lnTo>
                  <a:lnTo>
                    <a:pt x="393" y="7625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59" name="object 859"/>
            <p:cNvSpPr/>
            <p:nvPr/>
          </p:nvSpPr>
          <p:spPr>
            <a:xfrm>
              <a:off x="2510221" y="949821"/>
              <a:ext cx="86556" cy="38947"/>
            </a:xfrm>
            <a:custGeom>
              <a:avLst/>
              <a:gdLst/>
              <a:ahLst/>
              <a:cxnLst/>
              <a:rect l="l" t="t" r="r" b="b"/>
              <a:pathLst>
                <a:path w="99123" h="44602">
                  <a:moveTo>
                    <a:pt x="5156" y="44602"/>
                  </a:moveTo>
                  <a:lnTo>
                    <a:pt x="0" y="26149"/>
                  </a:lnTo>
                  <a:lnTo>
                    <a:pt x="94005" y="0"/>
                  </a:lnTo>
                  <a:lnTo>
                    <a:pt x="99123" y="18414"/>
                  </a:lnTo>
                  <a:lnTo>
                    <a:pt x="5156" y="44602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83" name="object 383"/>
            <p:cNvSpPr/>
            <p:nvPr/>
          </p:nvSpPr>
          <p:spPr>
            <a:xfrm>
              <a:off x="1126899" y="1186655"/>
              <a:ext cx="70176" cy="72948"/>
            </a:xfrm>
            <a:custGeom>
              <a:avLst/>
              <a:gdLst/>
              <a:ahLst/>
              <a:cxnLst/>
              <a:rect l="l" t="t" r="r" b="b"/>
              <a:pathLst>
                <a:path w="80365" h="83540">
                  <a:moveTo>
                    <a:pt x="13385" y="83540"/>
                  </a:moveTo>
                  <a:lnTo>
                    <a:pt x="0" y="70942"/>
                  </a:lnTo>
                  <a:lnTo>
                    <a:pt x="66967" y="0"/>
                  </a:lnTo>
                  <a:lnTo>
                    <a:pt x="80365" y="12598"/>
                  </a:lnTo>
                  <a:lnTo>
                    <a:pt x="13385" y="83540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82" name="object 382"/>
            <p:cNvSpPr/>
            <p:nvPr/>
          </p:nvSpPr>
          <p:spPr>
            <a:xfrm>
              <a:off x="1268815" y="1032606"/>
              <a:ext cx="81044" cy="77063"/>
            </a:xfrm>
            <a:custGeom>
              <a:avLst/>
              <a:gdLst/>
              <a:ahLst/>
              <a:cxnLst/>
              <a:rect l="l" t="t" r="r" b="b"/>
              <a:pathLst>
                <a:path w="92811" h="88252">
                  <a:moveTo>
                    <a:pt x="20586" y="88252"/>
                  </a:moveTo>
                  <a:lnTo>
                    <a:pt x="0" y="65582"/>
                  </a:lnTo>
                  <a:lnTo>
                    <a:pt x="72224" y="0"/>
                  </a:lnTo>
                  <a:lnTo>
                    <a:pt x="92811" y="22669"/>
                  </a:lnTo>
                  <a:lnTo>
                    <a:pt x="20586" y="88252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81" name="object 381"/>
            <p:cNvSpPr/>
            <p:nvPr/>
          </p:nvSpPr>
          <p:spPr>
            <a:xfrm>
              <a:off x="1869651" y="829740"/>
              <a:ext cx="104532" cy="95394"/>
            </a:xfrm>
            <a:custGeom>
              <a:avLst/>
              <a:gdLst/>
              <a:ahLst/>
              <a:cxnLst/>
              <a:rect l="l" t="t" r="r" b="b"/>
              <a:pathLst>
                <a:path w="119710" h="109245">
                  <a:moveTo>
                    <a:pt x="34277" y="109245"/>
                  </a:moveTo>
                  <a:lnTo>
                    <a:pt x="0" y="47129"/>
                  </a:lnTo>
                  <a:lnTo>
                    <a:pt x="85432" y="0"/>
                  </a:lnTo>
                  <a:lnTo>
                    <a:pt x="119710" y="62115"/>
                  </a:lnTo>
                  <a:lnTo>
                    <a:pt x="34277" y="109245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80" name="object 380"/>
            <p:cNvSpPr/>
            <p:nvPr/>
          </p:nvSpPr>
          <p:spPr>
            <a:xfrm>
              <a:off x="1651492" y="434321"/>
              <a:ext cx="92666" cy="73991"/>
            </a:xfrm>
            <a:custGeom>
              <a:avLst/>
              <a:gdLst/>
              <a:ahLst/>
              <a:cxnLst/>
              <a:rect l="l" t="t" r="r" b="b"/>
              <a:pathLst>
                <a:path w="106121" h="84734">
                  <a:moveTo>
                    <a:pt x="20739" y="84734"/>
                  </a:moveTo>
                  <a:lnTo>
                    <a:pt x="0" y="47129"/>
                  </a:lnTo>
                  <a:lnTo>
                    <a:pt x="85432" y="0"/>
                  </a:lnTo>
                  <a:lnTo>
                    <a:pt x="106121" y="37553"/>
                  </a:lnTo>
                  <a:lnTo>
                    <a:pt x="20739" y="84734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79" name="object 379"/>
            <p:cNvSpPr/>
            <p:nvPr/>
          </p:nvSpPr>
          <p:spPr>
            <a:xfrm>
              <a:off x="1891875" y="1219448"/>
              <a:ext cx="81355" cy="62247"/>
            </a:xfrm>
            <a:custGeom>
              <a:avLst/>
              <a:gdLst/>
              <a:ahLst/>
              <a:cxnLst/>
              <a:rect l="l" t="t" r="r" b="b"/>
              <a:pathLst>
                <a:path w="93167" h="71285">
                  <a:moveTo>
                    <a:pt x="11607" y="71285"/>
                  </a:moveTo>
                  <a:lnTo>
                    <a:pt x="0" y="53581"/>
                  </a:lnTo>
                  <a:lnTo>
                    <a:pt x="81508" y="0"/>
                  </a:lnTo>
                  <a:lnTo>
                    <a:pt x="93167" y="17703"/>
                  </a:lnTo>
                  <a:lnTo>
                    <a:pt x="11607" y="71285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78" name="object 378"/>
            <p:cNvSpPr/>
            <p:nvPr/>
          </p:nvSpPr>
          <p:spPr>
            <a:xfrm>
              <a:off x="1822042" y="1113273"/>
              <a:ext cx="80833" cy="61471"/>
            </a:xfrm>
            <a:custGeom>
              <a:avLst/>
              <a:gdLst/>
              <a:ahLst/>
              <a:cxnLst/>
              <a:rect l="l" t="t" r="r" b="b"/>
              <a:pathLst>
                <a:path w="92570" h="70396">
                  <a:moveTo>
                    <a:pt x="11010" y="70396"/>
                  </a:moveTo>
                  <a:lnTo>
                    <a:pt x="0" y="53619"/>
                  </a:lnTo>
                  <a:lnTo>
                    <a:pt x="81508" y="0"/>
                  </a:lnTo>
                  <a:lnTo>
                    <a:pt x="92570" y="16814"/>
                  </a:lnTo>
                  <a:lnTo>
                    <a:pt x="11010" y="70396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77" name="object 377"/>
            <p:cNvSpPr/>
            <p:nvPr/>
          </p:nvSpPr>
          <p:spPr>
            <a:xfrm>
              <a:off x="1726269" y="967631"/>
              <a:ext cx="80179" cy="60561"/>
            </a:xfrm>
            <a:custGeom>
              <a:avLst/>
              <a:gdLst/>
              <a:ahLst/>
              <a:cxnLst/>
              <a:rect l="l" t="t" r="r" b="b"/>
              <a:pathLst>
                <a:path w="91820" h="69354">
                  <a:moveTo>
                    <a:pt x="10312" y="69354"/>
                  </a:moveTo>
                  <a:lnTo>
                    <a:pt x="0" y="53632"/>
                  </a:lnTo>
                  <a:lnTo>
                    <a:pt x="81508" y="0"/>
                  </a:lnTo>
                  <a:lnTo>
                    <a:pt x="91820" y="15722"/>
                  </a:lnTo>
                  <a:lnTo>
                    <a:pt x="10312" y="69354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76" name="object 376"/>
            <p:cNvSpPr/>
            <p:nvPr/>
          </p:nvSpPr>
          <p:spPr>
            <a:xfrm>
              <a:off x="1614630" y="797902"/>
              <a:ext cx="72261" cy="48473"/>
            </a:xfrm>
            <a:custGeom>
              <a:avLst/>
              <a:gdLst/>
              <a:ahLst/>
              <a:cxnLst/>
              <a:rect l="l" t="t" r="r" b="b"/>
              <a:pathLst>
                <a:path w="82753" h="55511">
                  <a:moveTo>
                    <a:pt x="1244" y="55511"/>
                  </a:moveTo>
                  <a:lnTo>
                    <a:pt x="0" y="53632"/>
                  </a:lnTo>
                  <a:lnTo>
                    <a:pt x="81508" y="0"/>
                  </a:lnTo>
                  <a:lnTo>
                    <a:pt x="82753" y="1892"/>
                  </a:lnTo>
                  <a:lnTo>
                    <a:pt x="1244" y="55511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75" name="object 375"/>
            <p:cNvSpPr/>
            <p:nvPr/>
          </p:nvSpPr>
          <p:spPr>
            <a:xfrm>
              <a:off x="1445687" y="541061"/>
              <a:ext cx="99153" cy="89328"/>
            </a:xfrm>
            <a:custGeom>
              <a:avLst/>
              <a:gdLst/>
              <a:ahLst/>
              <a:cxnLst/>
              <a:rect l="l" t="t" r="r" b="b"/>
              <a:pathLst>
                <a:path w="113550" h="102298">
                  <a:moveTo>
                    <a:pt x="32042" y="102298"/>
                  </a:moveTo>
                  <a:lnTo>
                    <a:pt x="0" y="53632"/>
                  </a:lnTo>
                  <a:lnTo>
                    <a:pt x="81508" y="0"/>
                  </a:lnTo>
                  <a:lnTo>
                    <a:pt x="113550" y="48717"/>
                  </a:lnTo>
                  <a:lnTo>
                    <a:pt x="32042" y="102298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74" name="object 374"/>
            <p:cNvSpPr/>
            <p:nvPr/>
          </p:nvSpPr>
          <p:spPr>
            <a:xfrm>
              <a:off x="1556452" y="1061761"/>
              <a:ext cx="90326" cy="81876"/>
            </a:xfrm>
            <a:custGeom>
              <a:avLst/>
              <a:gdLst/>
              <a:ahLst/>
              <a:cxnLst/>
              <a:rect l="l" t="t" r="r" b="b"/>
              <a:pathLst>
                <a:path w="103441" h="93764">
                  <a:moveTo>
                    <a:pt x="26289" y="93764"/>
                  </a:moveTo>
                  <a:lnTo>
                    <a:pt x="0" y="59778"/>
                  </a:lnTo>
                  <a:lnTo>
                    <a:pt x="77089" y="0"/>
                  </a:lnTo>
                  <a:lnTo>
                    <a:pt x="103441" y="33985"/>
                  </a:lnTo>
                  <a:lnTo>
                    <a:pt x="26289" y="93764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73" name="object 373"/>
            <p:cNvSpPr/>
            <p:nvPr/>
          </p:nvSpPr>
          <p:spPr>
            <a:xfrm>
              <a:off x="1272973" y="696019"/>
              <a:ext cx="82131" cy="71296"/>
            </a:xfrm>
            <a:custGeom>
              <a:avLst/>
              <a:gdLst/>
              <a:ahLst/>
              <a:cxnLst/>
              <a:rect l="l" t="t" r="r" b="b"/>
              <a:pathLst>
                <a:path w="94056" h="81648">
                  <a:moveTo>
                    <a:pt x="16967" y="81648"/>
                  </a:moveTo>
                  <a:lnTo>
                    <a:pt x="0" y="59778"/>
                  </a:lnTo>
                  <a:lnTo>
                    <a:pt x="77088" y="0"/>
                  </a:lnTo>
                  <a:lnTo>
                    <a:pt x="94056" y="21869"/>
                  </a:lnTo>
                  <a:lnTo>
                    <a:pt x="16967" y="81648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72" name="object 372"/>
            <p:cNvSpPr/>
            <p:nvPr/>
          </p:nvSpPr>
          <p:spPr>
            <a:xfrm>
              <a:off x="5301262" y="3433508"/>
              <a:ext cx="27890" cy="86212"/>
            </a:xfrm>
            <a:custGeom>
              <a:avLst/>
              <a:gdLst/>
              <a:ahLst/>
              <a:cxnLst/>
              <a:rect l="l" t="t" r="r" b="b"/>
              <a:pathLst>
                <a:path w="31940" h="98729">
                  <a:moveTo>
                    <a:pt x="14973" y="98729"/>
                  </a:moveTo>
                  <a:lnTo>
                    <a:pt x="0" y="96100"/>
                  </a:lnTo>
                  <a:lnTo>
                    <a:pt x="16916" y="0"/>
                  </a:lnTo>
                  <a:lnTo>
                    <a:pt x="31940" y="2679"/>
                  </a:lnTo>
                  <a:lnTo>
                    <a:pt x="14973" y="98729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71" name="object 371"/>
            <p:cNvSpPr/>
            <p:nvPr/>
          </p:nvSpPr>
          <p:spPr>
            <a:xfrm>
              <a:off x="5427320" y="3455733"/>
              <a:ext cx="35564" cy="87598"/>
            </a:xfrm>
            <a:custGeom>
              <a:avLst/>
              <a:gdLst/>
              <a:ahLst/>
              <a:cxnLst/>
              <a:rect l="l" t="t" r="r" b="b"/>
              <a:pathLst>
                <a:path w="40728" h="100317">
                  <a:moveTo>
                    <a:pt x="23761" y="100317"/>
                  </a:moveTo>
                  <a:lnTo>
                    <a:pt x="0" y="96100"/>
                  </a:lnTo>
                  <a:lnTo>
                    <a:pt x="16967" y="0"/>
                  </a:lnTo>
                  <a:lnTo>
                    <a:pt x="40728" y="4216"/>
                  </a:lnTo>
                  <a:lnTo>
                    <a:pt x="23761" y="100317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70" name="object 370"/>
            <p:cNvSpPr/>
            <p:nvPr/>
          </p:nvSpPr>
          <p:spPr>
            <a:xfrm>
              <a:off x="5600123" y="3486229"/>
              <a:ext cx="50336" cy="90149"/>
            </a:xfrm>
            <a:custGeom>
              <a:avLst/>
              <a:gdLst/>
              <a:ahLst/>
              <a:cxnLst/>
              <a:rect l="l" t="t" r="r" b="b"/>
              <a:pathLst>
                <a:path w="57645" h="103238">
                  <a:moveTo>
                    <a:pt x="40678" y="103238"/>
                  </a:moveTo>
                  <a:lnTo>
                    <a:pt x="0" y="96050"/>
                  </a:lnTo>
                  <a:lnTo>
                    <a:pt x="16916" y="0"/>
                  </a:lnTo>
                  <a:lnTo>
                    <a:pt x="57645" y="7150"/>
                  </a:lnTo>
                  <a:lnTo>
                    <a:pt x="40678" y="103238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69" name="object 369"/>
            <p:cNvSpPr/>
            <p:nvPr/>
          </p:nvSpPr>
          <p:spPr>
            <a:xfrm>
              <a:off x="5814421" y="3524013"/>
              <a:ext cx="24309" cy="85546"/>
            </a:xfrm>
            <a:custGeom>
              <a:avLst/>
              <a:gdLst/>
              <a:ahLst/>
              <a:cxnLst/>
              <a:rect l="l" t="t" r="r" b="b"/>
              <a:pathLst>
                <a:path w="27838" h="97967">
                  <a:moveTo>
                    <a:pt x="10922" y="97967"/>
                  </a:moveTo>
                  <a:lnTo>
                    <a:pt x="0" y="96088"/>
                  </a:lnTo>
                  <a:lnTo>
                    <a:pt x="16916" y="0"/>
                  </a:lnTo>
                  <a:lnTo>
                    <a:pt x="27838" y="1930"/>
                  </a:lnTo>
                  <a:lnTo>
                    <a:pt x="10922" y="97967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68" name="object 368"/>
            <p:cNvSpPr/>
            <p:nvPr/>
          </p:nvSpPr>
          <p:spPr>
            <a:xfrm>
              <a:off x="6068967" y="3568882"/>
              <a:ext cx="56879" cy="91324"/>
            </a:xfrm>
            <a:custGeom>
              <a:avLst/>
              <a:gdLst/>
              <a:ahLst/>
              <a:cxnLst/>
              <a:rect l="l" t="t" r="r" b="b"/>
              <a:pathLst>
                <a:path w="65138" h="104584">
                  <a:moveTo>
                    <a:pt x="48171" y="104584"/>
                  </a:moveTo>
                  <a:lnTo>
                    <a:pt x="0" y="96100"/>
                  </a:lnTo>
                  <a:lnTo>
                    <a:pt x="16967" y="0"/>
                  </a:lnTo>
                  <a:lnTo>
                    <a:pt x="65138" y="8483"/>
                  </a:lnTo>
                  <a:lnTo>
                    <a:pt x="48171" y="104584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67" name="object 367"/>
            <p:cNvSpPr/>
            <p:nvPr/>
          </p:nvSpPr>
          <p:spPr>
            <a:xfrm>
              <a:off x="5327601" y="3264267"/>
              <a:ext cx="24996" cy="86423"/>
            </a:xfrm>
            <a:custGeom>
              <a:avLst/>
              <a:gdLst/>
              <a:ahLst/>
              <a:cxnLst/>
              <a:rect l="l" t="t" r="r" b="b"/>
              <a:pathLst>
                <a:path w="28625" h="98971">
                  <a:moveTo>
                    <a:pt x="19189" y="98971"/>
                  </a:moveTo>
                  <a:lnTo>
                    <a:pt x="0" y="97078"/>
                  </a:lnTo>
                  <a:lnTo>
                    <a:pt x="9423" y="0"/>
                  </a:lnTo>
                  <a:lnTo>
                    <a:pt x="28625" y="1828"/>
                  </a:lnTo>
                  <a:lnTo>
                    <a:pt x="19189" y="98971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66" name="object 366"/>
            <p:cNvSpPr/>
            <p:nvPr/>
          </p:nvSpPr>
          <p:spPr>
            <a:xfrm>
              <a:off x="5455000" y="3276654"/>
              <a:ext cx="17888" cy="85724"/>
            </a:xfrm>
            <a:custGeom>
              <a:avLst/>
              <a:gdLst/>
              <a:ahLst/>
              <a:cxnLst/>
              <a:rect l="l" t="t" r="r" b="b"/>
              <a:pathLst>
                <a:path w="20485" h="98171">
                  <a:moveTo>
                    <a:pt x="11010" y="98171"/>
                  </a:moveTo>
                  <a:lnTo>
                    <a:pt x="0" y="97078"/>
                  </a:lnTo>
                  <a:lnTo>
                    <a:pt x="9423" y="0"/>
                  </a:lnTo>
                  <a:lnTo>
                    <a:pt x="20485" y="1092"/>
                  </a:lnTo>
                  <a:lnTo>
                    <a:pt x="11010" y="98171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65" name="object 365"/>
            <p:cNvSpPr/>
            <p:nvPr/>
          </p:nvSpPr>
          <p:spPr>
            <a:xfrm>
              <a:off x="5629622" y="3293632"/>
              <a:ext cx="39379" cy="87809"/>
            </a:xfrm>
            <a:custGeom>
              <a:avLst/>
              <a:gdLst/>
              <a:ahLst/>
              <a:cxnLst/>
              <a:rect l="l" t="t" r="r" b="b"/>
              <a:pathLst>
                <a:path w="45097" h="100558">
                  <a:moveTo>
                    <a:pt x="35623" y="100558"/>
                  </a:moveTo>
                  <a:lnTo>
                    <a:pt x="0" y="97091"/>
                  </a:lnTo>
                  <a:lnTo>
                    <a:pt x="9423" y="0"/>
                  </a:lnTo>
                  <a:lnTo>
                    <a:pt x="45097" y="3479"/>
                  </a:lnTo>
                  <a:lnTo>
                    <a:pt x="35623" y="100558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64" name="object 364"/>
            <p:cNvSpPr/>
            <p:nvPr/>
          </p:nvSpPr>
          <p:spPr>
            <a:xfrm>
              <a:off x="5846216" y="3314692"/>
              <a:ext cx="22223" cy="86157"/>
            </a:xfrm>
            <a:custGeom>
              <a:avLst/>
              <a:gdLst/>
              <a:ahLst/>
              <a:cxnLst/>
              <a:rect l="l" t="t" r="r" b="b"/>
              <a:pathLst>
                <a:path w="25450" h="98666">
                  <a:moveTo>
                    <a:pt x="15976" y="98666"/>
                  </a:moveTo>
                  <a:lnTo>
                    <a:pt x="0" y="97129"/>
                  </a:lnTo>
                  <a:lnTo>
                    <a:pt x="9436" y="0"/>
                  </a:lnTo>
                  <a:lnTo>
                    <a:pt x="25450" y="1587"/>
                  </a:lnTo>
                  <a:lnTo>
                    <a:pt x="15976" y="98666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63" name="object 363"/>
            <p:cNvSpPr/>
            <p:nvPr/>
          </p:nvSpPr>
          <p:spPr>
            <a:xfrm>
              <a:off x="5340764" y="3093971"/>
              <a:ext cx="74468" cy="86600"/>
            </a:xfrm>
            <a:custGeom>
              <a:avLst/>
              <a:gdLst/>
              <a:ahLst/>
              <a:cxnLst/>
              <a:rect l="l" t="t" r="r" b="b"/>
              <a:pathLst>
                <a:path w="85280" h="99174">
                  <a:moveTo>
                    <a:pt x="83400" y="99174"/>
                  </a:moveTo>
                  <a:lnTo>
                    <a:pt x="0" y="97536"/>
                  </a:lnTo>
                  <a:lnTo>
                    <a:pt x="1943" y="0"/>
                  </a:lnTo>
                  <a:lnTo>
                    <a:pt x="85280" y="1587"/>
                  </a:lnTo>
                  <a:lnTo>
                    <a:pt x="83400" y="99174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62" name="object 362"/>
            <p:cNvSpPr/>
            <p:nvPr/>
          </p:nvSpPr>
          <p:spPr>
            <a:xfrm>
              <a:off x="5468774" y="3096444"/>
              <a:ext cx="14040" cy="85425"/>
            </a:xfrm>
            <a:custGeom>
              <a:avLst/>
              <a:gdLst/>
              <a:ahLst/>
              <a:cxnLst/>
              <a:rect l="l" t="t" r="r" b="b"/>
              <a:pathLst>
                <a:path w="16078" h="97828">
                  <a:moveTo>
                    <a:pt x="14185" y="97828"/>
                  </a:moveTo>
                  <a:lnTo>
                    <a:pt x="0" y="97536"/>
                  </a:lnTo>
                  <a:lnTo>
                    <a:pt x="1892" y="0"/>
                  </a:lnTo>
                  <a:lnTo>
                    <a:pt x="16078" y="292"/>
                  </a:lnTo>
                  <a:lnTo>
                    <a:pt x="14185" y="97828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61" name="object 361"/>
            <p:cNvSpPr/>
            <p:nvPr/>
          </p:nvSpPr>
          <p:spPr>
            <a:xfrm>
              <a:off x="5644182" y="3099861"/>
              <a:ext cx="23255" cy="85602"/>
            </a:xfrm>
            <a:custGeom>
              <a:avLst/>
              <a:gdLst/>
              <a:ahLst/>
              <a:cxnLst/>
              <a:rect l="l" t="t" r="r" b="b"/>
              <a:pathLst>
                <a:path w="26631" h="98031">
                  <a:moveTo>
                    <a:pt x="24752" y="98031"/>
                  </a:moveTo>
                  <a:lnTo>
                    <a:pt x="0" y="97535"/>
                  </a:lnTo>
                  <a:lnTo>
                    <a:pt x="1930" y="0"/>
                  </a:lnTo>
                  <a:lnTo>
                    <a:pt x="26631" y="457"/>
                  </a:lnTo>
                  <a:lnTo>
                    <a:pt x="24752" y="98031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60" name="object 360"/>
            <p:cNvSpPr/>
            <p:nvPr/>
          </p:nvSpPr>
          <p:spPr>
            <a:xfrm>
              <a:off x="5861775" y="3104063"/>
              <a:ext cx="3981" cy="85213"/>
            </a:xfrm>
            <a:custGeom>
              <a:avLst/>
              <a:gdLst/>
              <a:ahLst/>
              <a:cxnLst/>
              <a:rect l="l" t="t" r="r" b="b"/>
              <a:pathLst>
                <a:path w="4559" h="97586">
                  <a:moveTo>
                    <a:pt x="2628" y="97586"/>
                  </a:moveTo>
                  <a:lnTo>
                    <a:pt x="0" y="97536"/>
                  </a:lnTo>
                  <a:lnTo>
                    <a:pt x="1879" y="0"/>
                  </a:lnTo>
                  <a:lnTo>
                    <a:pt x="4559" y="50"/>
                  </a:lnTo>
                  <a:lnTo>
                    <a:pt x="2628" y="97586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59" name="object 359"/>
            <p:cNvSpPr/>
            <p:nvPr/>
          </p:nvSpPr>
          <p:spPr>
            <a:xfrm>
              <a:off x="6120212" y="3109087"/>
              <a:ext cx="3426" cy="85213"/>
            </a:xfrm>
            <a:custGeom>
              <a:avLst/>
              <a:gdLst/>
              <a:ahLst/>
              <a:cxnLst/>
              <a:rect l="l" t="t" r="r" b="b"/>
              <a:pathLst>
                <a:path w="3924" h="97586">
                  <a:moveTo>
                    <a:pt x="2044" y="97586"/>
                  </a:moveTo>
                  <a:lnTo>
                    <a:pt x="0" y="97536"/>
                  </a:lnTo>
                  <a:lnTo>
                    <a:pt x="1892" y="0"/>
                  </a:lnTo>
                  <a:lnTo>
                    <a:pt x="3924" y="50"/>
                  </a:lnTo>
                  <a:lnTo>
                    <a:pt x="2044" y="97586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58" name="object 358"/>
            <p:cNvSpPr/>
            <p:nvPr/>
          </p:nvSpPr>
          <p:spPr>
            <a:xfrm>
              <a:off x="5335829" y="2919174"/>
              <a:ext cx="81832" cy="89550"/>
            </a:xfrm>
            <a:custGeom>
              <a:avLst/>
              <a:gdLst/>
              <a:ahLst/>
              <a:cxnLst/>
              <a:rect l="l" t="t" r="r" b="b"/>
              <a:pathLst>
                <a:path w="93713" h="102552">
                  <a:moveTo>
                    <a:pt x="5651" y="102552"/>
                  </a:moveTo>
                  <a:lnTo>
                    <a:pt x="0" y="5168"/>
                  </a:lnTo>
                  <a:lnTo>
                    <a:pt x="88011" y="0"/>
                  </a:lnTo>
                  <a:lnTo>
                    <a:pt x="93713" y="97434"/>
                  </a:lnTo>
                  <a:lnTo>
                    <a:pt x="5651" y="102552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57" name="object 357"/>
            <p:cNvSpPr/>
            <p:nvPr/>
          </p:nvSpPr>
          <p:spPr>
            <a:xfrm>
              <a:off x="5463617" y="2915802"/>
              <a:ext cx="12265" cy="85468"/>
            </a:xfrm>
            <a:custGeom>
              <a:avLst/>
              <a:gdLst/>
              <a:ahLst/>
              <a:cxnLst/>
              <a:rect l="l" t="t" r="r" b="b"/>
              <a:pathLst>
                <a:path w="14046" h="97878">
                  <a:moveTo>
                    <a:pt x="5715" y="97878"/>
                  </a:moveTo>
                  <a:lnTo>
                    <a:pt x="0" y="495"/>
                  </a:lnTo>
                  <a:lnTo>
                    <a:pt x="8394" y="0"/>
                  </a:lnTo>
                  <a:lnTo>
                    <a:pt x="14046" y="97383"/>
                  </a:lnTo>
                  <a:lnTo>
                    <a:pt x="5715" y="97878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56" name="object 356"/>
            <p:cNvSpPr/>
            <p:nvPr/>
          </p:nvSpPr>
          <p:spPr>
            <a:xfrm>
              <a:off x="5638803" y="2904668"/>
              <a:ext cx="28112" cy="86423"/>
            </a:xfrm>
            <a:custGeom>
              <a:avLst/>
              <a:gdLst/>
              <a:ahLst/>
              <a:cxnLst/>
              <a:rect l="l" t="t" r="r" b="b"/>
              <a:pathLst>
                <a:path w="32194" h="98971">
                  <a:moveTo>
                    <a:pt x="5664" y="98971"/>
                  </a:moveTo>
                  <a:lnTo>
                    <a:pt x="0" y="1536"/>
                  </a:lnTo>
                  <a:lnTo>
                    <a:pt x="26542" y="0"/>
                  </a:lnTo>
                  <a:lnTo>
                    <a:pt x="32194" y="97434"/>
                  </a:lnTo>
                  <a:lnTo>
                    <a:pt x="5664" y="98971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55" name="object 355"/>
            <p:cNvSpPr/>
            <p:nvPr/>
          </p:nvSpPr>
          <p:spPr>
            <a:xfrm>
              <a:off x="5856008" y="2893279"/>
              <a:ext cx="6543" cy="85158"/>
            </a:xfrm>
            <a:custGeom>
              <a:avLst/>
              <a:gdLst/>
              <a:ahLst/>
              <a:cxnLst/>
              <a:rect l="l" t="t" r="r" b="b"/>
              <a:pathLst>
                <a:path w="7493" h="97523">
                  <a:moveTo>
                    <a:pt x="5702" y="97523"/>
                  </a:moveTo>
                  <a:lnTo>
                    <a:pt x="0" y="88"/>
                  </a:lnTo>
                  <a:lnTo>
                    <a:pt x="1841" y="0"/>
                  </a:lnTo>
                  <a:lnTo>
                    <a:pt x="7493" y="97421"/>
                  </a:lnTo>
                  <a:lnTo>
                    <a:pt x="5702" y="97523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54" name="object 354"/>
            <p:cNvSpPr/>
            <p:nvPr/>
          </p:nvSpPr>
          <p:spPr>
            <a:xfrm>
              <a:off x="6114068" y="2877420"/>
              <a:ext cx="21270" cy="85990"/>
            </a:xfrm>
            <a:custGeom>
              <a:avLst/>
              <a:gdLst/>
              <a:ahLst/>
              <a:cxnLst/>
              <a:rect l="l" t="t" r="r" b="b"/>
              <a:pathLst>
                <a:path w="24358" h="98475">
                  <a:moveTo>
                    <a:pt x="5702" y="98475"/>
                  </a:moveTo>
                  <a:lnTo>
                    <a:pt x="0" y="1041"/>
                  </a:lnTo>
                  <a:lnTo>
                    <a:pt x="18694" y="0"/>
                  </a:lnTo>
                  <a:lnTo>
                    <a:pt x="24358" y="97383"/>
                  </a:lnTo>
                  <a:lnTo>
                    <a:pt x="5702" y="98475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53" name="object 353"/>
            <p:cNvSpPr/>
            <p:nvPr/>
          </p:nvSpPr>
          <p:spPr>
            <a:xfrm>
              <a:off x="5316035" y="2752272"/>
              <a:ext cx="27336" cy="86544"/>
            </a:xfrm>
            <a:custGeom>
              <a:avLst/>
              <a:gdLst/>
              <a:ahLst/>
              <a:cxnLst/>
              <a:rect l="l" t="t" r="r" b="b"/>
              <a:pathLst>
                <a:path w="31305" h="99110">
                  <a:moveTo>
                    <a:pt x="13195" y="99110"/>
                  </a:moveTo>
                  <a:lnTo>
                    <a:pt x="0" y="2425"/>
                  </a:lnTo>
                  <a:lnTo>
                    <a:pt x="18059" y="0"/>
                  </a:lnTo>
                  <a:lnTo>
                    <a:pt x="31305" y="96634"/>
                  </a:lnTo>
                  <a:lnTo>
                    <a:pt x="13195" y="9911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52" name="object 352"/>
            <p:cNvSpPr/>
            <p:nvPr/>
          </p:nvSpPr>
          <p:spPr>
            <a:xfrm>
              <a:off x="5616713" y="2711073"/>
              <a:ext cx="28068" cy="86678"/>
            </a:xfrm>
            <a:custGeom>
              <a:avLst/>
              <a:gdLst/>
              <a:ahLst/>
              <a:cxnLst/>
              <a:rect l="l" t="t" r="r" b="b"/>
              <a:pathLst>
                <a:path w="32143" h="99263">
                  <a:moveTo>
                    <a:pt x="13195" y="99263"/>
                  </a:moveTo>
                  <a:lnTo>
                    <a:pt x="0" y="2578"/>
                  </a:lnTo>
                  <a:lnTo>
                    <a:pt x="18948" y="0"/>
                  </a:lnTo>
                  <a:lnTo>
                    <a:pt x="32143" y="96685"/>
                  </a:lnTo>
                  <a:lnTo>
                    <a:pt x="13195" y="99263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51" name="object 351"/>
            <p:cNvSpPr/>
            <p:nvPr/>
          </p:nvSpPr>
          <p:spPr>
            <a:xfrm>
              <a:off x="6088463" y="2642449"/>
              <a:ext cx="58742" cy="90892"/>
            </a:xfrm>
            <a:custGeom>
              <a:avLst/>
              <a:gdLst/>
              <a:ahLst/>
              <a:cxnLst/>
              <a:rect l="l" t="t" r="r" b="b"/>
              <a:pathLst>
                <a:path w="67271" h="104089">
                  <a:moveTo>
                    <a:pt x="13195" y="104089"/>
                  </a:moveTo>
                  <a:lnTo>
                    <a:pt x="0" y="7391"/>
                  </a:lnTo>
                  <a:lnTo>
                    <a:pt x="54076" y="0"/>
                  </a:lnTo>
                  <a:lnTo>
                    <a:pt x="67271" y="96697"/>
                  </a:lnTo>
                  <a:lnTo>
                    <a:pt x="13195" y="104089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50" name="object 350"/>
            <p:cNvSpPr/>
            <p:nvPr/>
          </p:nvSpPr>
          <p:spPr>
            <a:xfrm>
              <a:off x="5283197" y="2582587"/>
              <a:ext cx="39335" cy="87853"/>
            </a:xfrm>
            <a:custGeom>
              <a:avLst/>
              <a:gdLst/>
              <a:ahLst/>
              <a:cxnLst/>
              <a:rect l="l" t="t" r="r" b="b"/>
              <a:pathLst>
                <a:path w="45046" h="100609">
                  <a:moveTo>
                    <a:pt x="20688" y="100609"/>
                  </a:moveTo>
                  <a:lnTo>
                    <a:pt x="0" y="5257"/>
                  </a:lnTo>
                  <a:lnTo>
                    <a:pt x="24409" y="0"/>
                  </a:lnTo>
                  <a:lnTo>
                    <a:pt x="45046" y="95351"/>
                  </a:lnTo>
                  <a:lnTo>
                    <a:pt x="20688" y="100609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49" name="object 349"/>
            <p:cNvSpPr/>
            <p:nvPr/>
          </p:nvSpPr>
          <p:spPr>
            <a:xfrm>
              <a:off x="5579805" y="2520850"/>
              <a:ext cx="27725" cy="85347"/>
            </a:xfrm>
            <a:custGeom>
              <a:avLst/>
              <a:gdLst/>
              <a:ahLst/>
              <a:cxnLst/>
              <a:rect l="l" t="t" r="r" b="b"/>
              <a:pathLst>
                <a:path w="31750" h="97739">
                  <a:moveTo>
                    <a:pt x="20637" y="97739"/>
                  </a:moveTo>
                  <a:lnTo>
                    <a:pt x="0" y="2387"/>
                  </a:lnTo>
                  <a:lnTo>
                    <a:pt x="11112" y="0"/>
                  </a:lnTo>
                  <a:lnTo>
                    <a:pt x="31750" y="95351"/>
                  </a:lnTo>
                  <a:lnTo>
                    <a:pt x="20637" y="97739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48" name="object 348"/>
            <p:cNvSpPr/>
            <p:nvPr/>
          </p:nvSpPr>
          <p:spPr>
            <a:xfrm>
              <a:off x="5792464" y="2476101"/>
              <a:ext cx="21658" cy="84038"/>
            </a:xfrm>
            <a:custGeom>
              <a:avLst/>
              <a:gdLst/>
              <a:ahLst/>
              <a:cxnLst/>
              <a:rect l="l" t="t" r="r" b="b"/>
              <a:pathLst>
                <a:path w="24803" h="96240">
                  <a:moveTo>
                    <a:pt x="20688" y="96240"/>
                  </a:moveTo>
                  <a:lnTo>
                    <a:pt x="0" y="901"/>
                  </a:lnTo>
                  <a:lnTo>
                    <a:pt x="4165" y="0"/>
                  </a:lnTo>
                  <a:lnTo>
                    <a:pt x="24803" y="95351"/>
                  </a:lnTo>
                  <a:lnTo>
                    <a:pt x="20688" y="96240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47" name="object 347"/>
            <p:cNvSpPr/>
            <p:nvPr/>
          </p:nvSpPr>
          <p:spPr>
            <a:xfrm>
              <a:off x="6045101" y="2411780"/>
              <a:ext cx="66018" cy="93609"/>
            </a:xfrm>
            <a:custGeom>
              <a:avLst/>
              <a:gdLst/>
              <a:ahLst/>
              <a:cxnLst/>
              <a:rect l="l" t="t" r="r" b="b"/>
              <a:pathLst>
                <a:path w="75603" h="107200">
                  <a:moveTo>
                    <a:pt x="20637" y="107200"/>
                  </a:moveTo>
                  <a:lnTo>
                    <a:pt x="0" y="11849"/>
                  </a:lnTo>
                  <a:lnTo>
                    <a:pt x="54965" y="0"/>
                  </a:lnTo>
                  <a:lnTo>
                    <a:pt x="75603" y="95338"/>
                  </a:lnTo>
                  <a:lnTo>
                    <a:pt x="20637" y="107200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46" name="object 346"/>
            <p:cNvSpPr/>
            <p:nvPr/>
          </p:nvSpPr>
          <p:spPr>
            <a:xfrm>
              <a:off x="5237496" y="2417016"/>
              <a:ext cx="44403" cy="87598"/>
            </a:xfrm>
            <a:custGeom>
              <a:avLst/>
              <a:gdLst/>
              <a:ahLst/>
              <a:cxnLst/>
              <a:rect l="l" t="t" r="r" b="b"/>
              <a:pathLst>
                <a:path w="50850" h="100317">
                  <a:moveTo>
                    <a:pt x="27978" y="100317"/>
                  </a:moveTo>
                  <a:lnTo>
                    <a:pt x="0" y="6845"/>
                  </a:lnTo>
                  <a:lnTo>
                    <a:pt x="22872" y="0"/>
                  </a:lnTo>
                  <a:lnTo>
                    <a:pt x="50850" y="93471"/>
                  </a:lnTo>
                  <a:lnTo>
                    <a:pt x="27978" y="100317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45" name="object 345"/>
            <p:cNvSpPr/>
            <p:nvPr/>
          </p:nvSpPr>
          <p:spPr>
            <a:xfrm>
              <a:off x="5360172" y="2384999"/>
              <a:ext cx="28722" cy="82918"/>
            </a:xfrm>
            <a:custGeom>
              <a:avLst/>
              <a:gdLst/>
              <a:ahLst/>
              <a:cxnLst/>
              <a:rect l="l" t="t" r="r" b="b"/>
              <a:pathLst>
                <a:path w="32892" h="94957">
                  <a:moveTo>
                    <a:pt x="27978" y="94957"/>
                  </a:moveTo>
                  <a:lnTo>
                    <a:pt x="0" y="1498"/>
                  </a:lnTo>
                  <a:lnTo>
                    <a:pt x="4914" y="0"/>
                  </a:lnTo>
                  <a:lnTo>
                    <a:pt x="32892" y="93471"/>
                  </a:lnTo>
                  <a:lnTo>
                    <a:pt x="27978" y="94957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44" name="object 344"/>
            <p:cNvSpPr/>
            <p:nvPr/>
          </p:nvSpPr>
          <p:spPr>
            <a:xfrm>
              <a:off x="5528215" y="2326388"/>
              <a:ext cx="56403" cy="91192"/>
            </a:xfrm>
            <a:custGeom>
              <a:avLst/>
              <a:gdLst/>
              <a:ahLst/>
              <a:cxnLst/>
              <a:rect l="l" t="t" r="r" b="b"/>
              <a:pathLst>
                <a:path w="64592" h="104432">
                  <a:moveTo>
                    <a:pt x="27978" y="104432"/>
                  </a:moveTo>
                  <a:lnTo>
                    <a:pt x="0" y="10972"/>
                  </a:lnTo>
                  <a:lnTo>
                    <a:pt x="36601" y="0"/>
                  </a:lnTo>
                  <a:lnTo>
                    <a:pt x="64592" y="93472"/>
                  </a:lnTo>
                  <a:lnTo>
                    <a:pt x="27978" y="104432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43" name="object 343"/>
            <p:cNvSpPr/>
            <p:nvPr/>
          </p:nvSpPr>
          <p:spPr>
            <a:xfrm>
              <a:off x="5736704" y="2264618"/>
              <a:ext cx="54284" cy="90537"/>
            </a:xfrm>
            <a:custGeom>
              <a:avLst/>
              <a:gdLst/>
              <a:ahLst/>
              <a:cxnLst/>
              <a:rect l="l" t="t" r="r" b="b"/>
              <a:pathLst>
                <a:path w="62166" h="103682">
                  <a:moveTo>
                    <a:pt x="27978" y="103682"/>
                  </a:moveTo>
                  <a:lnTo>
                    <a:pt x="0" y="10274"/>
                  </a:lnTo>
                  <a:lnTo>
                    <a:pt x="34188" y="0"/>
                  </a:lnTo>
                  <a:lnTo>
                    <a:pt x="62166" y="93459"/>
                  </a:lnTo>
                  <a:lnTo>
                    <a:pt x="27978" y="103682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42" name="object 342"/>
            <p:cNvSpPr/>
            <p:nvPr/>
          </p:nvSpPr>
          <p:spPr>
            <a:xfrm>
              <a:off x="5984328" y="2193789"/>
              <a:ext cx="43228" cy="87254"/>
            </a:xfrm>
            <a:custGeom>
              <a:avLst/>
              <a:gdLst/>
              <a:ahLst/>
              <a:cxnLst/>
              <a:rect l="l" t="t" r="r" b="b"/>
              <a:pathLst>
                <a:path w="49504" h="99923">
                  <a:moveTo>
                    <a:pt x="27978" y="99923"/>
                  </a:moveTo>
                  <a:lnTo>
                    <a:pt x="0" y="6451"/>
                  </a:lnTo>
                  <a:lnTo>
                    <a:pt x="21526" y="0"/>
                  </a:lnTo>
                  <a:lnTo>
                    <a:pt x="49504" y="93472"/>
                  </a:lnTo>
                  <a:lnTo>
                    <a:pt x="27978" y="99923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41" name="object 341"/>
            <p:cNvSpPr/>
            <p:nvPr/>
          </p:nvSpPr>
          <p:spPr>
            <a:xfrm>
              <a:off x="5179230" y="2243139"/>
              <a:ext cx="81876" cy="99198"/>
            </a:xfrm>
            <a:custGeom>
              <a:avLst/>
              <a:gdLst/>
              <a:ahLst/>
              <a:cxnLst/>
              <a:rect l="l" t="t" r="r" b="b"/>
              <a:pathLst>
                <a:path w="93764" h="113601">
                  <a:moveTo>
                    <a:pt x="35115" y="113601"/>
                  </a:moveTo>
                  <a:lnTo>
                    <a:pt x="0" y="22618"/>
                  </a:lnTo>
                  <a:lnTo>
                    <a:pt x="58585" y="0"/>
                  </a:lnTo>
                  <a:lnTo>
                    <a:pt x="93764" y="90982"/>
                  </a:lnTo>
                  <a:lnTo>
                    <a:pt x="35115" y="113601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40" name="object 340"/>
            <p:cNvSpPr/>
            <p:nvPr/>
          </p:nvSpPr>
          <p:spPr>
            <a:xfrm>
              <a:off x="5298656" y="2212940"/>
              <a:ext cx="40599" cy="83306"/>
            </a:xfrm>
            <a:custGeom>
              <a:avLst/>
              <a:gdLst/>
              <a:ahLst/>
              <a:cxnLst/>
              <a:rect l="l" t="t" r="r" b="b"/>
              <a:pathLst>
                <a:path w="46494" h="95402">
                  <a:moveTo>
                    <a:pt x="35128" y="95402"/>
                  </a:moveTo>
                  <a:lnTo>
                    <a:pt x="0" y="4368"/>
                  </a:lnTo>
                  <a:lnTo>
                    <a:pt x="11366" y="0"/>
                  </a:lnTo>
                  <a:lnTo>
                    <a:pt x="46494" y="90982"/>
                  </a:lnTo>
                  <a:lnTo>
                    <a:pt x="35128" y="95402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39" name="object 339"/>
            <p:cNvSpPr/>
            <p:nvPr/>
          </p:nvSpPr>
          <p:spPr>
            <a:xfrm>
              <a:off x="5462320" y="2144672"/>
              <a:ext cx="53763" cy="88363"/>
            </a:xfrm>
            <a:custGeom>
              <a:avLst/>
              <a:gdLst/>
              <a:ahLst/>
              <a:cxnLst/>
              <a:rect l="l" t="t" r="r" b="b"/>
              <a:pathLst>
                <a:path w="61569" h="101193">
                  <a:moveTo>
                    <a:pt x="35128" y="101193"/>
                  </a:moveTo>
                  <a:lnTo>
                    <a:pt x="0" y="10160"/>
                  </a:lnTo>
                  <a:lnTo>
                    <a:pt x="26441" y="0"/>
                  </a:lnTo>
                  <a:lnTo>
                    <a:pt x="61569" y="90982"/>
                  </a:lnTo>
                  <a:lnTo>
                    <a:pt x="35128" y="101193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38" name="object 338"/>
            <p:cNvSpPr/>
            <p:nvPr/>
          </p:nvSpPr>
          <p:spPr>
            <a:xfrm>
              <a:off x="5665319" y="2072976"/>
              <a:ext cx="36474" cy="81698"/>
            </a:xfrm>
            <a:custGeom>
              <a:avLst/>
              <a:gdLst/>
              <a:ahLst/>
              <a:cxnLst/>
              <a:rect l="l" t="t" r="r" b="b"/>
              <a:pathLst>
                <a:path w="41770" h="93560">
                  <a:moveTo>
                    <a:pt x="35128" y="93560"/>
                  </a:moveTo>
                  <a:lnTo>
                    <a:pt x="0" y="2527"/>
                  </a:lnTo>
                  <a:lnTo>
                    <a:pt x="6591" y="0"/>
                  </a:lnTo>
                  <a:lnTo>
                    <a:pt x="41770" y="90982"/>
                  </a:lnTo>
                  <a:lnTo>
                    <a:pt x="35128" y="93560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37" name="object 337"/>
            <p:cNvSpPr/>
            <p:nvPr/>
          </p:nvSpPr>
          <p:spPr>
            <a:xfrm>
              <a:off x="5906478" y="1971781"/>
              <a:ext cx="57312" cy="89793"/>
            </a:xfrm>
            <a:custGeom>
              <a:avLst/>
              <a:gdLst/>
              <a:ahLst/>
              <a:cxnLst/>
              <a:rect l="l" t="t" r="r" b="b"/>
              <a:pathLst>
                <a:path w="65633" h="102831">
                  <a:moveTo>
                    <a:pt x="35128" y="102831"/>
                  </a:moveTo>
                  <a:lnTo>
                    <a:pt x="0" y="11798"/>
                  </a:lnTo>
                  <a:lnTo>
                    <a:pt x="30505" y="0"/>
                  </a:lnTo>
                  <a:lnTo>
                    <a:pt x="65633" y="91033"/>
                  </a:lnTo>
                  <a:lnTo>
                    <a:pt x="35128" y="102831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36" name="object 336"/>
            <p:cNvSpPr/>
            <p:nvPr/>
          </p:nvSpPr>
          <p:spPr>
            <a:xfrm>
              <a:off x="5108700" y="2093935"/>
              <a:ext cx="65551" cy="90626"/>
            </a:xfrm>
            <a:custGeom>
              <a:avLst/>
              <a:gdLst/>
              <a:ahLst/>
              <a:cxnLst/>
              <a:rect l="l" t="t" r="r" b="b"/>
              <a:pathLst>
                <a:path w="75069" h="103784">
                  <a:moveTo>
                    <a:pt x="42075" y="103784"/>
                  </a:moveTo>
                  <a:lnTo>
                    <a:pt x="0" y="15786"/>
                  </a:lnTo>
                  <a:lnTo>
                    <a:pt x="32994" y="0"/>
                  </a:lnTo>
                  <a:lnTo>
                    <a:pt x="75069" y="88010"/>
                  </a:lnTo>
                  <a:lnTo>
                    <a:pt x="42075" y="103784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35" name="object 335"/>
            <p:cNvSpPr/>
            <p:nvPr/>
          </p:nvSpPr>
          <p:spPr>
            <a:xfrm>
              <a:off x="5224200" y="2050486"/>
              <a:ext cx="40932" cy="78892"/>
            </a:xfrm>
            <a:custGeom>
              <a:avLst/>
              <a:gdLst/>
              <a:ahLst/>
              <a:cxnLst/>
              <a:rect l="l" t="t" r="r" b="b"/>
              <a:pathLst>
                <a:path w="46875" h="90347">
                  <a:moveTo>
                    <a:pt x="42113" y="90347"/>
                  </a:moveTo>
                  <a:lnTo>
                    <a:pt x="0" y="2285"/>
                  </a:lnTo>
                  <a:lnTo>
                    <a:pt x="4800" y="0"/>
                  </a:lnTo>
                  <a:lnTo>
                    <a:pt x="46875" y="88010"/>
                  </a:lnTo>
                  <a:lnTo>
                    <a:pt x="42113" y="90347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34" name="object 334"/>
            <p:cNvSpPr/>
            <p:nvPr/>
          </p:nvSpPr>
          <p:spPr>
            <a:xfrm>
              <a:off x="5382484" y="1955535"/>
              <a:ext cx="81266" cy="98122"/>
            </a:xfrm>
            <a:custGeom>
              <a:avLst/>
              <a:gdLst/>
              <a:ahLst/>
              <a:cxnLst/>
              <a:rect l="l" t="t" r="r" b="b"/>
              <a:pathLst>
                <a:path w="93065" h="112369">
                  <a:moveTo>
                    <a:pt x="42062" y="112369"/>
                  </a:moveTo>
                  <a:lnTo>
                    <a:pt x="0" y="24358"/>
                  </a:lnTo>
                  <a:lnTo>
                    <a:pt x="50952" y="0"/>
                  </a:lnTo>
                  <a:lnTo>
                    <a:pt x="93065" y="88010"/>
                  </a:lnTo>
                  <a:lnTo>
                    <a:pt x="42062" y="112369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33" name="object 333"/>
            <p:cNvSpPr/>
            <p:nvPr/>
          </p:nvSpPr>
          <p:spPr>
            <a:xfrm>
              <a:off x="5811993" y="1771210"/>
              <a:ext cx="37173" cy="77063"/>
            </a:xfrm>
            <a:custGeom>
              <a:avLst/>
              <a:gdLst/>
              <a:ahLst/>
              <a:cxnLst/>
              <a:rect l="l" t="t" r="r" b="b"/>
              <a:pathLst>
                <a:path w="42570" h="88252">
                  <a:moveTo>
                    <a:pt x="42075" y="88252"/>
                  </a:moveTo>
                  <a:lnTo>
                    <a:pt x="0" y="241"/>
                  </a:lnTo>
                  <a:lnTo>
                    <a:pt x="507" y="0"/>
                  </a:lnTo>
                  <a:lnTo>
                    <a:pt x="42570" y="88049"/>
                  </a:lnTo>
                  <a:lnTo>
                    <a:pt x="42075" y="88252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32" name="object 332"/>
            <p:cNvSpPr/>
            <p:nvPr/>
          </p:nvSpPr>
          <p:spPr>
            <a:xfrm>
              <a:off x="5026357" y="1945354"/>
              <a:ext cx="65363" cy="86944"/>
            </a:xfrm>
            <a:custGeom>
              <a:avLst/>
              <a:gdLst/>
              <a:ahLst/>
              <a:cxnLst/>
              <a:rect l="l" t="t" r="r" b="b"/>
              <a:pathLst>
                <a:path w="74853" h="99568">
                  <a:moveTo>
                    <a:pt x="48806" y="99568"/>
                  </a:moveTo>
                  <a:lnTo>
                    <a:pt x="0" y="15074"/>
                  </a:lnTo>
                  <a:lnTo>
                    <a:pt x="26085" y="0"/>
                  </a:lnTo>
                  <a:lnTo>
                    <a:pt x="74853" y="84531"/>
                  </a:lnTo>
                  <a:lnTo>
                    <a:pt x="48806" y="99568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31" name="object 331"/>
            <p:cNvSpPr/>
            <p:nvPr/>
          </p:nvSpPr>
          <p:spPr>
            <a:xfrm>
              <a:off x="5137255" y="1892721"/>
              <a:ext cx="45656" cy="75544"/>
            </a:xfrm>
            <a:custGeom>
              <a:avLst/>
              <a:gdLst/>
              <a:ahLst/>
              <a:cxnLst/>
              <a:rect l="l" t="t" r="r" b="b"/>
              <a:pathLst>
                <a:path w="52285" h="86512">
                  <a:moveTo>
                    <a:pt x="48767" y="86512"/>
                  </a:moveTo>
                  <a:lnTo>
                    <a:pt x="0" y="2031"/>
                  </a:lnTo>
                  <a:lnTo>
                    <a:pt x="3517" y="0"/>
                  </a:lnTo>
                  <a:lnTo>
                    <a:pt x="52285" y="84480"/>
                  </a:lnTo>
                  <a:lnTo>
                    <a:pt x="48767" y="86512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30" name="object 330"/>
            <p:cNvSpPr/>
            <p:nvPr/>
          </p:nvSpPr>
          <p:spPr>
            <a:xfrm>
              <a:off x="5289174" y="1786115"/>
              <a:ext cx="78404" cy="94429"/>
            </a:xfrm>
            <a:custGeom>
              <a:avLst/>
              <a:gdLst/>
              <a:ahLst/>
              <a:cxnLst/>
              <a:rect l="l" t="t" r="r" b="b"/>
              <a:pathLst>
                <a:path w="89788" h="108140">
                  <a:moveTo>
                    <a:pt x="48818" y="108140"/>
                  </a:moveTo>
                  <a:lnTo>
                    <a:pt x="0" y="23660"/>
                  </a:lnTo>
                  <a:lnTo>
                    <a:pt x="41020" y="0"/>
                  </a:lnTo>
                  <a:lnTo>
                    <a:pt x="89788" y="84480"/>
                  </a:lnTo>
                  <a:lnTo>
                    <a:pt x="48818" y="108140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29" name="object 329"/>
            <p:cNvSpPr/>
            <p:nvPr/>
          </p:nvSpPr>
          <p:spPr>
            <a:xfrm>
              <a:off x="5477658" y="1694791"/>
              <a:ext cx="48085" cy="76985"/>
            </a:xfrm>
            <a:custGeom>
              <a:avLst/>
              <a:gdLst/>
              <a:ahLst/>
              <a:cxnLst/>
              <a:rect l="l" t="t" r="r" b="b"/>
              <a:pathLst>
                <a:path w="55067" h="88163">
                  <a:moveTo>
                    <a:pt x="48767" y="88163"/>
                  </a:moveTo>
                  <a:lnTo>
                    <a:pt x="0" y="3670"/>
                  </a:lnTo>
                  <a:lnTo>
                    <a:pt x="6299" y="0"/>
                  </a:lnTo>
                  <a:lnTo>
                    <a:pt x="55067" y="84493"/>
                  </a:lnTo>
                  <a:lnTo>
                    <a:pt x="48767" y="88163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28" name="object 328"/>
            <p:cNvSpPr/>
            <p:nvPr/>
          </p:nvSpPr>
          <p:spPr>
            <a:xfrm>
              <a:off x="5701494" y="1557731"/>
              <a:ext cx="61637" cy="84770"/>
            </a:xfrm>
            <a:custGeom>
              <a:avLst/>
              <a:gdLst/>
              <a:ahLst/>
              <a:cxnLst/>
              <a:rect l="l" t="t" r="r" b="b"/>
              <a:pathLst>
                <a:path w="70586" h="97078">
                  <a:moveTo>
                    <a:pt x="48806" y="97078"/>
                  </a:moveTo>
                  <a:lnTo>
                    <a:pt x="0" y="12598"/>
                  </a:lnTo>
                  <a:lnTo>
                    <a:pt x="21818" y="0"/>
                  </a:lnTo>
                  <a:lnTo>
                    <a:pt x="70586" y="84480"/>
                  </a:lnTo>
                  <a:lnTo>
                    <a:pt x="48806" y="97078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26" name="object 326"/>
            <p:cNvSpPr/>
            <p:nvPr/>
          </p:nvSpPr>
          <p:spPr>
            <a:xfrm>
              <a:off x="4932737" y="1792481"/>
              <a:ext cx="82696" cy="93919"/>
            </a:xfrm>
            <a:custGeom>
              <a:avLst/>
              <a:gdLst/>
              <a:ahLst/>
              <a:cxnLst/>
              <a:rect l="l" t="t" r="r" b="b"/>
              <a:pathLst>
                <a:path w="94703" h="107556">
                  <a:moveTo>
                    <a:pt x="55168" y="107556"/>
                  </a:moveTo>
                  <a:lnTo>
                    <a:pt x="0" y="27089"/>
                  </a:lnTo>
                  <a:lnTo>
                    <a:pt x="39497" y="0"/>
                  </a:lnTo>
                  <a:lnTo>
                    <a:pt x="94703" y="80416"/>
                  </a:lnTo>
                  <a:lnTo>
                    <a:pt x="55168" y="107556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27" name="object 327"/>
            <p:cNvSpPr/>
            <p:nvPr/>
          </p:nvSpPr>
          <p:spPr>
            <a:xfrm>
              <a:off x="5038312" y="1739848"/>
              <a:ext cx="53796" cy="74113"/>
            </a:xfrm>
            <a:custGeom>
              <a:avLst/>
              <a:gdLst/>
              <a:ahLst/>
              <a:cxnLst/>
              <a:rect l="l" t="t" r="r" b="b"/>
              <a:pathLst>
                <a:path w="61607" h="84874">
                  <a:moveTo>
                    <a:pt x="55168" y="84874"/>
                  </a:moveTo>
                  <a:lnTo>
                    <a:pt x="0" y="4457"/>
                  </a:lnTo>
                  <a:lnTo>
                    <a:pt x="6451" y="0"/>
                  </a:lnTo>
                  <a:lnTo>
                    <a:pt x="61607" y="80467"/>
                  </a:lnTo>
                  <a:lnTo>
                    <a:pt x="55168" y="84874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25" name="object 325"/>
            <p:cNvSpPr/>
            <p:nvPr/>
          </p:nvSpPr>
          <p:spPr>
            <a:xfrm>
              <a:off x="5183001" y="1623362"/>
              <a:ext cx="78970" cy="91402"/>
            </a:xfrm>
            <a:custGeom>
              <a:avLst/>
              <a:gdLst/>
              <a:ahLst/>
              <a:cxnLst/>
              <a:rect l="l" t="t" r="r" b="b"/>
              <a:pathLst>
                <a:path w="90436" h="104673">
                  <a:moveTo>
                    <a:pt x="55156" y="104673"/>
                  </a:moveTo>
                  <a:lnTo>
                    <a:pt x="0" y="24206"/>
                  </a:lnTo>
                  <a:lnTo>
                    <a:pt x="35267" y="0"/>
                  </a:lnTo>
                  <a:lnTo>
                    <a:pt x="90436" y="80467"/>
                  </a:lnTo>
                  <a:lnTo>
                    <a:pt x="55156" y="104673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24" name="object 324"/>
            <p:cNvSpPr/>
            <p:nvPr/>
          </p:nvSpPr>
          <p:spPr>
            <a:xfrm>
              <a:off x="5575602" y="1371455"/>
              <a:ext cx="53675" cy="73991"/>
            </a:xfrm>
            <a:custGeom>
              <a:avLst/>
              <a:gdLst/>
              <a:ahLst/>
              <a:cxnLst/>
              <a:rect l="l" t="t" r="r" b="b"/>
              <a:pathLst>
                <a:path w="61468" h="84734">
                  <a:moveTo>
                    <a:pt x="55219" y="84734"/>
                  </a:moveTo>
                  <a:lnTo>
                    <a:pt x="0" y="4317"/>
                  </a:lnTo>
                  <a:lnTo>
                    <a:pt x="6299" y="0"/>
                  </a:lnTo>
                  <a:lnTo>
                    <a:pt x="61468" y="80467"/>
                  </a:lnTo>
                  <a:lnTo>
                    <a:pt x="55219" y="84734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22" name="object 322"/>
            <p:cNvSpPr/>
            <p:nvPr/>
          </p:nvSpPr>
          <p:spPr>
            <a:xfrm>
              <a:off x="4828337" y="1665246"/>
              <a:ext cx="73559" cy="82486"/>
            </a:xfrm>
            <a:custGeom>
              <a:avLst/>
              <a:gdLst/>
              <a:ahLst/>
              <a:cxnLst/>
              <a:rect l="l" t="t" r="r" b="b"/>
              <a:pathLst>
                <a:path w="84239" h="94462">
                  <a:moveTo>
                    <a:pt x="61226" y="94462"/>
                  </a:moveTo>
                  <a:lnTo>
                    <a:pt x="0" y="18554"/>
                  </a:lnTo>
                  <a:lnTo>
                    <a:pt x="22974" y="0"/>
                  </a:lnTo>
                  <a:lnTo>
                    <a:pt x="84239" y="75958"/>
                  </a:lnTo>
                  <a:lnTo>
                    <a:pt x="61226" y="94462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23" name="object 323"/>
            <p:cNvSpPr/>
            <p:nvPr/>
          </p:nvSpPr>
          <p:spPr>
            <a:xfrm>
              <a:off x="4927979" y="1585844"/>
              <a:ext cx="72339" cy="81532"/>
            </a:xfrm>
            <a:custGeom>
              <a:avLst/>
              <a:gdLst/>
              <a:ahLst/>
              <a:cxnLst/>
              <a:rect l="l" t="t" r="r" b="b"/>
              <a:pathLst>
                <a:path w="82842" h="93370">
                  <a:moveTo>
                    <a:pt x="61264" y="93370"/>
                  </a:moveTo>
                  <a:lnTo>
                    <a:pt x="0" y="17411"/>
                  </a:lnTo>
                  <a:lnTo>
                    <a:pt x="21577" y="0"/>
                  </a:lnTo>
                  <a:lnTo>
                    <a:pt x="82842" y="75945"/>
                  </a:lnTo>
                  <a:lnTo>
                    <a:pt x="61264" y="93370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21" name="object 321"/>
            <p:cNvSpPr/>
            <p:nvPr/>
          </p:nvSpPr>
          <p:spPr>
            <a:xfrm>
              <a:off x="5064562" y="1469534"/>
              <a:ext cx="79968" cy="87676"/>
            </a:xfrm>
            <a:custGeom>
              <a:avLst/>
              <a:gdLst/>
              <a:ahLst/>
              <a:cxnLst/>
              <a:rect l="l" t="t" r="r" b="b"/>
              <a:pathLst>
                <a:path w="91579" h="100406">
                  <a:moveTo>
                    <a:pt x="61213" y="100406"/>
                  </a:moveTo>
                  <a:lnTo>
                    <a:pt x="0" y="24498"/>
                  </a:lnTo>
                  <a:lnTo>
                    <a:pt x="30314" y="0"/>
                  </a:lnTo>
                  <a:lnTo>
                    <a:pt x="91579" y="75945"/>
                  </a:lnTo>
                  <a:lnTo>
                    <a:pt x="61213" y="100406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20" name="object 320"/>
            <p:cNvSpPr/>
            <p:nvPr/>
          </p:nvSpPr>
          <p:spPr>
            <a:xfrm>
              <a:off x="5233903" y="1353479"/>
              <a:ext cx="54539" cy="67148"/>
            </a:xfrm>
            <a:custGeom>
              <a:avLst/>
              <a:gdLst/>
              <a:ahLst/>
              <a:cxnLst/>
              <a:rect l="l" t="t" r="r" b="b"/>
              <a:pathLst>
                <a:path w="62458" h="76898">
                  <a:moveTo>
                    <a:pt x="61264" y="76898"/>
                  </a:moveTo>
                  <a:lnTo>
                    <a:pt x="0" y="939"/>
                  </a:lnTo>
                  <a:lnTo>
                    <a:pt x="1181" y="0"/>
                  </a:lnTo>
                  <a:lnTo>
                    <a:pt x="62458" y="75895"/>
                  </a:lnTo>
                  <a:lnTo>
                    <a:pt x="61264" y="76898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19" name="object 319"/>
            <p:cNvSpPr/>
            <p:nvPr/>
          </p:nvSpPr>
          <p:spPr>
            <a:xfrm>
              <a:off x="5435116" y="1185701"/>
              <a:ext cx="61293" cy="72604"/>
            </a:xfrm>
            <a:custGeom>
              <a:avLst/>
              <a:gdLst/>
              <a:ahLst/>
              <a:cxnLst/>
              <a:rect l="l" t="t" r="r" b="b"/>
              <a:pathLst>
                <a:path w="70192" h="83146">
                  <a:moveTo>
                    <a:pt x="61264" y="83146"/>
                  </a:moveTo>
                  <a:lnTo>
                    <a:pt x="0" y="7238"/>
                  </a:lnTo>
                  <a:lnTo>
                    <a:pt x="8928" y="0"/>
                  </a:lnTo>
                  <a:lnTo>
                    <a:pt x="70192" y="75945"/>
                  </a:lnTo>
                  <a:lnTo>
                    <a:pt x="61264" y="83146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18" name="object 318"/>
            <p:cNvSpPr/>
            <p:nvPr/>
          </p:nvSpPr>
          <p:spPr>
            <a:xfrm>
              <a:off x="4713802" y="1545389"/>
              <a:ext cx="68878" cy="71818"/>
            </a:xfrm>
            <a:custGeom>
              <a:avLst/>
              <a:gdLst/>
              <a:ahLst/>
              <a:cxnLst/>
              <a:rect l="l" t="t" r="r" b="b"/>
              <a:pathLst>
                <a:path w="78879" h="82245">
                  <a:moveTo>
                    <a:pt x="66979" y="82245"/>
                  </a:moveTo>
                  <a:lnTo>
                    <a:pt x="0" y="11252"/>
                  </a:lnTo>
                  <a:lnTo>
                    <a:pt x="11950" y="0"/>
                  </a:lnTo>
                  <a:lnTo>
                    <a:pt x="78879" y="70980"/>
                  </a:lnTo>
                  <a:lnTo>
                    <a:pt x="66979" y="82245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17" name="object 317"/>
            <p:cNvSpPr/>
            <p:nvPr/>
          </p:nvSpPr>
          <p:spPr>
            <a:xfrm>
              <a:off x="4806945" y="1442675"/>
              <a:ext cx="84637" cy="86678"/>
            </a:xfrm>
            <a:custGeom>
              <a:avLst/>
              <a:gdLst/>
              <a:ahLst/>
              <a:cxnLst/>
              <a:rect l="l" t="t" r="r" b="b"/>
              <a:pathLst>
                <a:path w="96926" h="99263">
                  <a:moveTo>
                    <a:pt x="66916" y="99263"/>
                  </a:moveTo>
                  <a:lnTo>
                    <a:pt x="0" y="28270"/>
                  </a:lnTo>
                  <a:lnTo>
                    <a:pt x="30010" y="0"/>
                  </a:lnTo>
                  <a:lnTo>
                    <a:pt x="96926" y="70942"/>
                  </a:lnTo>
                  <a:lnTo>
                    <a:pt x="66916" y="99263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16" name="object 316"/>
            <p:cNvSpPr/>
            <p:nvPr/>
          </p:nvSpPr>
          <p:spPr>
            <a:xfrm>
              <a:off x="4934555" y="1283303"/>
              <a:ext cx="125936" cy="125625"/>
            </a:xfrm>
            <a:custGeom>
              <a:avLst/>
              <a:gdLst/>
              <a:ahLst/>
              <a:cxnLst/>
              <a:rect l="l" t="t" r="r" b="b"/>
              <a:pathLst>
                <a:path w="144221" h="143865">
                  <a:moveTo>
                    <a:pt x="66929" y="143865"/>
                  </a:moveTo>
                  <a:lnTo>
                    <a:pt x="0" y="72923"/>
                  </a:lnTo>
                  <a:lnTo>
                    <a:pt x="77241" y="0"/>
                  </a:lnTo>
                  <a:lnTo>
                    <a:pt x="144221" y="70993"/>
                  </a:lnTo>
                  <a:lnTo>
                    <a:pt x="66929" y="143865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15" name="object 315"/>
            <p:cNvSpPr/>
            <p:nvPr/>
          </p:nvSpPr>
          <p:spPr>
            <a:xfrm>
              <a:off x="5092807" y="1194196"/>
              <a:ext cx="62158" cy="65407"/>
            </a:xfrm>
            <a:custGeom>
              <a:avLst/>
              <a:gdLst/>
              <a:ahLst/>
              <a:cxnLst/>
              <a:rect l="l" t="t" r="r" b="b"/>
              <a:pathLst>
                <a:path w="71183" h="74904">
                  <a:moveTo>
                    <a:pt x="66967" y="74904"/>
                  </a:moveTo>
                  <a:lnTo>
                    <a:pt x="0" y="3962"/>
                  </a:lnTo>
                  <a:lnTo>
                    <a:pt x="4216" y="0"/>
                  </a:lnTo>
                  <a:lnTo>
                    <a:pt x="71183" y="70942"/>
                  </a:lnTo>
                  <a:lnTo>
                    <a:pt x="66967" y="74904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14" name="object 314"/>
            <p:cNvSpPr/>
            <p:nvPr/>
          </p:nvSpPr>
          <p:spPr>
            <a:xfrm>
              <a:off x="5280857" y="1000678"/>
              <a:ext cx="79192" cy="81532"/>
            </a:xfrm>
            <a:custGeom>
              <a:avLst/>
              <a:gdLst/>
              <a:ahLst/>
              <a:cxnLst/>
              <a:rect l="l" t="t" r="r" b="b"/>
              <a:pathLst>
                <a:path w="90690" h="93370">
                  <a:moveTo>
                    <a:pt x="66916" y="93370"/>
                  </a:moveTo>
                  <a:lnTo>
                    <a:pt x="0" y="22428"/>
                  </a:lnTo>
                  <a:lnTo>
                    <a:pt x="23761" y="0"/>
                  </a:lnTo>
                  <a:lnTo>
                    <a:pt x="90690" y="70993"/>
                  </a:lnTo>
                  <a:lnTo>
                    <a:pt x="66916" y="93370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13" name="object 313"/>
            <p:cNvSpPr/>
            <p:nvPr/>
          </p:nvSpPr>
          <p:spPr>
            <a:xfrm>
              <a:off x="4589861" y="1416636"/>
              <a:ext cx="82741" cy="78882"/>
            </a:xfrm>
            <a:custGeom>
              <a:avLst/>
              <a:gdLst/>
              <a:ahLst/>
              <a:cxnLst/>
              <a:rect l="l" t="t" r="r" b="b"/>
              <a:pathLst>
                <a:path w="94754" h="90335">
                  <a:moveTo>
                    <a:pt x="72237" y="90335"/>
                  </a:moveTo>
                  <a:lnTo>
                    <a:pt x="0" y="24803"/>
                  </a:lnTo>
                  <a:lnTo>
                    <a:pt x="22478" y="0"/>
                  </a:lnTo>
                  <a:lnTo>
                    <a:pt x="94754" y="65582"/>
                  </a:lnTo>
                  <a:lnTo>
                    <a:pt x="72237" y="90335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12" name="object 312"/>
            <p:cNvSpPr/>
            <p:nvPr/>
          </p:nvSpPr>
          <p:spPr>
            <a:xfrm>
              <a:off x="4675897" y="1323149"/>
              <a:ext cx="81532" cy="77595"/>
            </a:xfrm>
            <a:custGeom>
              <a:avLst/>
              <a:gdLst/>
              <a:ahLst/>
              <a:cxnLst/>
              <a:rect l="l" t="t" r="r" b="b"/>
              <a:pathLst>
                <a:path w="93370" h="88861">
                  <a:moveTo>
                    <a:pt x="72237" y="88861"/>
                  </a:moveTo>
                  <a:lnTo>
                    <a:pt x="0" y="23279"/>
                  </a:lnTo>
                  <a:lnTo>
                    <a:pt x="21132" y="0"/>
                  </a:lnTo>
                  <a:lnTo>
                    <a:pt x="93370" y="65544"/>
                  </a:lnTo>
                  <a:lnTo>
                    <a:pt x="72237" y="88861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11" name="object 311"/>
            <p:cNvSpPr/>
            <p:nvPr/>
          </p:nvSpPr>
          <p:spPr>
            <a:xfrm>
              <a:off x="4793770" y="1191468"/>
              <a:ext cx="83174" cy="79314"/>
            </a:xfrm>
            <a:custGeom>
              <a:avLst/>
              <a:gdLst/>
              <a:ahLst/>
              <a:cxnLst/>
              <a:rect l="l" t="t" r="r" b="b"/>
              <a:pathLst>
                <a:path w="95250" h="90830">
                  <a:moveTo>
                    <a:pt x="72275" y="90830"/>
                  </a:moveTo>
                  <a:lnTo>
                    <a:pt x="0" y="25298"/>
                  </a:lnTo>
                  <a:lnTo>
                    <a:pt x="22974" y="0"/>
                  </a:lnTo>
                  <a:lnTo>
                    <a:pt x="95250" y="65532"/>
                  </a:lnTo>
                  <a:lnTo>
                    <a:pt x="72275" y="90830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10" name="object 310"/>
            <p:cNvSpPr/>
            <p:nvPr/>
          </p:nvSpPr>
          <p:spPr>
            <a:xfrm>
              <a:off x="5113733" y="799942"/>
              <a:ext cx="118472" cy="118306"/>
            </a:xfrm>
            <a:custGeom>
              <a:avLst/>
              <a:gdLst/>
              <a:ahLst/>
              <a:cxnLst/>
              <a:rect l="l" t="t" r="r" b="b"/>
              <a:pathLst>
                <a:path w="135674" h="135483">
                  <a:moveTo>
                    <a:pt x="72224" y="135483"/>
                  </a:moveTo>
                  <a:lnTo>
                    <a:pt x="0" y="69900"/>
                  </a:lnTo>
                  <a:lnTo>
                    <a:pt x="63398" y="0"/>
                  </a:lnTo>
                  <a:lnTo>
                    <a:pt x="135674" y="65582"/>
                  </a:lnTo>
                  <a:lnTo>
                    <a:pt x="72224" y="135483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09" name="object 309"/>
            <p:cNvSpPr/>
            <p:nvPr/>
          </p:nvSpPr>
          <p:spPr>
            <a:xfrm>
              <a:off x="3187565" y="889481"/>
              <a:ext cx="85425" cy="10701"/>
            </a:xfrm>
            <a:custGeom>
              <a:avLst/>
              <a:gdLst/>
              <a:ahLst/>
              <a:cxnLst/>
              <a:rect l="l" t="t" r="r" b="b"/>
              <a:pathLst>
                <a:path w="97828" h="12255">
                  <a:moveTo>
                    <a:pt x="97485" y="12255"/>
                  </a:moveTo>
                  <a:lnTo>
                    <a:pt x="0" y="8432"/>
                  </a:lnTo>
                  <a:lnTo>
                    <a:pt x="342" y="0"/>
                  </a:lnTo>
                  <a:lnTo>
                    <a:pt x="97828" y="3771"/>
                  </a:lnTo>
                  <a:lnTo>
                    <a:pt x="97485" y="12255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08" name="object 308"/>
            <p:cNvSpPr/>
            <p:nvPr/>
          </p:nvSpPr>
          <p:spPr>
            <a:xfrm>
              <a:off x="3192544" y="742064"/>
              <a:ext cx="86167" cy="30197"/>
            </a:xfrm>
            <a:custGeom>
              <a:avLst/>
              <a:gdLst/>
              <a:ahLst/>
              <a:cxnLst/>
              <a:rect l="l" t="t" r="r" b="b"/>
              <a:pathLst>
                <a:path w="98678" h="34582">
                  <a:moveTo>
                    <a:pt x="97485" y="34582"/>
                  </a:moveTo>
                  <a:lnTo>
                    <a:pt x="0" y="30759"/>
                  </a:lnTo>
                  <a:lnTo>
                    <a:pt x="1193" y="0"/>
                  </a:lnTo>
                  <a:lnTo>
                    <a:pt x="98678" y="3822"/>
                  </a:lnTo>
                  <a:lnTo>
                    <a:pt x="97485" y="34582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07" name="object 307"/>
            <p:cNvSpPr/>
            <p:nvPr/>
          </p:nvSpPr>
          <p:spPr>
            <a:xfrm>
              <a:off x="3199353" y="529583"/>
              <a:ext cx="87587" cy="67359"/>
            </a:xfrm>
            <a:custGeom>
              <a:avLst/>
              <a:gdLst/>
              <a:ahLst/>
              <a:cxnLst/>
              <a:rect l="l" t="t" r="r" b="b"/>
              <a:pathLst>
                <a:path w="100304" h="77139">
                  <a:moveTo>
                    <a:pt x="97472" y="77139"/>
                  </a:moveTo>
                  <a:lnTo>
                    <a:pt x="0" y="73317"/>
                  </a:lnTo>
                  <a:lnTo>
                    <a:pt x="2819" y="0"/>
                  </a:lnTo>
                  <a:lnTo>
                    <a:pt x="100304" y="3822"/>
                  </a:lnTo>
                  <a:lnTo>
                    <a:pt x="97472" y="77139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06" name="object 306"/>
            <p:cNvSpPr/>
            <p:nvPr/>
          </p:nvSpPr>
          <p:spPr>
            <a:xfrm>
              <a:off x="3207749" y="367305"/>
              <a:ext cx="85513" cy="12176"/>
            </a:xfrm>
            <a:custGeom>
              <a:avLst/>
              <a:gdLst/>
              <a:ahLst/>
              <a:cxnLst/>
              <a:rect l="l" t="t" r="r" b="b"/>
              <a:pathLst>
                <a:path w="97929" h="13944">
                  <a:moveTo>
                    <a:pt x="97536" y="13944"/>
                  </a:moveTo>
                  <a:lnTo>
                    <a:pt x="0" y="10172"/>
                  </a:lnTo>
                  <a:lnTo>
                    <a:pt x="406" y="0"/>
                  </a:lnTo>
                  <a:lnTo>
                    <a:pt x="97929" y="3771"/>
                  </a:lnTo>
                  <a:lnTo>
                    <a:pt x="97536" y="13944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05" name="object 305"/>
            <p:cNvSpPr/>
            <p:nvPr/>
          </p:nvSpPr>
          <p:spPr>
            <a:xfrm>
              <a:off x="3217807" y="100373"/>
              <a:ext cx="85813" cy="20793"/>
            </a:xfrm>
            <a:custGeom>
              <a:avLst/>
              <a:gdLst/>
              <a:ahLst/>
              <a:cxnLst/>
              <a:rect l="l" t="t" r="r" b="b"/>
              <a:pathLst>
                <a:path w="98272" h="23812">
                  <a:moveTo>
                    <a:pt x="97472" y="23812"/>
                  </a:moveTo>
                  <a:lnTo>
                    <a:pt x="0" y="20040"/>
                  </a:lnTo>
                  <a:lnTo>
                    <a:pt x="787" y="0"/>
                  </a:lnTo>
                  <a:lnTo>
                    <a:pt x="98272" y="3771"/>
                  </a:lnTo>
                  <a:lnTo>
                    <a:pt x="97472" y="23812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04" name="object 304"/>
            <p:cNvSpPr/>
            <p:nvPr/>
          </p:nvSpPr>
          <p:spPr>
            <a:xfrm>
              <a:off x="3526537" y="910840"/>
              <a:ext cx="87343" cy="35432"/>
            </a:xfrm>
            <a:custGeom>
              <a:avLst/>
              <a:gdLst/>
              <a:ahLst/>
              <a:cxnLst/>
              <a:rect l="l" t="t" r="r" b="b"/>
              <a:pathLst>
                <a:path w="100025" h="40576">
                  <a:moveTo>
                    <a:pt x="95757" y="40576"/>
                  </a:moveTo>
                  <a:lnTo>
                    <a:pt x="0" y="21780"/>
                  </a:lnTo>
                  <a:lnTo>
                    <a:pt x="4267" y="0"/>
                  </a:lnTo>
                  <a:lnTo>
                    <a:pt x="100025" y="18796"/>
                  </a:lnTo>
                  <a:lnTo>
                    <a:pt x="95757" y="40576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03" name="object 303"/>
            <p:cNvSpPr/>
            <p:nvPr/>
          </p:nvSpPr>
          <p:spPr>
            <a:xfrm>
              <a:off x="3551233" y="777329"/>
              <a:ext cx="88851" cy="43317"/>
            </a:xfrm>
            <a:custGeom>
              <a:avLst/>
              <a:gdLst/>
              <a:ahLst/>
              <a:cxnLst/>
              <a:rect l="l" t="t" r="r" b="b"/>
              <a:pathLst>
                <a:path w="101752" h="49606">
                  <a:moveTo>
                    <a:pt x="95694" y="49606"/>
                  </a:moveTo>
                  <a:lnTo>
                    <a:pt x="0" y="30810"/>
                  </a:lnTo>
                  <a:lnTo>
                    <a:pt x="6057" y="0"/>
                  </a:lnTo>
                  <a:lnTo>
                    <a:pt x="101752" y="18796"/>
                  </a:lnTo>
                  <a:lnTo>
                    <a:pt x="95694" y="49606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02" name="object 302"/>
            <p:cNvSpPr/>
            <p:nvPr/>
          </p:nvSpPr>
          <p:spPr>
            <a:xfrm>
              <a:off x="3585024" y="601966"/>
              <a:ext cx="89494" cy="46533"/>
            </a:xfrm>
            <a:custGeom>
              <a:avLst/>
              <a:gdLst/>
              <a:ahLst/>
              <a:cxnLst/>
              <a:rect l="l" t="t" r="r" b="b"/>
              <a:pathLst>
                <a:path w="102488" h="53289">
                  <a:moveTo>
                    <a:pt x="95745" y="53289"/>
                  </a:moveTo>
                  <a:lnTo>
                    <a:pt x="0" y="34480"/>
                  </a:lnTo>
                  <a:lnTo>
                    <a:pt x="6743" y="0"/>
                  </a:lnTo>
                  <a:lnTo>
                    <a:pt x="102488" y="18808"/>
                  </a:lnTo>
                  <a:lnTo>
                    <a:pt x="95745" y="53289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01" name="object 301"/>
            <p:cNvSpPr/>
            <p:nvPr/>
          </p:nvSpPr>
          <p:spPr>
            <a:xfrm>
              <a:off x="3626954" y="407772"/>
              <a:ext cx="85735" cy="27159"/>
            </a:xfrm>
            <a:custGeom>
              <a:avLst/>
              <a:gdLst/>
              <a:ahLst/>
              <a:cxnLst/>
              <a:rect l="l" t="t" r="r" b="b"/>
              <a:pathLst>
                <a:path w="98183" h="31102">
                  <a:moveTo>
                    <a:pt x="95745" y="31102"/>
                  </a:moveTo>
                  <a:lnTo>
                    <a:pt x="0" y="12293"/>
                  </a:lnTo>
                  <a:lnTo>
                    <a:pt x="2438" y="0"/>
                  </a:lnTo>
                  <a:lnTo>
                    <a:pt x="98183" y="18796"/>
                  </a:lnTo>
                  <a:lnTo>
                    <a:pt x="95745" y="31102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300" name="object 300"/>
            <p:cNvSpPr/>
            <p:nvPr/>
          </p:nvSpPr>
          <p:spPr>
            <a:xfrm>
              <a:off x="3676770" y="133898"/>
              <a:ext cx="89672" cy="47397"/>
            </a:xfrm>
            <a:custGeom>
              <a:avLst/>
              <a:gdLst/>
              <a:ahLst/>
              <a:cxnLst/>
              <a:rect l="l" t="t" r="r" b="b"/>
              <a:pathLst>
                <a:path w="102692" h="54279">
                  <a:moveTo>
                    <a:pt x="95745" y="54279"/>
                  </a:moveTo>
                  <a:lnTo>
                    <a:pt x="0" y="35471"/>
                  </a:lnTo>
                  <a:lnTo>
                    <a:pt x="6997" y="0"/>
                  </a:lnTo>
                  <a:lnTo>
                    <a:pt x="102692" y="18808"/>
                  </a:lnTo>
                  <a:lnTo>
                    <a:pt x="95745" y="54279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99" name="object 299"/>
            <p:cNvSpPr/>
            <p:nvPr/>
          </p:nvSpPr>
          <p:spPr>
            <a:xfrm>
              <a:off x="3357683" y="890435"/>
              <a:ext cx="86556" cy="26249"/>
            </a:xfrm>
            <a:custGeom>
              <a:avLst/>
              <a:gdLst/>
              <a:ahLst/>
              <a:cxnLst/>
              <a:rect l="l" t="t" r="r" b="b"/>
              <a:pathLst>
                <a:path w="99123" h="30060">
                  <a:moveTo>
                    <a:pt x="96939" y="30060"/>
                  </a:moveTo>
                  <a:lnTo>
                    <a:pt x="0" y="18707"/>
                  </a:lnTo>
                  <a:lnTo>
                    <a:pt x="2184" y="0"/>
                  </a:lnTo>
                  <a:lnTo>
                    <a:pt x="99123" y="11315"/>
                  </a:lnTo>
                  <a:lnTo>
                    <a:pt x="96939" y="3006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98" name="object 298"/>
            <p:cNvSpPr/>
            <p:nvPr/>
          </p:nvSpPr>
          <p:spPr>
            <a:xfrm>
              <a:off x="3372543" y="717933"/>
              <a:ext cx="91834" cy="71563"/>
            </a:xfrm>
            <a:custGeom>
              <a:avLst/>
              <a:gdLst/>
              <a:ahLst/>
              <a:cxnLst/>
              <a:rect l="l" t="t" r="r" b="b"/>
              <a:pathLst>
                <a:path w="105168" h="81953">
                  <a:moveTo>
                    <a:pt x="96939" y="81953"/>
                  </a:moveTo>
                  <a:lnTo>
                    <a:pt x="0" y="70650"/>
                  </a:lnTo>
                  <a:lnTo>
                    <a:pt x="8280" y="0"/>
                  </a:lnTo>
                  <a:lnTo>
                    <a:pt x="105168" y="11366"/>
                  </a:lnTo>
                  <a:lnTo>
                    <a:pt x="96939" y="81953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97" name="object 297"/>
            <p:cNvSpPr/>
            <p:nvPr/>
          </p:nvSpPr>
          <p:spPr>
            <a:xfrm>
              <a:off x="3392948" y="563673"/>
              <a:ext cx="89450" cy="51556"/>
            </a:xfrm>
            <a:custGeom>
              <a:avLst/>
              <a:gdLst/>
              <a:ahLst/>
              <a:cxnLst/>
              <a:rect l="l" t="t" r="r" b="b"/>
              <a:pathLst>
                <a:path w="102438" h="59042">
                  <a:moveTo>
                    <a:pt x="96888" y="59042"/>
                  </a:moveTo>
                  <a:lnTo>
                    <a:pt x="0" y="47726"/>
                  </a:lnTo>
                  <a:lnTo>
                    <a:pt x="5549" y="0"/>
                  </a:lnTo>
                  <a:lnTo>
                    <a:pt x="102438" y="11315"/>
                  </a:lnTo>
                  <a:lnTo>
                    <a:pt x="96888" y="59042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96" name="object 296"/>
            <p:cNvSpPr/>
            <p:nvPr/>
          </p:nvSpPr>
          <p:spPr>
            <a:xfrm>
              <a:off x="3418200" y="380558"/>
              <a:ext cx="85602" cy="18542"/>
            </a:xfrm>
            <a:custGeom>
              <a:avLst/>
              <a:gdLst/>
              <a:ahLst/>
              <a:cxnLst/>
              <a:rect l="l" t="t" r="r" b="b"/>
              <a:pathLst>
                <a:path w="98031" h="21234">
                  <a:moveTo>
                    <a:pt x="96888" y="21234"/>
                  </a:moveTo>
                  <a:lnTo>
                    <a:pt x="0" y="9931"/>
                  </a:lnTo>
                  <a:lnTo>
                    <a:pt x="1142" y="0"/>
                  </a:lnTo>
                  <a:lnTo>
                    <a:pt x="98031" y="11366"/>
                  </a:lnTo>
                  <a:lnTo>
                    <a:pt x="96888" y="21234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95" name="object 295"/>
            <p:cNvSpPr/>
            <p:nvPr/>
          </p:nvSpPr>
          <p:spPr>
            <a:xfrm>
              <a:off x="3448220" y="94307"/>
              <a:ext cx="89062" cy="48041"/>
            </a:xfrm>
            <a:custGeom>
              <a:avLst/>
              <a:gdLst/>
              <a:ahLst/>
              <a:cxnLst/>
              <a:rect l="l" t="t" r="r" b="b"/>
              <a:pathLst>
                <a:path w="101993" h="55016">
                  <a:moveTo>
                    <a:pt x="96888" y="55016"/>
                  </a:moveTo>
                  <a:lnTo>
                    <a:pt x="0" y="43700"/>
                  </a:lnTo>
                  <a:lnTo>
                    <a:pt x="5105" y="0"/>
                  </a:lnTo>
                  <a:lnTo>
                    <a:pt x="101993" y="11315"/>
                  </a:lnTo>
                  <a:lnTo>
                    <a:pt x="96888" y="55016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94" name="object 294"/>
            <p:cNvSpPr/>
            <p:nvPr/>
          </p:nvSpPr>
          <p:spPr>
            <a:xfrm>
              <a:off x="3856381" y="990155"/>
              <a:ext cx="89017" cy="53763"/>
            </a:xfrm>
            <a:custGeom>
              <a:avLst/>
              <a:gdLst/>
              <a:ahLst/>
              <a:cxnLst/>
              <a:rect l="l" t="t" r="r" b="b"/>
              <a:pathLst>
                <a:path w="101942" h="61569">
                  <a:moveTo>
                    <a:pt x="91668" y="61569"/>
                  </a:moveTo>
                  <a:lnTo>
                    <a:pt x="0" y="28232"/>
                  </a:lnTo>
                  <a:lnTo>
                    <a:pt x="10261" y="0"/>
                  </a:lnTo>
                  <a:lnTo>
                    <a:pt x="101942" y="33337"/>
                  </a:lnTo>
                  <a:lnTo>
                    <a:pt x="91668" y="61569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93" name="object 293"/>
            <p:cNvSpPr/>
            <p:nvPr/>
          </p:nvSpPr>
          <p:spPr>
            <a:xfrm>
              <a:off x="3900130" y="885145"/>
              <a:ext cx="83472" cy="38470"/>
            </a:xfrm>
            <a:custGeom>
              <a:avLst/>
              <a:gdLst/>
              <a:ahLst/>
              <a:cxnLst/>
              <a:rect l="l" t="t" r="r" b="b"/>
              <a:pathLst>
                <a:path w="95592" h="44056">
                  <a:moveTo>
                    <a:pt x="91681" y="44056"/>
                  </a:moveTo>
                  <a:lnTo>
                    <a:pt x="0" y="10718"/>
                  </a:lnTo>
                  <a:lnTo>
                    <a:pt x="3924" y="0"/>
                  </a:lnTo>
                  <a:lnTo>
                    <a:pt x="95592" y="33337"/>
                  </a:lnTo>
                  <a:lnTo>
                    <a:pt x="91681" y="44056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92" name="object 292"/>
            <p:cNvSpPr/>
            <p:nvPr/>
          </p:nvSpPr>
          <p:spPr>
            <a:xfrm>
              <a:off x="3960170" y="700522"/>
              <a:ext cx="90626" cy="58222"/>
            </a:xfrm>
            <a:custGeom>
              <a:avLst/>
              <a:gdLst/>
              <a:ahLst/>
              <a:cxnLst/>
              <a:rect l="l" t="t" r="r" b="b"/>
              <a:pathLst>
                <a:path w="103784" h="66675">
                  <a:moveTo>
                    <a:pt x="91681" y="66675"/>
                  </a:moveTo>
                  <a:lnTo>
                    <a:pt x="0" y="33337"/>
                  </a:lnTo>
                  <a:lnTo>
                    <a:pt x="12103" y="0"/>
                  </a:lnTo>
                  <a:lnTo>
                    <a:pt x="103784" y="33388"/>
                  </a:lnTo>
                  <a:lnTo>
                    <a:pt x="91681" y="66675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91" name="object 291"/>
            <p:cNvSpPr/>
            <p:nvPr/>
          </p:nvSpPr>
          <p:spPr>
            <a:xfrm>
              <a:off x="4034595" y="506194"/>
              <a:ext cx="86943" cy="48074"/>
            </a:xfrm>
            <a:custGeom>
              <a:avLst/>
              <a:gdLst/>
              <a:ahLst/>
              <a:cxnLst/>
              <a:rect l="l" t="t" r="r" b="b"/>
              <a:pathLst>
                <a:path w="99567" h="55054">
                  <a:moveTo>
                    <a:pt x="91681" y="55054"/>
                  </a:moveTo>
                  <a:lnTo>
                    <a:pt x="0" y="21717"/>
                  </a:lnTo>
                  <a:lnTo>
                    <a:pt x="7886" y="0"/>
                  </a:lnTo>
                  <a:lnTo>
                    <a:pt x="99567" y="33337"/>
                  </a:lnTo>
                  <a:lnTo>
                    <a:pt x="91681" y="55054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90" name="object 290"/>
            <p:cNvSpPr/>
            <p:nvPr/>
          </p:nvSpPr>
          <p:spPr>
            <a:xfrm>
              <a:off x="4122969" y="260866"/>
              <a:ext cx="87853" cy="50514"/>
            </a:xfrm>
            <a:custGeom>
              <a:avLst/>
              <a:gdLst/>
              <a:ahLst/>
              <a:cxnLst/>
              <a:rect l="l" t="t" r="r" b="b"/>
              <a:pathLst>
                <a:path w="100609" h="57848">
                  <a:moveTo>
                    <a:pt x="91668" y="57848"/>
                  </a:moveTo>
                  <a:lnTo>
                    <a:pt x="0" y="24460"/>
                  </a:lnTo>
                  <a:lnTo>
                    <a:pt x="8928" y="0"/>
                  </a:lnTo>
                  <a:lnTo>
                    <a:pt x="100609" y="33337"/>
                  </a:lnTo>
                  <a:lnTo>
                    <a:pt x="91668" y="57848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89" name="object 289"/>
            <p:cNvSpPr/>
            <p:nvPr/>
          </p:nvSpPr>
          <p:spPr>
            <a:xfrm>
              <a:off x="3693106" y="920067"/>
              <a:ext cx="94828" cy="68701"/>
            </a:xfrm>
            <a:custGeom>
              <a:avLst/>
              <a:gdLst/>
              <a:ahLst/>
              <a:cxnLst/>
              <a:rect l="l" t="t" r="r" b="b"/>
              <a:pathLst>
                <a:path w="108597" h="78676">
                  <a:moveTo>
                    <a:pt x="93954" y="78676"/>
                  </a:moveTo>
                  <a:lnTo>
                    <a:pt x="0" y="52489"/>
                  </a:lnTo>
                  <a:lnTo>
                    <a:pt x="14630" y="0"/>
                  </a:lnTo>
                  <a:lnTo>
                    <a:pt x="108597" y="26136"/>
                  </a:lnTo>
                  <a:lnTo>
                    <a:pt x="93954" y="78676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88" name="object 288"/>
            <p:cNvSpPr/>
            <p:nvPr/>
          </p:nvSpPr>
          <p:spPr>
            <a:xfrm>
              <a:off x="3727417" y="823674"/>
              <a:ext cx="87332" cy="41764"/>
            </a:xfrm>
            <a:custGeom>
              <a:avLst/>
              <a:gdLst/>
              <a:ahLst/>
              <a:cxnLst/>
              <a:rect l="l" t="t" r="r" b="b"/>
              <a:pathLst>
                <a:path w="100012" h="47828">
                  <a:moveTo>
                    <a:pt x="94005" y="47828"/>
                  </a:moveTo>
                  <a:lnTo>
                    <a:pt x="0" y="21640"/>
                  </a:lnTo>
                  <a:lnTo>
                    <a:pt x="6045" y="0"/>
                  </a:lnTo>
                  <a:lnTo>
                    <a:pt x="100012" y="26200"/>
                  </a:lnTo>
                  <a:lnTo>
                    <a:pt x="94005" y="47828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87" name="object 287"/>
            <p:cNvSpPr/>
            <p:nvPr/>
          </p:nvSpPr>
          <p:spPr>
            <a:xfrm>
              <a:off x="3774505" y="665090"/>
              <a:ext cx="84427" cy="31317"/>
            </a:xfrm>
            <a:custGeom>
              <a:avLst/>
              <a:gdLst/>
              <a:ahLst/>
              <a:cxnLst/>
              <a:rect l="l" t="t" r="r" b="b"/>
              <a:pathLst>
                <a:path w="96685" h="35864">
                  <a:moveTo>
                    <a:pt x="93954" y="35864"/>
                  </a:moveTo>
                  <a:lnTo>
                    <a:pt x="0" y="9715"/>
                  </a:lnTo>
                  <a:lnTo>
                    <a:pt x="2679" y="0"/>
                  </a:lnTo>
                  <a:lnTo>
                    <a:pt x="96685" y="26136"/>
                  </a:lnTo>
                  <a:lnTo>
                    <a:pt x="93954" y="35864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86" name="object 286"/>
            <p:cNvSpPr/>
            <p:nvPr/>
          </p:nvSpPr>
          <p:spPr>
            <a:xfrm>
              <a:off x="3832859" y="459273"/>
              <a:ext cx="83340" cy="27513"/>
            </a:xfrm>
            <a:custGeom>
              <a:avLst/>
              <a:gdLst/>
              <a:ahLst/>
              <a:cxnLst/>
              <a:rect l="l" t="t" r="r" b="b"/>
              <a:pathLst>
                <a:path w="95440" h="31508">
                  <a:moveTo>
                    <a:pt x="93954" y="31508"/>
                  </a:moveTo>
                  <a:lnTo>
                    <a:pt x="0" y="5308"/>
                  </a:lnTo>
                  <a:lnTo>
                    <a:pt x="1435" y="0"/>
                  </a:lnTo>
                  <a:lnTo>
                    <a:pt x="95440" y="26200"/>
                  </a:lnTo>
                  <a:lnTo>
                    <a:pt x="93954" y="31508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85" name="object 285"/>
            <p:cNvSpPr/>
            <p:nvPr/>
          </p:nvSpPr>
          <p:spPr>
            <a:xfrm>
              <a:off x="3902171" y="212702"/>
              <a:ext cx="82696" cy="25040"/>
            </a:xfrm>
            <a:custGeom>
              <a:avLst/>
              <a:gdLst/>
              <a:ahLst/>
              <a:cxnLst/>
              <a:rect l="l" t="t" r="r" b="b"/>
              <a:pathLst>
                <a:path w="94703" h="28676">
                  <a:moveTo>
                    <a:pt x="93954" y="28676"/>
                  </a:moveTo>
                  <a:lnTo>
                    <a:pt x="0" y="2527"/>
                  </a:lnTo>
                  <a:lnTo>
                    <a:pt x="685" y="0"/>
                  </a:lnTo>
                  <a:lnTo>
                    <a:pt x="94703" y="26136"/>
                  </a:lnTo>
                  <a:lnTo>
                    <a:pt x="93954" y="28676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84" name="object 284"/>
            <p:cNvSpPr/>
            <p:nvPr/>
          </p:nvSpPr>
          <p:spPr>
            <a:xfrm>
              <a:off x="3015373" y="850623"/>
              <a:ext cx="86944" cy="49560"/>
            </a:xfrm>
            <a:custGeom>
              <a:avLst/>
              <a:gdLst/>
              <a:ahLst/>
              <a:cxnLst/>
              <a:rect l="l" t="t" r="r" b="b"/>
              <a:pathLst>
                <a:path w="99568" h="56756">
                  <a:moveTo>
                    <a:pt x="2082" y="56756"/>
                  </a:moveTo>
                  <a:lnTo>
                    <a:pt x="0" y="3771"/>
                  </a:lnTo>
                  <a:lnTo>
                    <a:pt x="97523" y="0"/>
                  </a:lnTo>
                  <a:lnTo>
                    <a:pt x="99568" y="52933"/>
                  </a:lnTo>
                  <a:lnTo>
                    <a:pt x="2082" y="56756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83" name="object 283"/>
            <p:cNvSpPr/>
            <p:nvPr/>
          </p:nvSpPr>
          <p:spPr>
            <a:xfrm>
              <a:off x="3011647" y="754019"/>
              <a:ext cx="85680" cy="18242"/>
            </a:xfrm>
            <a:custGeom>
              <a:avLst/>
              <a:gdLst/>
              <a:ahLst/>
              <a:cxnLst/>
              <a:rect l="l" t="t" r="r" b="b"/>
              <a:pathLst>
                <a:path w="98120" h="20891">
                  <a:moveTo>
                    <a:pt x="647" y="20891"/>
                  </a:moveTo>
                  <a:lnTo>
                    <a:pt x="0" y="3771"/>
                  </a:lnTo>
                  <a:lnTo>
                    <a:pt x="97485" y="0"/>
                  </a:lnTo>
                  <a:lnTo>
                    <a:pt x="98120" y="17068"/>
                  </a:lnTo>
                  <a:lnTo>
                    <a:pt x="647" y="20891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82" name="object 282"/>
            <p:cNvSpPr/>
            <p:nvPr/>
          </p:nvSpPr>
          <p:spPr>
            <a:xfrm>
              <a:off x="3003718" y="549467"/>
              <a:ext cx="86811" cy="47475"/>
            </a:xfrm>
            <a:custGeom>
              <a:avLst/>
              <a:gdLst/>
              <a:ahLst/>
              <a:cxnLst/>
              <a:rect l="l" t="t" r="r" b="b"/>
              <a:pathLst>
                <a:path w="99415" h="54368">
                  <a:moveTo>
                    <a:pt x="1930" y="54368"/>
                  </a:moveTo>
                  <a:lnTo>
                    <a:pt x="0" y="3771"/>
                  </a:lnTo>
                  <a:lnTo>
                    <a:pt x="97485" y="0"/>
                  </a:lnTo>
                  <a:lnTo>
                    <a:pt x="99415" y="50545"/>
                  </a:lnTo>
                  <a:lnTo>
                    <a:pt x="1930" y="54368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81" name="object 281"/>
            <p:cNvSpPr/>
            <p:nvPr/>
          </p:nvSpPr>
          <p:spPr>
            <a:xfrm>
              <a:off x="2996532" y="364233"/>
              <a:ext cx="85591" cy="15248"/>
            </a:xfrm>
            <a:custGeom>
              <a:avLst/>
              <a:gdLst/>
              <a:ahLst/>
              <a:cxnLst/>
              <a:rect l="l" t="t" r="r" b="b"/>
              <a:pathLst>
                <a:path w="98018" h="17462">
                  <a:moveTo>
                    <a:pt x="495" y="17462"/>
                  </a:moveTo>
                  <a:lnTo>
                    <a:pt x="0" y="3771"/>
                  </a:lnTo>
                  <a:lnTo>
                    <a:pt x="97472" y="0"/>
                  </a:lnTo>
                  <a:lnTo>
                    <a:pt x="98018" y="13690"/>
                  </a:lnTo>
                  <a:lnTo>
                    <a:pt x="495" y="17462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80" name="object 280"/>
            <p:cNvSpPr/>
            <p:nvPr/>
          </p:nvSpPr>
          <p:spPr>
            <a:xfrm>
              <a:off x="2986517" y="106562"/>
              <a:ext cx="85558" cy="14605"/>
            </a:xfrm>
            <a:custGeom>
              <a:avLst/>
              <a:gdLst/>
              <a:ahLst/>
              <a:cxnLst/>
              <a:rect l="l" t="t" r="r" b="b"/>
              <a:pathLst>
                <a:path w="97980" h="16725">
                  <a:moveTo>
                    <a:pt x="495" y="16725"/>
                  </a:moveTo>
                  <a:lnTo>
                    <a:pt x="0" y="3771"/>
                  </a:lnTo>
                  <a:lnTo>
                    <a:pt x="97485" y="0"/>
                  </a:lnTo>
                  <a:lnTo>
                    <a:pt x="97980" y="12953"/>
                  </a:lnTo>
                  <a:lnTo>
                    <a:pt x="495" y="16725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78" name="object 278"/>
            <p:cNvSpPr/>
            <p:nvPr/>
          </p:nvSpPr>
          <p:spPr>
            <a:xfrm>
              <a:off x="4535632" y="1091438"/>
              <a:ext cx="174831" cy="190866"/>
            </a:xfrm>
            <a:custGeom>
              <a:avLst/>
              <a:gdLst/>
              <a:ahLst/>
              <a:cxnLst/>
              <a:rect l="l" t="t" r="r" b="b"/>
              <a:pathLst>
                <a:path w="200215" h="218579">
                  <a:moveTo>
                    <a:pt x="77139" y="218579"/>
                  </a:moveTo>
                  <a:lnTo>
                    <a:pt x="0" y="158800"/>
                  </a:lnTo>
                  <a:lnTo>
                    <a:pt x="123075" y="0"/>
                  </a:lnTo>
                  <a:lnTo>
                    <a:pt x="200215" y="59778"/>
                  </a:lnTo>
                  <a:lnTo>
                    <a:pt x="77139" y="218579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79" name="object 279"/>
            <p:cNvSpPr/>
            <p:nvPr/>
          </p:nvSpPr>
          <p:spPr>
            <a:xfrm>
              <a:off x="4643104" y="1073373"/>
              <a:ext cx="81355" cy="70265"/>
            </a:xfrm>
            <a:custGeom>
              <a:avLst/>
              <a:gdLst/>
              <a:ahLst/>
              <a:cxnLst/>
              <a:rect l="l" t="t" r="r" b="b"/>
              <a:pathLst>
                <a:path w="93167" h="80467">
                  <a:moveTo>
                    <a:pt x="77139" y="80467"/>
                  </a:moveTo>
                  <a:lnTo>
                    <a:pt x="0" y="20688"/>
                  </a:lnTo>
                  <a:lnTo>
                    <a:pt x="16027" y="0"/>
                  </a:lnTo>
                  <a:lnTo>
                    <a:pt x="93167" y="59778"/>
                  </a:lnTo>
                  <a:lnTo>
                    <a:pt x="77139" y="80467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77" name="object 277"/>
            <p:cNvSpPr/>
            <p:nvPr/>
          </p:nvSpPr>
          <p:spPr>
            <a:xfrm>
              <a:off x="4776404" y="894594"/>
              <a:ext cx="86633" cy="77018"/>
            </a:xfrm>
            <a:custGeom>
              <a:avLst/>
              <a:gdLst/>
              <a:ahLst/>
              <a:cxnLst/>
              <a:rect l="l" t="t" r="r" b="b"/>
              <a:pathLst>
                <a:path w="99212" h="88201">
                  <a:moveTo>
                    <a:pt x="77139" y="88201"/>
                  </a:moveTo>
                  <a:lnTo>
                    <a:pt x="0" y="28473"/>
                  </a:lnTo>
                  <a:lnTo>
                    <a:pt x="22072" y="0"/>
                  </a:lnTo>
                  <a:lnTo>
                    <a:pt x="99212" y="59728"/>
                  </a:lnTo>
                  <a:lnTo>
                    <a:pt x="77139" y="88201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76" name="object 276"/>
            <p:cNvSpPr/>
            <p:nvPr/>
          </p:nvSpPr>
          <p:spPr>
            <a:xfrm>
              <a:off x="4934777" y="710226"/>
              <a:ext cx="71129" cy="57090"/>
            </a:xfrm>
            <a:custGeom>
              <a:avLst/>
              <a:gdLst/>
              <a:ahLst/>
              <a:cxnLst/>
              <a:rect l="l" t="t" r="r" b="b"/>
              <a:pathLst>
                <a:path w="81457" h="65379">
                  <a:moveTo>
                    <a:pt x="77088" y="65379"/>
                  </a:moveTo>
                  <a:lnTo>
                    <a:pt x="0" y="5600"/>
                  </a:lnTo>
                  <a:lnTo>
                    <a:pt x="4368" y="0"/>
                  </a:lnTo>
                  <a:lnTo>
                    <a:pt x="81457" y="59778"/>
                  </a:lnTo>
                  <a:lnTo>
                    <a:pt x="77088" y="65379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75" name="object 275"/>
            <p:cNvSpPr/>
            <p:nvPr/>
          </p:nvSpPr>
          <p:spPr>
            <a:xfrm>
              <a:off x="4316653" y="1232179"/>
              <a:ext cx="72993" cy="49516"/>
            </a:xfrm>
            <a:custGeom>
              <a:avLst/>
              <a:gdLst/>
              <a:ahLst/>
              <a:cxnLst/>
              <a:rect l="l" t="t" r="r" b="b"/>
              <a:pathLst>
                <a:path w="83591" h="56705">
                  <a:moveTo>
                    <a:pt x="81546" y="56705"/>
                  </a:moveTo>
                  <a:lnTo>
                    <a:pt x="0" y="3124"/>
                  </a:lnTo>
                  <a:lnTo>
                    <a:pt x="2082" y="0"/>
                  </a:lnTo>
                  <a:lnTo>
                    <a:pt x="83591" y="53581"/>
                  </a:lnTo>
                  <a:lnTo>
                    <a:pt x="81546" y="56705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74" name="object 274"/>
            <p:cNvSpPr/>
            <p:nvPr/>
          </p:nvSpPr>
          <p:spPr>
            <a:xfrm>
              <a:off x="4386996" y="1105167"/>
              <a:ext cx="86168" cy="69577"/>
            </a:xfrm>
            <a:custGeom>
              <a:avLst/>
              <a:gdLst/>
              <a:ahLst/>
              <a:cxnLst/>
              <a:rect l="l" t="t" r="r" b="b"/>
              <a:pathLst>
                <a:path w="98679" h="79679">
                  <a:moveTo>
                    <a:pt x="81559" y="79679"/>
                  </a:moveTo>
                  <a:lnTo>
                    <a:pt x="0" y="26098"/>
                  </a:lnTo>
                  <a:lnTo>
                    <a:pt x="17170" y="0"/>
                  </a:lnTo>
                  <a:lnTo>
                    <a:pt x="98679" y="53632"/>
                  </a:lnTo>
                  <a:lnTo>
                    <a:pt x="81559" y="79679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73" name="object 273"/>
            <p:cNvSpPr/>
            <p:nvPr/>
          </p:nvSpPr>
          <p:spPr>
            <a:xfrm>
              <a:off x="4483432" y="967154"/>
              <a:ext cx="80523" cy="61038"/>
            </a:xfrm>
            <a:custGeom>
              <a:avLst/>
              <a:gdLst/>
              <a:ahLst/>
              <a:cxnLst/>
              <a:rect l="l" t="t" r="r" b="b"/>
              <a:pathLst>
                <a:path w="92214" h="69900">
                  <a:moveTo>
                    <a:pt x="81508" y="69900"/>
                  </a:moveTo>
                  <a:lnTo>
                    <a:pt x="0" y="16268"/>
                  </a:lnTo>
                  <a:lnTo>
                    <a:pt x="10706" y="0"/>
                  </a:lnTo>
                  <a:lnTo>
                    <a:pt x="92214" y="53581"/>
                  </a:lnTo>
                  <a:lnTo>
                    <a:pt x="81508" y="69900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72" name="object 272"/>
            <p:cNvSpPr/>
            <p:nvPr/>
          </p:nvSpPr>
          <p:spPr>
            <a:xfrm>
              <a:off x="4602992" y="797691"/>
              <a:ext cx="72427" cy="48683"/>
            </a:xfrm>
            <a:custGeom>
              <a:avLst/>
              <a:gdLst/>
              <a:ahLst/>
              <a:cxnLst/>
              <a:rect l="l" t="t" r="r" b="b"/>
              <a:pathLst>
                <a:path w="82943" h="55752">
                  <a:moveTo>
                    <a:pt x="81508" y="55752"/>
                  </a:moveTo>
                  <a:lnTo>
                    <a:pt x="0" y="2133"/>
                  </a:lnTo>
                  <a:lnTo>
                    <a:pt x="1435" y="0"/>
                  </a:lnTo>
                  <a:lnTo>
                    <a:pt x="82943" y="53568"/>
                  </a:lnTo>
                  <a:lnTo>
                    <a:pt x="81508" y="55752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71" name="object 271"/>
            <p:cNvSpPr/>
            <p:nvPr/>
          </p:nvSpPr>
          <p:spPr>
            <a:xfrm>
              <a:off x="4745041" y="570216"/>
              <a:ext cx="79958" cy="60173"/>
            </a:xfrm>
            <a:custGeom>
              <a:avLst/>
              <a:gdLst/>
              <a:ahLst/>
              <a:cxnLst/>
              <a:rect l="l" t="t" r="r" b="b"/>
              <a:pathLst>
                <a:path w="91567" h="68910">
                  <a:moveTo>
                    <a:pt x="81495" y="68910"/>
                  </a:moveTo>
                  <a:lnTo>
                    <a:pt x="0" y="15328"/>
                  </a:lnTo>
                  <a:lnTo>
                    <a:pt x="10058" y="0"/>
                  </a:lnTo>
                  <a:lnTo>
                    <a:pt x="91567" y="53632"/>
                  </a:lnTo>
                  <a:lnTo>
                    <a:pt x="81495" y="68910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70" name="object 270"/>
            <p:cNvSpPr/>
            <p:nvPr/>
          </p:nvSpPr>
          <p:spPr>
            <a:xfrm>
              <a:off x="4169103" y="1137794"/>
              <a:ext cx="81133" cy="53064"/>
            </a:xfrm>
            <a:custGeom>
              <a:avLst/>
              <a:gdLst/>
              <a:ahLst/>
              <a:cxnLst/>
              <a:rect l="l" t="t" r="r" b="b"/>
              <a:pathLst>
                <a:path w="92913" h="60769">
                  <a:moveTo>
                    <a:pt x="85382" y="60769"/>
                  </a:moveTo>
                  <a:lnTo>
                    <a:pt x="0" y="13639"/>
                  </a:lnTo>
                  <a:lnTo>
                    <a:pt x="7492" y="0"/>
                  </a:lnTo>
                  <a:lnTo>
                    <a:pt x="92913" y="47129"/>
                  </a:lnTo>
                  <a:lnTo>
                    <a:pt x="85382" y="60769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69" name="object 269"/>
            <p:cNvSpPr/>
            <p:nvPr/>
          </p:nvSpPr>
          <p:spPr>
            <a:xfrm>
              <a:off x="4230917" y="1004970"/>
              <a:ext cx="92622" cy="73769"/>
            </a:xfrm>
            <a:custGeom>
              <a:avLst/>
              <a:gdLst/>
              <a:ahLst/>
              <a:cxnLst/>
              <a:rect l="l" t="t" r="r" b="b"/>
              <a:pathLst>
                <a:path w="106070" h="84480">
                  <a:moveTo>
                    <a:pt x="85432" y="84480"/>
                  </a:moveTo>
                  <a:lnTo>
                    <a:pt x="0" y="37350"/>
                  </a:lnTo>
                  <a:lnTo>
                    <a:pt x="20637" y="0"/>
                  </a:lnTo>
                  <a:lnTo>
                    <a:pt x="106070" y="47129"/>
                  </a:lnTo>
                  <a:lnTo>
                    <a:pt x="85432" y="84480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68" name="object 268"/>
            <p:cNvSpPr/>
            <p:nvPr/>
          </p:nvSpPr>
          <p:spPr>
            <a:xfrm>
              <a:off x="4315700" y="859938"/>
              <a:ext cx="87853" cy="65197"/>
            </a:xfrm>
            <a:custGeom>
              <a:avLst/>
              <a:gdLst/>
              <a:ahLst/>
              <a:cxnLst/>
              <a:rect l="l" t="t" r="r" b="b"/>
              <a:pathLst>
                <a:path w="100609" h="74663">
                  <a:moveTo>
                    <a:pt x="85420" y="74663"/>
                  </a:moveTo>
                  <a:lnTo>
                    <a:pt x="0" y="27533"/>
                  </a:lnTo>
                  <a:lnTo>
                    <a:pt x="15176" y="0"/>
                  </a:lnTo>
                  <a:lnTo>
                    <a:pt x="100609" y="47129"/>
                  </a:lnTo>
                  <a:lnTo>
                    <a:pt x="85420" y="74663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67" name="object 267"/>
            <p:cNvSpPr/>
            <p:nvPr/>
          </p:nvSpPr>
          <p:spPr>
            <a:xfrm>
              <a:off x="4420831" y="685572"/>
              <a:ext cx="78925" cy="49039"/>
            </a:xfrm>
            <a:custGeom>
              <a:avLst/>
              <a:gdLst/>
              <a:ahLst/>
              <a:cxnLst/>
              <a:rect l="l" t="t" r="r" b="b"/>
              <a:pathLst>
                <a:path w="90385" h="56159">
                  <a:moveTo>
                    <a:pt x="85432" y="56159"/>
                  </a:moveTo>
                  <a:lnTo>
                    <a:pt x="0" y="9029"/>
                  </a:lnTo>
                  <a:lnTo>
                    <a:pt x="4965" y="0"/>
                  </a:lnTo>
                  <a:lnTo>
                    <a:pt x="90385" y="47129"/>
                  </a:lnTo>
                  <a:lnTo>
                    <a:pt x="85432" y="56159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66" name="object 266"/>
            <p:cNvSpPr/>
            <p:nvPr/>
          </p:nvSpPr>
          <p:spPr>
            <a:xfrm>
              <a:off x="4545724" y="450779"/>
              <a:ext cx="83606" cy="57533"/>
            </a:xfrm>
            <a:custGeom>
              <a:avLst/>
              <a:gdLst/>
              <a:ahLst/>
              <a:cxnLst/>
              <a:rect l="l" t="t" r="r" b="b"/>
              <a:pathLst>
                <a:path w="95745" h="65887">
                  <a:moveTo>
                    <a:pt x="85382" y="65887"/>
                  </a:moveTo>
                  <a:lnTo>
                    <a:pt x="0" y="18707"/>
                  </a:lnTo>
                  <a:lnTo>
                    <a:pt x="10312" y="0"/>
                  </a:lnTo>
                  <a:lnTo>
                    <a:pt x="95745" y="47129"/>
                  </a:lnTo>
                  <a:lnTo>
                    <a:pt x="85382" y="65887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65" name="object 265"/>
            <p:cNvSpPr/>
            <p:nvPr/>
          </p:nvSpPr>
          <p:spPr>
            <a:xfrm>
              <a:off x="4015320" y="1067484"/>
              <a:ext cx="81521" cy="43971"/>
            </a:xfrm>
            <a:custGeom>
              <a:avLst/>
              <a:gdLst/>
              <a:ahLst/>
              <a:cxnLst/>
              <a:rect l="l" t="t" r="r" b="b"/>
              <a:pathLst>
                <a:path w="93357" h="50355">
                  <a:moveTo>
                    <a:pt x="88849" y="50355"/>
                  </a:moveTo>
                  <a:lnTo>
                    <a:pt x="0" y="9969"/>
                  </a:lnTo>
                  <a:lnTo>
                    <a:pt x="4559" y="0"/>
                  </a:lnTo>
                  <a:lnTo>
                    <a:pt x="93357" y="40386"/>
                  </a:lnTo>
                  <a:lnTo>
                    <a:pt x="88849" y="50355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64" name="object 264"/>
            <p:cNvSpPr/>
            <p:nvPr/>
          </p:nvSpPr>
          <p:spPr>
            <a:xfrm>
              <a:off x="4068296" y="919845"/>
              <a:ext cx="95649" cy="75034"/>
            </a:xfrm>
            <a:custGeom>
              <a:avLst/>
              <a:gdLst/>
              <a:ahLst/>
              <a:cxnLst/>
              <a:rect l="l" t="t" r="r" b="b"/>
              <a:pathLst>
                <a:path w="109537" h="85928">
                  <a:moveTo>
                    <a:pt x="88849" y="85928"/>
                  </a:moveTo>
                  <a:lnTo>
                    <a:pt x="0" y="45542"/>
                  </a:lnTo>
                  <a:lnTo>
                    <a:pt x="20739" y="0"/>
                  </a:lnTo>
                  <a:lnTo>
                    <a:pt x="109537" y="40386"/>
                  </a:lnTo>
                  <a:lnTo>
                    <a:pt x="88849" y="85928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63" name="object 263"/>
            <p:cNvSpPr/>
            <p:nvPr/>
          </p:nvSpPr>
          <p:spPr>
            <a:xfrm>
              <a:off x="4140901" y="761992"/>
              <a:ext cx="94784" cy="73170"/>
            </a:xfrm>
            <a:custGeom>
              <a:avLst/>
              <a:gdLst/>
              <a:ahLst/>
              <a:cxnLst/>
              <a:rect l="l" t="t" r="r" b="b"/>
              <a:pathLst>
                <a:path w="108546" h="83794">
                  <a:moveTo>
                    <a:pt x="88849" y="83794"/>
                  </a:moveTo>
                  <a:lnTo>
                    <a:pt x="0" y="43408"/>
                  </a:lnTo>
                  <a:lnTo>
                    <a:pt x="19748" y="0"/>
                  </a:lnTo>
                  <a:lnTo>
                    <a:pt x="108546" y="40385"/>
                  </a:lnTo>
                  <a:lnTo>
                    <a:pt x="88849" y="83794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62" name="object 262"/>
            <p:cNvSpPr/>
            <p:nvPr/>
          </p:nvSpPr>
          <p:spPr>
            <a:xfrm>
              <a:off x="4230962" y="582826"/>
              <a:ext cx="86167" cy="54229"/>
            </a:xfrm>
            <a:custGeom>
              <a:avLst/>
              <a:gdLst/>
              <a:ahLst/>
              <a:cxnLst/>
              <a:rect l="l" t="t" r="r" b="b"/>
              <a:pathLst>
                <a:path w="98678" h="62103">
                  <a:moveTo>
                    <a:pt x="88798" y="62102"/>
                  </a:moveTo>
                  <a:lnTo>
                    <a:pt x="0" y="21729"/>
                  </a:lnTo>
                  <a:lnTo>
                    <a:pt x="9867" y="0"/>
                  </a:lnTo>
                  <a:lnTo>
                    <a:pt x="98678" y="40373"/>
                  </a:lnTo>
                  <a:lnTo>
                    <a:pt x="88798" y="62102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61" name="object 261"/>
            <p:cNvSpPr/>
            <p:nvPr/>
          </p:nvSpPr>
          <p:spPr>
            <a:xfrm>
              <a:off x="4337923" y="342054"/>
              <a:ext cx="88674" cy="59696"/>
            </a:xfrm>
            <a:custGeom>
              <a:avLst/>
              <a:gdLst/>
              <a:ahLst/>
              <a:cxnLst/>
              <a:rect l="l" t="t" r="r" b="b"/>
              <a:pathLst>
                <a:path w="101549" h="68364">
                  <a:moveTo>
                    <a:pt x="88849" y="68364"/>
                  </a:moveTo>
                  <a:lnTo>
                    <a:pt x="0" y="27978"/>
                  </a:lnTo>
                  <a:lnTo>
                    <a:pt x="12738" y="0"/>
                  </a:lnTo>
                  <a:lnTo>
                    <a:pt x="101549" y="40373"/>
                  </a:lnTo>
                  <a:lnTo>
                    <a:pt x="88849" y="68364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103932" y="1890992"/>
              <a:ext cx="48695" cy="77273"/>
            </a:xfrm>
            <a:custGeom>
              <a:avLst/>
              <a:gdLst/>
              <a:ahLst/>
              <a:cxnLst/>
              <a:rect l="l" t="t" r="r" b="b"/>
              <a:pathLst>
                <a:path w="55765" h="88493">
                  <a:moveTo>
                    <a:pt x="6997" y="88493"/>
                  </a:moveTo>
                  <a:lnTo>
                    <a:pt x="0" y="84480"/>
                  </a:lnTo>
                  <a:lnTo>
                    <a:pt x="48768" y="0"/>
                  </a:lnTo>
                  <a:lnTo>
                    <a:pt x="55765" y="4013"/>
                  </a:lnTo>
                  <a:lnTo>
                    <a:pt x="6997" y="88493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59" name="object 259"/>
            <p:cNvSpPr/>
            <p:nvPr/>
          </p:nvSpPr>
          <p:spPr>
            <a:xfrm>
              <a:off x="940190" y="1796462"/>
              <a:ext cx="60516" cy="84083"/>
            </a:xfrm>
            <a:custGeom>
              <a:avLst/>
              <a:gdLst/>
              <a:ahLst/>
              <a:cxnLst/>
              <a:rect l="l" t="t" r="r" b="b"/>
              <a:pathLst>
                <a:path w="69303" h="96291">
                  <a:moveTo>
                    <a:pt x="20485" y="96291"/>
                  </a:moveTo>
                  <a:lnTo>
                    <a:pt x="0" y="84493"/>
                  </a:lnTo>
                  <a:lnTo>
                    <a:pt x="48768" y="0"/>
                  </a:lnTo>
                  <a:lnTo>
                    <a:pt x="69303" y="11811"/>
                  </a:lnTo>
                  <a:lnTo>
                    <a:pt x="20485" y="96291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58" name="object 258"/>
            <p:cNvSpPr/>
            <p:nvPr/>
          </p:nvSpPr>
          <p:spPr>
            <a:xfrm>
              <a:off x="751918" y="1687737"/>
              <a:ext cx="60306" cy="84038"/>
            </a:xfrm>
            <a:custGeom>
              <a:avLst/>
              <a:gdLst/>
              <a:ahLst/>
              <a:cxnLst/>
              <a:rect l="l" t="t" r="r" b="b"/>
              <a:pathLst>
                <a:path w="69062" h="96240">
                  <a:moveTo>
                    <a:pt x="20294" y="96240"/>
                  </a:moveTo>
                  <a:lnTo>
                    <a:pt x="0" y="84531"/>
                  </a:lnTo>
                  <a:lnTo>
                    <a:pt x="48767" y="0"/>
                  </a:lnTo>
                  <a:lnTo>
                    <a:pt x="69062" y="11747"/>
                  </a:lnTo>
                  <a:lnTo>
                    <a:pt x="20294" y="96240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57" name="object 257"/>
            <p:cNvSpPr/>
            <p:nvPr/>
          </p:nvSpPr>
          <p:spPr>
            <a:xfrm>
              <a:off x="5947499" y="4017288"/>
              <a:ext cx="85735" cy="100496"/>
            </a:xfrm>
            <a:custGeom>
              <a:avLst/>
              <a:gdLst/>
              <a:ahLst/>
              <a:cxnLst/>
              <a:rect l="l" t="t" r="r" b="b"/>
              <a:pathLst>
                <a:path w="98183" h="115087">
                  <a:moveTo>
                    <a:pt x="66573" y="115087"/>
                  </a:moveTo>
                  <a:lnTo>
                    <a:pt x="0" y="92328"/>
                  </a:lnTo>
                  <a:lnTo>
                    <a:pt x="31597" y="0"/>
                  </a:lnTo>
                  <a:lnTo>
                    <a:pt x="98183" y="22771"/>
                  </a:lnTo>
                  <a:lnTo>
                    <a:pt x="66573" y="115087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56" name="object 256"/>
            <p:cNvSpPr/>
            <p:nvPr/>
          </p:nvSpPr>
          <p:spPr>
            <a:xfrm>
              <a:off x="4980910" y="4229425"/>
              <a:ext cx="78837" cy="93087"/>
            </a:xfrm>
            <a:custGeom>
              <a:avLst/>
              <a:gdLst/>
              <a:ahLst/>
              <a:cxnLst/>
              <a:rect l="l" t="t" r="r" b="b"/>
              <a:pathLst>
                <a:path w="90284" h="106603">
                  <a:moveTo>
                    <a:pt x="38252" y="106603"/>
                  </a:moveTo>
                  <a:lnTo>
                    <a:pt x="0" y="82499"/>
                  </a:lnTo>
                  <a:lnTo>
                    <a:pt x="52044" y="0"/>
                  </a:lnTo>
                  <a:lnTo>
                    <a:pt x="90284" y="24053"/>
                  </a:lnTo>
                  <a:lnTo>
                    <a:pt x="38252" y="106603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55" name="object 255"/>
            <p:cNvSpPr/>
            <p:nvPr/>
          </p:nvSpPr>
          <p:spPr>
            <a:xfrm>
              <a:off x="5237663" y="4391226"/>
              <a:ext cx="52898" cy="76763"/>
            </a:xfrm>
            <a:custGeom>
              <a:avLst/>
              <a:gdLst/>
              <a:ahLst/>
              <a:cxnLst/>
              <a:rect l="l" t="t" r="r" b="b"/>
              <a:pathLst>
                <a:path w="60579" h="87909">
                  <a:moveTo>
                    <a:pt x="8534" y="87909"/>
                  </a:moveTo>
                  <a:lnTo>
                    <a:pt x="0" y="82550"/>
                  </a:lnTo>
                  <a:lnTo>
                    <a:pt x="52044" y="0"/>
                  </a:lnTo>
                  <a:lnTo>
                    <a:pt x="60579" y="5410"/>
                  </a:lnTo>
                  <a:lnTo>
                    <a:pt x="8534" y="87909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54" name="object 254"/>
            <p:cNvSpPr/>
            <p:nvPr/>
          </p:nvSpPr>
          <p:spPr>
            <a:xfrm>
              <a:off x="5640456" y="4645071"/>
              <a:ext cx="81355" cy="94740"/>
            </a:xfrm>
            <a:custGeom>
              <a:avLst/>
              <a:gdLst/>
              <a:ahLst/>
              <a:cxnLst/>
              <a:rect l="l" t="t" r="r" b="b"/>
              <a:pathLst>
                <a:path w="93167" h="108496">
                  <a:moveTo>
                    <a:pt x="41122" y="108496"/>
                  </a:moveTo>
                  <a:lnTo>
                    <a:pt x="0" y="82550"/>
                  </a:lnTo>
                  <a:lnTo>
                    <a:pt x="51981" y="0"/>
                  </a:lnTo>
                  <a:lnTo>
                    <a:pt x="93167" y="25946"/>
                  </a:lnTo>
                  <a:lnTo>
                    <a:pt x="41122" y="108496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53" name="object 253"/>
            <p:cNvSpPr/>
            <p:nvPr/>
          </p:nvSpPr>
          <p:spPr>
            <a:xfrm>
              <a:off x="5068975" y="4080189"/>
              <a:ext cx="83650" cy="98554"/>
            </a:xfrm>
            <a:custGeom>
              <a:avLst/>
              <a:gdLst/>
              <a:ahLst/>
              <a:cxnLst/>
              <a:rect l="l" t="t" r="r" b="b"/>
              <a:pathLst>
                <a:path w="95796" h="112864">
                  <a:moveTo>
                    <a:pt x="50355" y="112864"/>
                  </a:moveTo>
                  <a:lnTo>
                    <a:pt x="0" y="86321"/>
                  </a:lnTo>
                  <a:lnTo>
                    <a:pt x="45491" y="0"/>
                  </a:lnTo>
                  <a:lnTo>
                    <a:pt x="95796" y="26542"/>
                  </a:lnTo>
                  <a:lnTo>
                    <a:pt x="50355" y="112864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52" name="object 252"/>
            <p:cNvSpPr/>
            <p:nvPr/>
          </p:nvSpPr>
          <p:spPr>
            <a:xfrm>
              <a:off x="5337471" y="4221629"/>
              <a:ext cx="60084" cy="86112"/>
            </a:xfrm>
            <a:custGeom>
              <a:avLst/>
              <a:gdLst/>
              <a:ahLst/>
              <a:cxnLst/>
              <a:rect l="l" t="t" r="r" b="b"/>
              <a:pathLst>
                <a:path w="68808" h="98615">
                  <a:moveTo>
                    <a:pt x="23317" y="98615"/>
                  </a:moveTo>
                  <a:lnTo>
                    <a:pt x="0" y="86321"/>
                  </a:lnTo>
                  <a:lnTo>
                    <a:pt x="45491" y="0"/>
                  </a:lnTo>
                  <a:lnTo>
                    <a:pt x="68808" y="12306"/>
                  </a:lnTo>
                  <a:lnTo>
                    <a:pt x="23317" y="98615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51" name="object 251"/>
            <p:cNvSpPr/>
            <p:nvPr/>
          </p:nvSpPr>
          <p:spPr>
            <a:xfrm>
              <a:off x="5758717" y="4443513"/>
              <a:ext cx="92134" cy="103013"/>
            </a:xfrm>
            <a:custGeom>
              <a:avLst/>
              <a:gdLst/>
              <a:ahLst/>
              <a:cxnLst/>
              <a:rect l="l" t="t" r="r" b="b"/>
              <a:pathLst>
                <a:path w="105511" h="117970">
                  <a:moveTo>
                    <a:pt x="60070" y="117970"/>
                  </a:moveTo>
                  <a:lnTo>
                    <a:pt x="0" y="86309"/>
                  </a:lnTo>
                  <a:lnTo>
                    <a:pt x="45491" y="0"/>
                  </a:lnTo>
                  <a:lnTo>
                    <a:pt x="105511" y="31648"/>
                  </a:lnTo>
                  <a:lnTo>
                    <a:pt x="60070" y="117970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50" name="object 250"/>
            <p:cNvSpPr/>
            <p:nvPr/>
          </p:nvSpPr>
          <p:spPr>
            <a:xfrm>
              <a:off x="5145483" y="3925064"/>
              <a:ext cx="68357" cy="93132"/>
            </a:xfrm>
            <a:custGeom>
              <a:avLst/>
              <a:gdLst/>
              <a:ahLst/>
              <a:cxnLst/>
              <a:rect l="l" t="t" r="r" b="b"/>
              <a:pathLst>
                <a:path w="78282" h="106654">
                  <a:moveTo>
                    <a:pt x="39636" y="106654"/>
                  </a:moveTo>
                  <a:lnTo>
                    <a:pt x="0" y="89585"/>
                  </a:lnTo>
                  <a:lnTo>
                    <a:pt x="38646" y="0"/>
                  </a:lnTo>
                  <a:lnTo>
                    <a:pt x="78282" y="17106"/>
                  </a:lnTo>
                  <a:lnTo>
                    <a:pt x="39636" y="106654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49" name="object 249"/>
            <p:cNvSpPr/>
            <p:nvPr/>
          </p:nvSpPr>
          <p:spPr>
            <a:xfrm>
              <a:off x="5424116" y="4045267"/>
              <a:ext cx="43360" cy="82353"/>
            </a:xfrm>
            <a:custGeom>
              <a:avLst/>
              <a:gdLst/>
              <a:ahLst/>
              <a:cxnLst/>
              <a:rect l="l" t="t" r="r" b="b"/>
              <a:pathLst>
                <a:path w="49656" h="94310">
                  <a:moveTo>
                    <a:pt x="11010" y="94310"/>
                  </a:moveTo>
                  <a:lnTo>
                    <a:pt x="0" y="89547"/>
                  </a:lnTo>
                  <a:lnTo>
                    <a:pt x="38646" y="0"/>
                  </a:lnTo>
                  <a:lnTo>
                    <a:pt x="49656" y="4724"/>
                  </a:lnTo>
                  <a:lnTo>
                    <a:pt x="11010" y="94310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48" name="object 248"/>
            <p:cNvSpPr/>
            <p:nvPr/>
          </p:nvSpPr>
          <p:spPr>
            <a:xfrm>
              <a:off x="5861298" y="4233838"/>
              <a:ext cx="56403" cy="87986"/>
            </a:xfrm>
            <a:custGeom>
              <a:avLst/>
              <a:gdLst/>
              <a:ahLst/>
              <a:cxnLst/>
              <a:rect l="l" t="t" r="r" b="b"/>
              <a:pathLst>
                <a:path w="64592" h="100761">
                  <a:moveTo>
                    <a:pt x="25946" y="100761"/>
                  </a:moveTo>
                  <a:lnTo>
                    <a:pt x="0" y="89547"/>
                  </a:lnTo>
                  <a:lnTo>
                    <a:pt x="38646" y="0"/>
                  </a:lnTo>
                  <a:lnTo>
                    <a:pt x="64592" y="11214"/>
                  </a:lnTo>
                  <a:lnTo>
                    <a:pt x="25946" y="100761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47" name="object 247"/>
            <p:cNvSpPr/>
            <p:nvPr/>
          </p:nvSpPr>
          <p:spPr>
            <a:xfrm>
              <a:off x="1141715" y="4080189"/>
              <a:ext cx="79181" cy="96171"/>
            </a:xfrm>
            <a:custGeom>
              <a:avLst/>
              <a:gdLst/>
              <a:ahLst/>
              <a:cxnLst/>
              <a:rect l="l" t="t" r="r" b="b"/>
              <a:pathLst>
                <a:path w="90678" h="110134">
                  <a:moveTo>
                    <a:pt x="45440" y="110134"/>
                  </a:moveTo>
                  <a:lnTo>
                    <a:pt x="0" y="23812"/>
                  </a:lnTo>
                  <a:lnTo>
                    <a:pt x="45186" y="0"/>
                  </a:lnTo>
                  <a:lnTo>
                    <a:pt x="90678" y="86321"/>
                  </a:lnTo>
                  <a:lnTo>
                    <a:pt x="45440" y="110134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46" name="object 246"/>
            <p:cNvSpPr/>
            <p:nvPr/>
          </p:nvSpPr>
          <p:spPr>
            <a:xfrm>
              <a:off x="906488" y="4221629"/>
              <a:ext cx="45911" cy="78627"/>
            </a:xfrm>
            <a:custGeom>
              <a:avLst/>
              <a:gdLst/>
              <a:ahLst/>
              <a:cxnLst/>
              <a:rect l="l" t="t" r="r" b="b"/>
              <a:pathLst>
                <a:path w="52577" h="90043">
                  <a:moveTo>
                    <a:pt x="45491" y="90043"/>
                  </a:moveTo>
                  <a:lnTo>
                    <a:pt x="0" y="3721"/>
                  </a:lnTo>
                  <a:lnTo>
                    <a:pt x="7086" y="0"/>
                  </a:lnTo>
                  <a:lnTo>
                    <a:pt x="52577" y="86321"/>
                  </a:lnTo>
                  <a:lnTo>
                    <a:pt x="45491" y="90043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45" name="object 245"/>
            <p:cNvSpPr/>
            <p:nvPr/>
          </p:nvSpPr>
          <p:spPr>
            <a:xfrm>
              <a:off x="491008" y="4443514"/>
              <a:ext cx="40156" cy="75632"/>
            </a:xfrm>
            <a:custGeom>
              <a:avLst/>
              <a:gdLst/>
              <a:ahLst/>
              <a:cxnLst/>
              <a:rect l="l" t="t" r="r" b="b"/>
              <a:pathLst>
                <a:path w="45986" h="86613">
                  <a:moveTo>
                    <a:pt x="45440" y="86613"/>
                  </a:moveTo>
                  <a:lnTo>
                    <a:pt x="0" y="292"/>
                  </a:lnTo>
                  <a:lnTo>
                    <a:pt x="495" y="0"/>
                  </a:lnTo>
                  <a:lnTo>
                    <a:pt x="45986" y="86309"/>
                  </a:lnTo>
                  <a:lnTo>
                    <a:pt x="45440" y="86613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44" name="object 244"/>
            <p:cNvSpPr/>
            <p:nvPr/>
          </p:nvSpPr>
          <p:spPr>
            <a:xfrm>
              <a:off x="1203618" y="4229425"/>
              <a:ext cx="105353" cy="109811"/>
            </a:xfrm>
            <a:custGeom>
              <a:avLst/>
              <a:gdLst/>
              <a:ahLst/>
              <a:cxnLst/>
              <a:rect l="l" t="t" r="r" b="b"/>
              <a:pathLst>
                <a:path w="120650" h="125755">
                  <a:moveTo>
                    <a:pt x="52031" y="125755"/>
                  </a:moveTo>
                  <a:lnTo>
                    <a:pt x="0" y="43205"/>
                  </a:lnTo>
                  <a:lnTo>
                    <a:pt x="68605" y="0"/>
                  </a:lnTo>
                  <a:lnTo>
                    <a:pt x="120650" y="82499"/>
                  </a:lnTo>
                  <a:lnTo>
                    <a:pt x="52031" y="125755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43" name="object 243"/>
            <p:cNvSpPr/>
            <p:nvPr/>
          </p:nvSpPr>
          <p:spPr>
            <a:xfrm>
              <a:off x="997625" y="4391226"/>
              <a:ext cx="54584" cy="77839"/>
            </a:xfrm>
            <a:custGeom>
              <a:avLst/>
              <a:gdLst/>
              <a:ahLst/>
              <a:cxnLst/>
              <a:rect l="l" t="t" r="r" b="b"/>
              <a:pathLst>
                <a:path w="62509" h="89141">
                  <a:moveTo>
                    <a:pt x="51993" y="89141"/>
                  </a:moveTo>
                  <a:lnTo>
                    <a:pt x="0" y="6591"/>
                  </a:lnTo>
                  <a:lnTo>
                    <a:pt x="10477" y="0"/>
                  </a:lnTo>
                  <a:lnTo>
                    <a:pt x="62509" y="82550"/>
                  </a:lnTo>
                  <a:lnTo>
                    <a:pt x="51993" y="89141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42" name="object 242"/>
            <p:cNvSpPr/>
            <p:nvPr/>
          </p:nvSpPr>
          <p:spPr>
            <a:xfrm>
              <a:off x="601518" y="4645071"/>
              <a:ext cx="47908" cy="73647"/>
            </a:xfrm>
            <a:custGeom>
              <a:avLst/>
              <a:gdLst/>
              <a:ahLst/>
              <a:cxnLst/>
              <a:rect l="l" t="t" r="r" b="b"/>
              <a:pathLst>
                <a:path w="54864" h="84340">
                  <a:moveTo>
                    <a:pt x="52031" y="84340"/>
                  </a:moveTo>
                  <a:lnTo>
                    <a:pt x="0" y="1790"/>
                  </a:lnTo>
                  <a:lnTo>
                    <a:pt x="2870" y="0"/>
                  </a:lnTo>
                  <a:lnTo>
                    <a:pt x="54864" y="82550"/>
                  </a:lnTo>
                  <a:lnTo>
                    <a:pt x="52031" y="84340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41" name="object 241"/>
            <p:cNvSpPr/>
            <p:nvPr/>
          </p:nvSpPr>
          <p:spPr>
            <a:xfrm>
              <a:off x="1316024" y="4371773"/>
              <a:ext cx="92011" cy="98988"/>
            </a:xfrm>
            <a:custGeom>
              <a:avLst/>
              <a:gdLst/>
              <a:ahLst/>
              <a:cxnLst/>
              <a:rect l="l" t="t" r="r" b="b"/>
              <a:pathLst>
                <a:path w="105371" h="113360">
                  <a:moveTo>
                    <a:pt x="58242" y="113360"/>
                  </a:moveTo>
                  <a:lnTo>
                    <a:pt x="0" y="35115"/>
                  </a:lnTo>
                  <a:lnTo>
                    <a:pt x="47129" y="0"/>
                  </a:lnTo>
                  <a:lnTo>
                    <a:pt x="105371" y="78282"/>
                  </a:lnTo>
                  <a:lnTo>
                    <a:pt x="58242" y="11336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40" name="object 240"/>
            <p:cNvSpPr/>
            <p:nvPr/>
          </p:nvSpPr>
          <p:spPr>
            <a:xfrm>
              <a:off x="1104020" y="4553025"/>
              <a:ext cx="60605" cy="75544"/>
            </a:xfrm>
            <a:custGeom>
              <a:avLst/>
              <a:gdLst/>
              <a:ahLst/>
              <a:cxnLst/>
              <a:rect l="l" t="t" r="r" b="b"/>
              <a:pathLst>
                <a:path w="69405" h="86512">
                  <a:moveTo>
                    <a:pt x="58292" y="86512"/>
                  </a:moveTo>
                  <a:lnTo>
                    <a:pt x="0" y="8280"/>
                  </a:lnTo>
                  <a:lnTo>
                    <a:pt x="11112" y="0"/>
                  </a:lnTo>
                  <a:lnTo>
                    <a:pt x="69405" y="78231"/>
                  </a:lnTo>
                  <a:lnTo>
                    <a:pt x="58292" y="86512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39" name="object 239"/>
            <p:cNvSpPr/>
            <p:nvPr/>
          </p:nvSpPr>
          <p:spPr>
            <a:xfrm>
              <a:off x="717529" y="4837324"/>
              <a:ext cx="65197" cy="79015"/>
            </a:xfrm>
            <a:custGeom>
              <a:avLst/>
              <a:gdLst/>
              <a:ahLst/>
              <a:cxnLst/>
              <a:rect l="l" t="t" r="r" b="b"/>
              <a:pathLst>
                <a:path w="74663" h="90487">
                  <a:moveTo>
                    <a:pt x="58242" y="90487"/>
                  </a:moveTo>
                  <a:lnTo>
                    <a:pt x="0" y="12204"/>
                  </a:lnTo>
                  <a:lnTo>
                    <a:pt x="16421" y="0"/>
                  </a:lnTo>
                  <a:lnTo>
                    <a:pt x="74663" y="78232"/>
                  </a:lnTo>
                  <a:lnTo>
                    <a:pt x="58242" y="90487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38" name="object 238"/>
            <p:cNvSpPr/>
            <p:nvPr/>
          </p:nvSpPr>
          <p:spPr>
            <a:xfrm>
              <a:off x="1458550" y="4506493"/>
              <a:ext cx="59042" cy="66804"/>
            </a:xfrm>
            <a:custGeom>
              <a:avLst/>
              <a:gdLst/>
              <a:ahLst/>
              <a:cxnLst/>
              <a:rect l="l" t="t" r="r" b="b"/>
              <a:pathLst>
                <a:path w="67614" h="76504">
                  <a:moveTo>
                    <a:pt x="64147" y="76504"/>
                  </a:moveTo>
                  <a:lnTo>
                    <a:pt x="0" y="2984"/>
                  </a:lnTo>
                  <a:lnTo>
                    <a:pt x="3467" y="0"/>
                  </a:lnTo>
                  <a:lnTo>
                    <a:pt x="67614" y="73469"/>
                  </a:lnTo>
                  <a:lnTo>
                    <a:pt x="64147" y="76504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37" name="object 237"/>
            <p:cNvSpPr/>
            <p:nvPr/>
          </p:nvSpPr>
          <p:spPr>
            <a:xfrm>
              <a:off x="1225442" y="4706021"/>
              <a:ext cx="63511" cy="70697"/>
            </a:xfrm>
            <a:custGeom>
              <a:avLst/>
              <a:gdLst/>
              <a:ahLst/>
              <a:cxnLst/>
              <a:rect l="l" t="t" r="r" b="b"/>
              <a:pathLst>
                <a:path w="72732" h="80962">
                  <a:moveTo>
                    <a:pt x="64147" y="80962"/>
                  </a:moveTo>
                  <a:lnTo>
                    <a:pt x="0" y="7442"/>
                  </a:lnTo>
                  <a:lnTo>
                    <a:pt x="8585" y="0"/>
                  </a:lnTo>
                  <a:lnTo>
                    <a:pt x="72732" y="73532"/>
                  </a:lnTo>
                  <a:lnTo>
                    <a:pt x="64147" y="80962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36" name="object 236"/>
            <p:cNvSpPr/>
            <p:nvPr/>
          </p:nvSpPr>
          <p:spPr>
            <a:xfrm>
              <a:off x="1051045" y="4849113"/>
              <a:ext cx="73946" cy="79791"/>
            </a:xfrm>
            <a:custGeom>
              <a:avLst/>
              <a:gdLst/>
              <a:ahLst/>
              <a:cxnLst/>
              <a:rect l="l" t="t" r="r" b="b"/>
              <a:pathLst>
                <a:path w="84683" h="91376">
                  <a:moveTo>
                    <a:pt x="64147" y="91376"/>
                  </a:moveTo>
                  <a:lnTo>
                    <a:pt x="0" y="17907"/>
                  </a:lnTo>
                  <a:lnTo>
                    <a:pt x="20535" y="0"/>
                  </a:lnTo>
                  <a:lnTo>
                    <a:pt x="84683" y="73520"/>
                  </a:lnTo>
                  <a:lnTo>
                    <a:pt x="64147" y="91376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35" name="object 235"/>
            <p:cNvSpPr/>
            <p:nvPr/>
          </p:nvSpPr>
          <p:spPr>
            <a:xfrm>
              <a:off x="856662" y="5019054"/>
              <a:ext cx="73559" cy="79491"/>
            </a:xfrm>
            <a:custGeom>
              <a:avLst/>
              <a:gdLst/>
              <a:ahLst/>
              <a:cxnLst/>
              <a:rect l="l" t="t" r="r" b="b"/>
              <a:pathLst>
                <a:path w="84239" h="91033">
                  <a:moveTo>
                    <a:pt x="64147" y="91033"/>
                  </a:moveTo>
                  <a:lnTo>
                    <a:pt x="0" y="17513"/>
                  </a:lnTo>
                  <a:lnTo>
                    <a:pt x="20104" y="0"/>
                  </a:lnTo>
                  <a:lnTo>
                    <a:pt x="84239" y="73520"/>
                  </a:lnTo>
                  <a:lnTo>
                    <a:pt x="64147" y="91033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34" name="object 234"/>
            <p:cNvSpPr/>
            <p:nvPr/>
          </p:nvSpPr>
          <p:spPr>
            <a:xfrm>
              <a:off x="1545495" y="4632684"/>
              <a:ext cx="91402" cy="90847"/>
            </a:xfrm>
            <a:custGeom>
              <a:avLst/>
              <a:gdLst/>
              <a:ahLst/>
              <a:cxnLst/>
              <a:rect l="l" t="t" r="r" b="b"/>
              <a:pathLst>
                <a:path w="104673" h="104038">
                  <a:moveTo>
                    <a:pt x="69646" y="104038"/>
                  </a:moveTo>
                  <a:lnTo>
                    <a:pt x="0" y="35725"/>
                  </a:lnTo>
                  <a:lnTo>
                    <a:pt x="35026" y="0"/>
                  </a:lnTo>
                  <a:lnTo>
                    <a:pt x="104673" y="68313"/>
                  </a:lnTo>
                  <a:lnTo>
                    <a:pt x="69646" y="104038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33" name="object 233"/>
            <p:cNvSpPr/>
            <p:nvPr/>
          </p:nvSpPr>
          <p:spPr>
            <a:xfrm>
              <a:off x="1348784" y="4849323"/>
              <a:ext cx="75632" cy="74779"/>
            </a:xfrm>
            <a:custGeom>
              <a:avLst/>
              <a:gdLst/>
              <a:ahLst/>
              <a:cxnLst/>
              <a:rect l="l" t="t" r="r" b="b"/>
              <a:pathLst>
                <a:path w="86613" h="85636">
                  <a:moveTo>
                    <a:pt x="69697" y="85636"/>
                  </a:moveTo>
                  <a:lnTo>
                    <a:pt x="0" y="17322"/>
                  </a:lnTo>
                  <a:lnTo>
                    <a:pt x="16954" y="0"/>
                  </a:lnTo>
                  <a:lnTo>
                    <a:pt x="86613" y="68313"/>
                  </a:lnTo>
                  <a:lnTo>
                    <a:pt x="69697" y="85636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32" name="object 232"/>
            <p:cNvSpPr/>
            <p:nvPr/>
          </p:nvSpPr>
          <p:spPr>
            <a:xfrm>
              <a:off x="1025571" y="5189260"/>
              <a:ext cx="65452" cy="64365"/>
            </a:xfrm>
            <a:custGeom>
              <a:avLst/>
              <a:gdLst/>
              <a:ahLst/>
              <a:cxnLst/>
              <a:rect l="l" t="t" r="r" b="b"/>
              <a:pathLst>
                <a:path w="74955" h="73710">
                  <a:moveTo>
                    <a:pt x="69646" y="73710"/>
                  </a:moveTo>
                  <a:lnTo>
                    <a:pt x="0" y="5397"/>
                  </a:lnTo>
                  <a:lnTo>
                    <a:pt x="5308" y="0"/>
                  </a:lnTo>
                  <a:lnTo>
                    <a:pt x="74955" y="68313"/>
                  </a:lnTo>
                  <a:lnTo>
                    <a:pt x="69646" y="73710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31" name="object 231"/>
            <p:cNvSpPr/>
            <p:nvPr/>
          </p:nvSpPr>
          <p:spPr>
            <a:xfrm>
              <a:off x="1615715" y="4847727"/>
              <a:ext cx="67314" cy="57179"/>
            </a:xfrm>
            <a:custGeom>
              <a:avLst/>
              <a:gdLst/>
              <a:ahLst/>
              <a:cxnLst/>
              <a:rect l="l" t="t" r="r" b="b"/>
              <a:pathLst>
                <a:path w="77088" h="65481">
                  <a:moveTo>
                    <a:pt x="74714" y="65481"/>
                  </a:moveTo>
                  <a:lnTo>
                    <a:pt x="0" y="2781"/>
                  </a:lnTo>
                  <a:lnTo>
                    <a:pt x="2324" y="0"/>
                  </a:lnTo>
                  <a:lnTo>
                    <a:pt x="77088" y="62699"/>
                  </a:lnTo>
                  <a:lnTo>
                    <a:pt x="74714" y="65481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30" name="object 230"/>
            <p:cNvSpPr/>
            <p:nvPr/>
          </p:nvSpPr>
          <p:spPr>
            <a:xfrm>
              <a:off x="1504164" y="4982102"/>
              <a:ext cx="66061" cy="55748"/>
            </a:xfrm>
            <a:custGeom>
              <a:avLst/>
              <a:gdLst/>
              <a:ahLst/>
              <a:cxnLst/>
              <a:rect l="l" t="t" r="r" b="b"/>
              <a:pathLst>
                <a:path w="75653" h="63842">
                  <a:moveTo>
                    <a:pt x="74764" y="63842"/>
                  </a:moveTo>
                  <a:lnTo>
                    <a:pt x="0" y="1092"/>
                  </a:lnTo>
                  <a:lnTo>
                    <a:pt x="939" y="0"/>
                  </a:lnTo>
                  <a:lnTo>
                    <a:pt x="75653" y="62712"/>
                  </a:lnTo>
                  <a:lnTo>
                    <a:pt x="74764" y="63842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29" name="object 229"/>
            <p:cNvSpPr/>
            <p:nvPr/>
          </p:nvSpPr>
          <p:spPr>
            <a:xfrm>
              <a:off x="1336773" y="5148793"/>
              <a:ext cx="93575" cy="88552"/>
            </a:xfrm>
            <a:custGeom>
              <a:avLst/>
              <a:gdLst/>
              <a:ahLst/>
              <a:cxnLst/>
              <a:rect l="l" t="t" r="r" b="b"/>
              <a:pathLst>
                <a:path w="107162" h="101409">
                  <a:moveTo>
                    <a:pt x="74764" y="101409"/>
                  </a:moveTo>
                  <a:lnTo>
                    <a:pt x="0" y="38646"/>
                  </a:lnTo>
                  <a:lnTo>
                    <a:pt x="32448" y="0"/>
                  </a:lnTo>
                  <a:lnTo>
                    <a:pt x="107162" y="62712"/>
                  </a:lnTo>
                  <a:lnTo>
                    <a:pt x="74764" y="101409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28" name="object 228"/>
            <p:cNvSpPr/>
            <p:nvPr/>
          </p:nvSpPr>
          <p:spPr>
            <a:xfrm>
              <a:off x="1189102" y="5346813"/>
              <a:ext cx="75111" cy="66494"/>
            </a:xfrm>
            <a:custGeom>
              <a:avLst/>
              <a:gdLst/>
              <a:ahLst/>
              <a:cxnLst/>
              <a:rect l="l" t="t" r="r" b="b"/>
              <a:pathLst>
                <a:path w="86017" h="76149">
                  <a:moveTo>
                    <a:pt x="74764" y="76149"/>
                  </a:moveTo>
                  <a:lnTo>
                    <a:pt x="0" y="13436"/>
                  </a:lnTo>
                  <a:lnTo>
                    <a:pt x="11264" y="0"/>
                  </a:lnTo>
                  <a:lnTo>
                    <a:pt x="86017" y="62699"/>
                  </a:lnTo>
                  <a:lnTo>
                    <a:pt x="74764" y="76149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27" name="object 227"/>
            <p:cNvSpPr/>
            <p:nvPr/>
          </p:nvSpPr>
          <p:spPr>
            <a:xfrm>
              <a:off x="1652356" y="5103525"/>
              <a:ext cx="73170" cy="54883"/>
            </a:xfrm>
            <a:custGeom>
              <a:avLst/>
              <a:gdLst/>
              <a:ahLst/>
              <a:cxnLst/>
              <a:rect l="l" t="t" r="r" b="b"/>
              <a:pathLst>
                <a:path w="83794" h="62852">
                  <a:moveTo>
                    <a:pt x="79375" y="62852"/>
                  </a:moveTo>
                  <a:lnTo>
                    <a:pt x="0" y="6159"/>
                  </a:lnTo>
                  <a:lnTo>
                    <a:pt x="4419" y="0"/>
                  </a:lnTo>
                  <a:lnTo>
                    <a:pt x="83794" y="56705"/>
                  </a:lnTo>
                  <a:lnTo>
                    <a:pt x="79375" y="62852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26" name="object 226"/>
            <p:cNvSpPr/>
            <p:nvPr/>
          </p:nvSpPr>
          <p:spPr>
            <a:xfrm>
              <a:off x="1377329" y="5490847"/>
              <a:ext cx="71341" cy="52377"/>
            </a:xfrm>
            <a:custGeom>
              <a:avLst/>
              <a:gdLst/>
              <a:ahLst/>
              <a:cxnLst/>
              <a:rect l="l" t="t" r="r" b="b"/>
              <a:pathLst>
                <a:path w="81699" h="59982">
                  <a:moveTo>
                    <a:pt x="79375" y="59982"/>
                  </a:moveTo>
                  <a:lnTo>
                    <a:pt x="0" y="3276"/>
                  </a:lnTo>
                  <a:lnTo>
                    <a:pt x="2324" y="0"/>
                  </a:lnTo>
                  <a:lnTo>
                    <a:pt x="81699" y="56705"/>
                  </a:lnTo>
                  <a:lnTo>
                    <a:pt x="79375" y="59982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25" name="object 225"/>
            <p:cNvSpPr/>
            <p:nvPr/>
          </p:nvSpPr>
          <p:spPr>
            <a:xfrm>
              <a:off x="4231261" y="5833423"/>
              <a:ext cx="96515" cy="75411"/>
            </a:xfrm>
            <a:custGeom>
              <a:avLst/>
              <a:gdLst/>
              <a:ahLst/>
              <a:cxnLst/>
              <a:rect l="l" t="t" r="r" b="b"/>
              <a:pathLst>
                <a:path w="110528" h="86360">
                  <a:moveTo>
                    <a:pt x="20243" y="86360"/>
                  </a:moveTo>
                  <a:lnTo>
                    <a:pt x="0" y="36855"/>
                  </a:lnTo>
                  <a:lnTo>
                    <a:pt x="90347" y="0"/>
                  </a:lnTo>
                  <a:lnTo>
                    <a:pt x="110528" y="49453"/>
                  </a:lnTo>
                  <a:lnTo>
                    <a:pt x="20243" y="86360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24" name="object 224"/>
            <p:cNvSpPr/>
            <p:nvPr/>
          </p:nvSpPr>
          <p:spPr>
            <a:xfrm>
              <a:off x="4442799" y="5734868"/>
              <a:ext cx="104876" cy="95517"/>
            </a:xfrm>
            <a:custGeom>
              <a:avLst/>
              <a:gdLst/>
              <a:ahLst/>
              <a:cxnLst/>
              <a:rect l="l" t="t" r="r" b="b"/>
              <a:pathLst>
                <a:path w="120103" h="109385">
                  <a:moveTo>
                    <a:pt x="32931" y="109385"/>
                  </a:moveTo>
                  <a:lnTo>
                    <a:pt x="0" y="43802"/>
                  </a:lnTo>
                  <a:lnTo>
                    <a:pt x="87160" y="0"/>
                  </a:lnTo>
                  <a:lnTo>
                    <a:pt x="120103" y="65582"/>
                  </a:lnTo>
                  <a:lnTo>
                    <a:pt x="32931" y="109385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23" name="object 223"/>
            <p:cNvSpPr/>
            <p:nvPr/>
          </p:nvSpPr>
          <p:spPr>
            <a:xfrm>
              <a:off x="4309844" y="5062636"/>
              <a:ext cx="77672" cy="51811"/>
            </a:xfrm>
            <a:custGeom>
              <a:avLst/>
              <a:gdLst/>
              <a:ahLst/>
              <a:cxnLst/>
              <a:rect l="l" t="t" r="r" b="b"/>
              <a:pathLst>
                <a:path w="88950" h="59334">
                  <a:moveTo>
                    <a:pt x="5410" y="59334"/>
                  </a:moveTo>
                  <a:lnTo>
                    <a:pt x="0" y="50393"/>
                  </a:lnTo>
                  <a:lnTo>
                    <a:pt x="83540" y="0"/>
                  </a:lnTo>
                  <a:lnTo>
                    <a:pt x="88950" y="8928"/>
                  </a:lnTo>
                  <a:lnTo>
                    <a:pt x="5410" y="59334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22" name="object 222"/>
            <p:cNvSpPr/>
            <p:nvPr/>
          </p:nvSpPr>
          <p:spPr>
            <a:xfrm>
              <a:off x="4512931" y="5399135"/>
              <a:ext cx="92655" cy="76641"/>
            </a:xfrm>
            <a:custGeom>
              <a:avLst/>
              <a:gdLst/>
              <a:ahLst/>
              <a:cxnLst/>
              <a:rect l="l" t="t" r="r" b="b"/>
              <a:pathLst>
                <a:path w="106108" h="87769">
                  <a:moveTo>
                    <a:pt x="22567" y="87769"/>
                  </a:moveTo>
                  <a:lnTo>
                    <a:pt x="0" y="50406"/>
                  </a:lnTo>
                  <a:lnTo>
                    <a:pt x="83540" y="0"/>
                  </a:lnTo>
                  <a:lnTo>
                    <a:pt x="106108" y="37363"/>
                  </a:lnTo>
                  <a:lnTo>
                    <a:pt x="22567" y="87769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21" name="object 221"/>
            <p:cNvSpPr/>
            <p:nvPr/>
          </p:nvSpPr>
          <p:spPr>
            <a:xfrm>
              <a:off x="4646486" y="5620454"/>
              <a:ext cx="73680" cy="45191"/>
            </a:xfrm>
            <a:custGeom>
              <a:avLst/>
              <a:gdLst/>
              <a:ahLst/>
              <a:cxnLst/>
              <a:rect l="l" t="t" r="r" b="b"/>
              <a:pathLst>
                <a:path w="84378" h="51752">
                  <a:moveTo>
                    <a:pt x="838" y="51752"/>
                  </a:moveTo>
                  <a:lnTo>
                    <a:pt x="0" y="50406"/>
                  </a:lnTo>
                  <a:lnTo>
                    <a:pt x="83540" y="0"/>
                  </a:lnTo>
                  <a:lnTo>
                    <a:pt x="84378" y="1346"/>
                  </a:lnTo>
                  <a:lnTo>
                    <a:pt x="838" y="51752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20" name="object 220"/>
            <p:cNvSpPr/>
            <p:nvPr/>
          </p:nvSpPr>
          <p:spPr>
            <a:xfrm>
              <a:off x="2762426" y="5258051"/>
              <a:ext cx="85125" cy="19096"/>
            </a:xfrm>
            <a:custGeom>
              <a:avLst/>
              <a:gdLst/>
              <a:ahLst/>
              <a:cxnLst/>
              <a:rect l="l" t="t" r="r" b="b"/>
              <a:pathLst>
                <a:path w="97485" h="21869">
                  <a:moveTo>
                    <a:pt x="96393" y="21869"/>
                  </a:moveTo>
                  <a:lnTo>
                    <a:pt x="0" y="6794"/>
                  </a:lnTo>
                  <a:lnTo>
                    <a:pt x="1092" y="0"/>
                  </a:lnTo>
                  <a:lnTo>
                    <a:pt x="97485" y="15074"/>
                  </a:lnTo>
                  <a:lnTo>
                    <a:pt x="96393" y="21869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19" name="object 219"/>
            <p:cNvSpPr/>
            <p:nvPr/>
          </p:nvSpPr>
          <p:spPr>
            <a:xfrm>
              <a:off x="2741721" y="5384541"/>
              <a:ext cx="86034" cy="25085"/>
            </a:xfrm>
            <a:custGeom>
              <a:avLst/>
              <a:gdLst/>
              <a:ahLst/>
              <a:cxnLst/>
              <a:rect l="l" t="t" r="r" b="b"/>
              <a:pathLst>
                <a:path w="98526" h="28727">
                  <a:moveTo>
                    <a:pt x="96393" y="28727"/>
                  </a:moveTo>
                  <a:lnTo>
                    <a:pt x="0" y="13690"/>
                  </a:lnTo>
                  <a:lnTo>
                    <a:pt x="2133" y="0"/>
                  </a:lnTo>
                  <a:lnTo>
                    <a:pt x="98526" y="15087"/>
                  </a:lnTo>
                  <a:lnTo>
                    <a:pt x="96393" y="28727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714085" y="5557908"/>
              <a:ext cx="86544" cy="28334"/>
            </a:xfrm>
            <a:custGeom>
              <a:avLst/>
              <a:gdLst/>
              <a:ahLst/>
              <a:cxnLst/>
              <a:rect l="l" t="t" r="r" b="b"/>
              <a:pathLst>
                <a:path w="99110" h="32448">
                  <a:moveTo>
                    <a:pt x="96393" y="32448"/>
                  </a:moveTo>
                  <a:lnTo>
                    <a:pt x="0" y="17360"/>
                  </a:lnTo>
                  <a:lnTo>
                    <a:pt x="2730" y="0"/>
                  </a:lnTo>
                  <a:lnTo>
                    <a:pt x="99110" y="15074"/>
                  </a:lnTo>
                  <a:lnTo>
                    <a:pt x="96393" y="32448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635890" y="6028272"/>
              <a:ext cx="91192" cy="57922"/>
            </a:xfrm>
            <a:custGeom>
              <a:avLst/>
              <a:gdLst/>
              <a:ahLst/>
              <a:cxnLst/>
              <a:rect l="l" t="t" r="r" b="b"/>
              <a:pathLst>
                <a:path w="104432" h="66332">
                  <a:moveTo>
                    <a:pt x="96393" y="66332"/>
                  </a:moveTo>
                  <a:lnTo>
                    <a:pt x="0" y="51295"/>
                  </a:lnTo>
                  <a:lnTo>
                    <a:pt x="8039" y="0"/>
                  </a:lnTo>
                  <a:lnTo>
                    <a:pt x="104432" y="15074"/>
                  </a:lnTo>
                  <a:lnTo>
                    <a:pt x="96393" y="66332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931334" y="5281139"/>
              <a:ext cx="85813" cy="18065"/>
            </a:xfrm>
            <a:custGeom>
              <a:avLst/>
              <a:gdLst/>
              <a:ahLst/>
              <a:cxnLst/>
              <a:rect l="l" t="t" r="r" b="b"/>
              <a:pathLst>
                <a:path w="98272" h="20688">
                  <a:moveTo>
                    <a:pt x="97231" y="20688"/>
                  </a:moveTo>
                  <a:lnTo>
                    <a:pt x="0" y="13144"/>
                  </a:lnTo>
                  <a:lnTo>
                    <a:pt x="990" y="0"/>
                  </a:lnTo>
                  <a:lnTo>
                    <a:pt x="98272" y="7543"/>
                  </a:lnTo>
                  <a:lnTo>
                    <a:pt x="97231" y="20688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15" name="object 215"/>
            <p:cNvSpPr/>
            <p:nvPr/>
          </p:nvSpPr>
          <p:spPr>
            <a:xfrm>
              <a:off x="2919723" y="5408761"/>
              <a:ext cx="87498" cy="39846"/>
            </a:xfrm>
            <a:custGeom>
              <a:avLst/>
              <a:gdLst/>
              <a:ahLst/>
              <a:cxnLst/>
              <a:rect l="l" t="t" r="r" b="b"/>
              <a:pathLst>
                <a:path w="100202" h="45631">
                  <a:moveTo>
                    <a:pt x="97231" y="45631"/>
                  </a:moveTo>
                  <a:lnTo>
                    <a:pt x="0" y="38049"/>
                  </a:lnTo>
                  <a:lnTo>
                    <a:pt x="2921" y="0"/>
                  </a:lnTo>
                  <a:lnTo>
                    <a:pt x="100202" y="7581"/>
                  </a:lnTo>
                  <a:lnTo>
                    <a:pt x="97231" y="45631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14" name="object 214"/>
            <p:cNvSpPr/>
            <p:nvPr/>
          </p:nvSpPr>
          <p:spPr>
            <a:xfrm>
              <a:off x="2907890" y="5583681"/>
              <a:ext cx="85735" cy="17022"/>
            </a:xfrm>
            <a:custGeom>
              <a:avLst/>
              <a:gdLst/>
              <a:ahLst/>
              <a:cxnLst/>
              <a:rect l="l" t="t" r="r" b="b"/>
              <a:pathLst>
                <a:path w="98183" h="19494">
                  <a:moveTo>
                    <a:pt x="97243" y="19494"/>
                  </a:moveTo>
                  <a:lnTo>
                    <a:pt x="0" y="11963"/>
                  </a:lnTo>
                  <a:lnTo>
                    <a:pt x="952" y="0"/>
                  </a:lnTo>
                  <a:lnTo>
                    <a:pt x="98183" y="7543"/>
                  </a:lnTo>
                  <a:lnTo>
                    <a:pt x="97243" y="19494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870118" y="6058336"/>
              <a:ext cx="86645" cy="28157"/>
            </a:xfrm>
            <a:custGeom>
              <a:avLst/>
              <a:gdLst/>
              <a:ahLst/>
              <a:cxnLst/>
              <a:rect l="l" t="t" r="r" b="b"/>
              <a:pathLst>
                <a:path w="99225" h="32245">
                  <a:moveTo>
                    <a:pt x="97281" y="32245"/>
                  </a:moveTo>
                  <a:lnTo>
                    <a:pt x="0" y="24701"/>
                  </a:lnTo>
                  <a:lnTo>
                    <a:pt x="1930" y="0"/>
                  </a:lnTo>
                  <a:lnTo>
                    <a:pt x="99225" y="7594"/>
                  </a:lnTo>
                  <a:lnTo>
                    <a:pt x="97281" y="32245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102350" y="5295317"/>
              <a:ext cx="85170" cy="0"/>
            </a:xfrm>
            <a:custGeom>
              <a:avLst/>
              <a:gdLst/>
              <a:ahLst/>
              <a:cxnLst/>
              <a:rect l="l" t="t" r="r" b="b"/>
              <a:pathLst>
                <a:path w="97536">
                  <a:moveTo>
                    <a:pt x="0" y="0"/>
                  </a:moveTo>
                  <a:lnTo>
                    <a:pt x="97536" y="0"/>
                  </a:lnTo>
                </a:path>
              </a:pathLst>
            </a:custGeom>
            <a:ln w="11137">
              <a:solidFill>
                <a:srgbClr val="FFA5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102350" y="5441980"/>
              <a:ext cx="85170" cy="0"/>
            </a:xfrm>
            <a:custGeom>
              <a:avLst/>
              <a:gdLst/>
              <a:ahLst/>
              <a:cxnLst/>
              <a:rect l="l" t="t" r="r" b="b"/>
              <a:pathLst>
                <a:path w="97536">
                  <a:moveTo>
                    <a:pt x="0" y="0"/>
                  </a:moveTo>
                  <a:lnTo>
                    <a:pt x="97536" y="0"/>
                  </a:lnTo>
                </a:path>
              </a:pathLst>
            </a:custGeom>
            <a:ln w="53759">
              <a:solidFill>
                <a:srgbClr val="08F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102350" y="5600991"/>
              <a:ext cx="85170" cy="0"/>
            </a:xfrm>
            <a:custGeom>
              <a:avLst/>
              <a:gdLst/>
              <a:ahLst/>
              <a:cxnLst/>
              <a:rect l="l" t="t" r="r" b="b"/>
              <a:pathLst>
                <a:path w="97536">
                  <a:moveTo>
                    <a:pt x="0" y="0"/>
                  </a:moveTo>
                  <a:lnTo>
                    <a:pt x="97536" y="0"/>
                  </a:lnTo>
                </a:path>
              </a:pathLst>
            </a:custGeom>
            <a:ln w="16103">
              <a:solidFill>
                <a:srgbClr val="00B5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102350" y="6089498"/>
              <a:ext cx="85170" cy="0"/>
            </a:xfrm>
            <a:custGeom>
              <a:avLst/>
              <a:gdLst/>
              <a:ahLst/>
              <a:cxnLst/>
              <a:rect l="l" t="t" r="r" b="b"/>
              <a:pathLst>
                <a:path w="97536">
                  <a:moveTo>
                    <a:pt x="0" y="0"/>
                  </a:moveTo>
                  <a:lnTo>
                    <a:pt x="97536" y="0"/>
                  </a:lnTo>
                </a:path>
              </a:pathLst>
            </a:custGeom>
            <a:ln w="44576">
              <a:solidFill>
                <a:srgbClr val="FF00B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272735" y="5281139"/>
              <a:ext cx="85291" cy="11178"/>
            </a:xfrm>
            <a:custGeom>
              <a:avLst/>
              <a:gdLst/>
              <a:ahLst/>
              <a:cxnLst/>
              <a:rect l="l" t="t" r="r" b="b"/>
              <a:pathLst>
                <a:path w="97675" h="12801">
                  <a:moveTo>
                    <a:pt x="393" y="12801"/>
                  </a:moveTo>
                  <a:lnTo>
                    <a:pt x="0" y="7543"/>
                  </a:lnTo>
                  <a:lnTo>
                    <a:pt x="97282" y="0"/>
                  </a:lnTo>
                  <a:lnTo>
                    <a:pt x="97675" y="5257"/>
                  </a:lnTo>
                  <a:lnTo>
                    <a:pt x="393" y="12801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282649" y="5408761"/>
              <a:ext cx="89417" cy="64365"/>
            </a:xfrm>
            <a:custGeom>
              <a:avLst/>
              <a:gdLst/>
              <a:ahLst/>
              <a:cxnLst/>
              <a:rect l="l" t="t" r="r" b="b"/>
              <a:pathLst>
                <a:path w="102400" h="73710">
                  <a:moveTo>
                    <a:pt x="5168" y="73710"/>
                  </a:moveTo>
                  <a:lnTo>
                    <a:pt x="0" y="7581"/>
                  </a:lnTo>
                  <a:lnTo>
                    <a:pt x="97282" y="0"/>
                  </a:lnTo>
                  <a:lnTo>
                    <a:pt x="102400" y="66128"/>
                  </a:lnTo>
                  <a:lnTo>
                    <a:pt x="5168" y="73710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296255" y="5583681"/>
              <a:ext cx="86157" cy="22268"/>
            </a:xfrm>
            <a:custGeom>
              <a:avLst/>
              <a:gdLst/>
              <a:ahLst/>
              <a:cxnLst/>
              <a:rect l="l" t="t" r="r" b="b"/>
              <a:pathLst>
                <a:path w="98666" h="25501">
                  <a:moveTo>
                    <a:pt x="1384" y="25501"/>
                  </a:moveTo>
                  <a:lnTo>
                    <a:pt x="0" y="7543"/>
                  </a:lnTo>
                  <a:lnTo>
                    <a:pt x="97231" y="0"/>
                  </a:lnTo>
                  <a:lnTo>
                    <a:pt x="98666" y="17957"/>
                  </a:lnTo>
                  <a:lnTo>
                    <a:pt x="1384" y="25501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333118" y="6058335"/>
              <a:ext cx="87077" cy="33790"/>
            </a:xfrm>
            <a:custGeom>
              <a:avLst/>
              <a:gdLst/>
              <a:ahLst/>
              <a:cxnLst/>
              <a:rect l="l" t="t" r="r" b="b"/>
              <a:pathLst>
                <a:path w="99720" h="38696">
                  <a:moveTo>
                    <a:pt x="2425" y="38696"/>
                  </a:moveTo>
                  <a:lnTo>
                    <a:pt x="0" y="7594"/>
                  </a:lnTo>
                  <a:lnTo>
                    <a:pt x="97282" y="0"/>
                  </a:lnTo>
                  <a:lnTo>
                    <a:pt x="99720" y="31153"/>
                  </a:lnTo>
                  <a:lnTo>
                    <a:pt x="2425" y="38696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04" name="object 204"/>
            <p:cNvSpPr/>
            <p:nvPr/>
          </p:nvSpPr>
          <p:spPr>
            <a:xfrm>
              <a:off x="970077" y="3433509"/>
              <a:ext cx="18542" cy="84559"/>
            </a:xfrm>
            <a:custGeom>
              <a:avLst/>
              <a:gdLst/>
              <a:ahLst/>
              <a:cxnLst/>
              <a:rect l="l" t="t" r="r" b="b"/>
              <a:pathLst>
                <a:path w="21234" h="96837">
                  <a:moveTo>
                    <a:pt x="16916" y="96837"/>
                  </a:moveTo>
                  <a:lnTo>
                    <a:pt x="0" y="800"/>
                  </a:lnTo>
                  <a:lnTo>
                    <a:pt x="4318" y="0"/>
                  </a:lnTo>
                  <a:lnTo>
                    <a:pt x="21234" y="96100"/>
                  </a:lnTo>
                  <a:lnTo>
                    <a:pt x="16916" y="96837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03" name="object 203"/>
            <p:cNvSpPr/>
            <p:nvPr/>
          </p:nvSpPr>
          <p:spPr>
            <a:xfrm>
              <a:off x="845062" y="3455733"/>
              <a:ext cx="17499" cy="84394"/>
            </a:xfrm>
            <a:custGeom>
              <a:avLst/>
              <a:gdLst/>
              <a:ahLst/>
              <a:cxnLst/>
              <a:rect l="l" t="t" r="r" b="b"/>
              <a:pathLst>
                <a:path w="20040" h="96647">
                  <a:moveTo>
                    <a:pt x="16916" y="96647"/>
                  </a:moveTo>
                  <a:lnTo>
                    <a:pt x="0" y="546"/>
                  </a:lnTo>
                  <a:lnTo>
                    <a:pt x="3073" y="0"/>
                  </a:lnTo>
                  <a:lnTo>
                    <a:pt x="20040" y="96100"/>
                  </a:lnTo>
                  <a:lnTo>
                    <a:pt x="16916" y="96647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02" name="object 202"/>
            <p:cNvSpPr/>
            <p:nvPr/>
          </p:nvSpPr>
          <p:spPr>
            <a:xfrm>
              <a:off x="661425" y="3486230"/>
              <a:ext cx="28334" cy="86256"/>
            </a:xfrm>
            <a:custGeom>
              <a:avLst/>
              <a:gdLst/>
              <a:ahLst/>
              <a:cxnLst/>
              <a:rect l="l" t="t" r="r" b="b"/>
              <a:pathLst>
                <a:path w="32448" h="98780">
                  <a:moveTo>
                    <a:pt x="16967" y="98780"/>
                  </a:moveTo>
                  <a:lnTo>
                    <a:pt x="0" y="2730"/>
                  </a:lnTo>
                  <a:lnTo>
                    <a:pt x="15532" y="0"/>
                  </a:lnTo>
                  <a:lnTo>
                    <a:pt x="32448" y="96050"/>
                  </a:lnTo>
                  <a:lnTo>
                    <a:pt x="16967" y="98780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62339" y="3568882"/>
              <a:ext cx="58565" cy="91624"/>
            </a:xfrm>
            <a:custGeom>
              <a:avLst/>
              <a:gdLst/>
              <a:ahLst/>
              <a:cxnLst/>
              <a:rect l="l" t="t" r="r" b="b"/>
              <a:pathLst>
                <a:path w="67068" h="104927">
                  <a:moveTo>
                    <a:pt x="16916" y="104927"/>
                  </a:moveTo>
                  <a:lnTo>
                    <a:pt x="0" y="8839"/>
                  </a:lnTo>
                  <a:lnTo>
                    <a:pt x="50101" y="0"/>
                  </a:lnTo>
                  <a:lnTo>
                    <a:pt x="67068" y="96100"/>
                  </a:lnTo>
                  <a:lnTo>
                    <a:pt x="16916" y="104927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200" name="object 200"/>
            <p:cNvSpPr/>
            <p:nvPr/>
          </p:nvSpPr>
          <p:spPr>
            <a:xfrm>
              <a:off x="883743" y="3093971"/>
              <a:ext cx="65363" cy="86423"/>
            </a:xfrm>
            <a:custGeom>
              <a:avLst/>
              <a:gdLst/>
              <a:ahLst/>
              <a:cxnLst/>
              <a:rect l="l" t="t" r="r" b="b"/>
              <a:pathLst>
                <a:path w="74853" h="98971">
                  <a:moveTo>
                    <a:pt x="1879" y="98971"/>
                  </a:moveTo>
                  <a:lnTo>
                    <a:pt x="0" y="1396"/>
                  </a:lnTo>
                  <a:lnTo>
                    <a:pt x="72923" y="0"/>
                  </a:lnTo>
                  <a:lnTo>
                    <a:pt x="74853" y="97536"/>
                  </a:lnTo>
                  <a:lnTo>
                    <a:pt x="1879" y="98971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99" name="object 199"/>
            <p:cNvSpPr/>
            <p:nvPr/>
          </p:nvSpPr>
          <p:spPr>
            <a:xfrm>
              <a:off x="612176" y="3099860"/>
              <a:ext cx="33480" cy="85779"/>
            </a:xfrm>
            <a:custGeom>
              <a:avLst/>
              <a:gdLst/>
              <a:ahLst/>
              <a:cxnLst/>
              <a:rect l="l" t="t" r="r" b="b"/>
              <a:pathLst>
                <a:path w="38341" h="98234">
                  <a:moveTo>
                    <a:pt x="1879" y="98234"/>
                  </a:moveTo>
                  <a:lnTo>
                    <a:pt x="0" y="698"/>
                  </a:lnTo>
                  <a:lnTo>
                    <a:pt x="36461" y="0"/>
                  </a:lnTo>
                  <a:lnTo>
                    <a:pt x="38341" y="97535"/>
                  </a:lnTo>
                  <a:lnTo>
                    <a:pt x="1879" y="98234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45660" y="3109087"/>
              <a:ext cx="23998" cy="85602"/>
            </a:xfrm>
            <a:custGeom>
              <a:avLst/>
              <a:gdLst/>
              <a:ahLst/>
              <a:cxnLst/>
              <a:rect l="l" t="t" r="r" b="b"/>
              <a:pathLst>
                <a:path w="27482" h="98031">
                  <a:moveTo>
                    <a:pt x="1892" y="98031"/>
                  </a:moveTo>
                  <a:lnTo>
                    <a:pt x="0" y="507"/>
                  </a:lnTo>
                  <a:lnTo>
                    <a:pt x="25603" y="0"/>
                  </a:lnTo>
                  <a:lnTo>
                    <a:pt x="27482" y="97536"/>
                  </a:lnTo>
                  <a:lnTo>
                    <a:pt x="1892" y="98031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97" name="object 197"/>
            <p:cNvSpPr/>
            <p:nvPr/>
          </p:nvSpPr>
          <p:spPr>
            <a:xfrm>
              <a:off x="941533" y="3264267"/>
              <a:ext cx="20748" cy="85990"/>
            </a:xfrm>
            <a:custGeom>
              <a:avLst/>
              <a:gdLst/>
              <a:ahLst/>
              <a:cxnLst/>
              <a:rect l="l" t="t" r="r" b="b"/>
              <a:pathLst>
                <a:path w="23761" h="98475">
                  <a:moveTo>
                    <a:pt x="9423" y="98475"/>
                  </a:moveTo>
                  <a:lnTo>
                    <a:pt x="0" y="1384"/>
                  </a:lnTo>
                  <a:lnTo>
                    <a:pt x="14338" y="0"/>
                  </a:lnTo>
                  <a:lnTo>
                    <a:pt x="23761" y="97078"/>
                  </a:lnTo>
                  <a:lnTo>
                    <a:pt x="9423" y="98475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96" name="object 196"/>
            <p:cNvSpPr/>
            <p:nvPr/>
          </p:nvSpPr>
          <p:spPr>
            <a:xfrm>
              <a:off x="816472" y="3276654"/>
              <a:ext cx="18408" cy="85768"/>
            </a:xfrm>
            <a:custGeom>
              <a:avLst/>
              <a:gdLst/>
              <a:ahLst/>
              <a:cxnLst/>
              <a:rect l="l" t="t" r="r" b="b"/>
              <a:pathLst>
                <a:path w="21081" h="98221">
                  <a:moveTo>
                    <a:pt x="9474" y="98221"/>
                  </a:moveTo>
                  <a:lnTo>
                    <a:pt x="0" y="1143"/>
                  </a:lnTo>
                  <a:lnTo>
                    <a:pt x="11645" y="0"/>
                  </a:lnTo>
                  <a:lnTo>
                    <a:pt x="21081" y="97078"/>
                  </a:lnTo>
                  <a:lnTo>
                    <a:pt x="9474" y="98221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95" name="object 195"/>
            <p:cNvSpPr/>
            <p:nvPr/>
          </p:nvSpPr>
          <p:spPr>
            <a:xfrm>
              <a:off x="621048" y="3293632"/>
              <a:ext cx="39213" cy="87809"/>
            </a:xfrm>
            <a:custGeom>
              <a:avLst/>
              <a:gdLst/>
              <a:ahLst/>
              <a:cxnLst/>
              <a:rect l="l" t="t" r="r" b="b"/>
              <a:pathLst>
                <a:path w="44907" h="100558">
                  <a:moveTo>
                    <a:pt x="9436" y="100558"/>
                  </a:moveTo>
                  <a:lnTo>
                    <a:pt x="0" y="3479"/>
                  </a:lnTo>
                  <a:lnTo>
                    <a:pt x="35471" y="0"/>
                  </a:lnTo>
                  <a:lnTo>
                    <a:pt x="44907" y="97091"/>
                  </a:lnTo>
                  <a:lnTo>
                    <a:pt x="9436" y="100558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34860" y="3314692"/>
              <a:ext cx="8794" cy="84859"/>
            </a:xfrm>
            <a:custGeom>
              <a:avLst/>
              <a:gdLst/>
              <a:ahLst/>
              <a:cxnLst/>
              <a:rect l="l" t="t" r="r" b="b"/>
              <a:pathLst>
                <a:path w="10071" h="97180">
                  <a:moveTo>
                    <a:pt x="9436" y="97180"/>
                  </a:moveTo>
                  <a:lnTo>
                    <a:pt x="0" y="88"/>
                  </a:lnTo>
                  <a:lnTo>
                    <a:pt x="647" y="0"/>
                  </a:lnTo>
                  <a:lnTo>
                    <a:pt x="10071" y="97129"/>
                  </a:lnTo>
                  <a:lnTo>
                    <a:pt x="9436" y="97180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93" name="object 193"/>
            <p:cNvSpPr/>
            <p:nvPr/>
          </p:nvSpPr>
          <p:spPr>
            <a:xfrm>
              <a:off x="132407" y="3339722"/>
              <a:ext cx="53973" cy="89239"/>
            </a:xfrm>
            <a:custGeom>
              <a:avLst/>
              <a:gdLst/>
              <a:ahLst/>
              <a:cxnLst/>
              <a:rect l="l" t="t" r="r" b="b"/>
              <a:pathLst>
                <a:path w="61810" h="102196">
                  <a:moveTo>
                    <a:pt x="9423" y="102196"/>
                  </a:moveTo>
                  <a:lnTo>
                    <a:pt x="0" y="5118"/>
                  </a:lnTo>
                  <a:lnTo>
                    <a:pt x="52387" y="0"/>
                  </a:lnTo>
                  <a:lnTo>
                    <a:pt x="61810" y="97091"/>
                  </a:lnTo>
                  <a:lnTo>
                    <a:pt x="9423" y="102196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92" name="object 192"/>
            <p:cNvSpPr/>
            <p:nvPr/>
          </p:nvSpPr>
          <p:spPr>
            <a:xfrm>
              <a:off x="783979" y="2730048"/>
              <a:ext cx="62990" cy="91446"/>
            </a:xfrm>
            <a:custGeom>
              <a:avLst/>
              <a:gdLst/>
              <a:ahLst/>
              <a:cxnLst/>
              <a:rect l="l" t="t" r="r" b="b"/>
              <a:pathLst>
                <a:path w="72136" h="104724">
                  <a:moveTo>
                    <a:pt x="58928" y="104724"/>
                  </a:moveTo>
                  <a:lnTo>
                    <a:pt x="0" y="96685"/>
                  </a:lnTo>
                  <a:lnTo>
                    <a:pt x="13246" y="0"/>
                  </a:lnTo>
                  <a:lnTo>
                    <a:pt x="72136" y="8039"/>
                  </a:lnTo>
                  <a:lnTo>
                    <a:pt x="58928" y="104724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91" name="object 191"/>
            <p:cNvSpPr/>
            <p:nvPr/>
          </p:nvSpPr>
          <p:spPr>
            <a:xfrm>
              <a:off x="657045" y="2712715"/>
              <a:ext cx="16124" cy="85036"/>
            </a:xfrm>
            <a:custGeom>
              <a:avLst/>
              <a:gdLst/>
              <a:ahLst/>
              <a:cxnLst/>
              <a:rect l="l" t="t" r="r" b="b"/>
              <a:pathLst>
                <a:path w="18465" h="97383">
                  <a:moveTo>
                    <a:pt x="5270" y="97383"/>
                  </a:moveTo>
                  <a:lnTo>
                    <a:pt x="0" y="96647"/>
                  </a:lnTo>
                  <a:lnTo>
                    <a:pt x="13207" y="0"/>
                  </a:lnTo>
                  <a:lnTo>
                    <a:pt x="18465" y="698"/>
                  </a:lnTo>
                  <a:lnTo>
                    <a:pt x="5270" y="97383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90" name="object 190"/>
            <p:cNvSpPr/>
            <p:nvPr/>
          </p:nvSpPr>
          <p:spPr>
            <a:xfrm>
              <a:off x="351610" y="2671006"/>
              <a:ext cx="105951" cy="97291"/>
            </a:xfrm>
            <a:custGeom>
              <a:avLst/>
              <a:gdLst/>
              <a:ahLst/>
              <a:cxnLst/>
              <a:rect l="l" t="t" r="r" b="b"/>
              <a:pathLst>
                <a:path w="121335" h="111417">
                  <a:moveTo>
                    <a:pt x="108140" y="111417"/>
                  </a:moveTo>
                  <a:lnTo>
                    <a:pt x="0" y="96634"/>
                  </a:lnTo>
                  <a:lnTo>
                    <a:pt x="13195" y="0"/>
                  </a:lnTo>
                  <a:lnTo>
                    <a:pt x="121335" y="14782"/>
                  </a:lnTo>
                  <a:lnTo>
                    <a:pt x="108140" y="111417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78286" y="2647306"/>
              <a:ext cx="23133" cy="86034"/>
            </a:xfrm>
            <a:custGeom>
              <a:avLst/>
              <a:gdLst/>
              <a:ahLst/>
              <a:cxnLst/>
              <a:rect l="l" t="t" r="r" b="b"/>
              <a:pathLst>
                <a:path w="26492" h="98526">
                  <a:moveTo>
                    <a:pt x="13296" y="98526"/>
                  </a:moveTo>
                  <a:lnTo>
                    <a:pt x="0" y="96685"/>
                  </a:lnTo>
                  <a:lnTo>
                    <a:pt x="13195" y="0"/>
                  </a:lnTo>
                  <a:lnTo>
                    <a:pt x="26492" y="1828"/>
                  </a:lnTo>
                  <a:lnTo>
                    <a:pt x="13296" y="98526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88" name="object 188"/>
            <p:cNvSpPr/>
            <p:nvPr/>
          </p:nvSpPr>
          <p:spPr>
            <a:xfrm>
              <a:off x="783070" y="2914028"/>
              <a:ext cx="43183" cy="87243"/>
            </a:xfrm>
            <a:custGeom>
              <a:avLst/>
              <a:gdLst/>
              <a:ahLst/>
              <a:cxnLst/>
              <a:rect l="l" t="t" r="r" b="b"/>
              <a:pathLst>
                <a:path w="49453" h="99910">
                  <a:moveTo>
                    <a:pt x="43751" y="99910"/>
                  </a:moveTo>
                  <a:lnTo>
                    <a:pt x="0" y="97383"/>
                  </a:lnTo>
                  <a:lnTo>
                    <a:pt x="5651" y="0"/>
                  </a:lnTo>
                  <a:lnTo>
                    <a:pt x="49453" y="2527"/>
                  </a:lnTo>
                  <a:lnTo>
                    <a:pt x="43751" y="99910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28883" y="2893356"/>
              <a:ext cx="222184" cy="97735"/>
            </a:xfrm>
            <a:custGeom>
              <a:avLst/>
              <a:gdLst/>
              <a:ahLst/>
              <a:cxnLst/>
              <a:rect l="l" t="t" r="r" b="b"/>
              <a:pathLst>
                <a:path w="254444" h="111925">
                  <a:moveTo>
                    <a:pt x="248793" y="111925"/>
                  </a:moveTo>
                  <a:lnTo>
                    <a:pt x="0" y="97434"/>
                  </a:lnTo>
                  <a:lnTo>
                    <a:pt x="5715" y="0"/>
                  </a:lnTo>
                  <a:lnTo>
                    <a:pt x="254444" y="14490"/>
                  </a:lnTo>
                  <a:lnTo>
                    <a:pt x="248793" y="111925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85" name="object 185"/>
            <p:cNvSpPr/>
            <p:nvPr/>
          </p:nvSpPr>
          <p:spPr>
            <a:xfrm>
              <a:off x="738577" y="3632693"/>
              <a:ext cx="165348" cy="119603"/>
            </a:xfrm>
            <a:custGeom>
              <a:avLst/>
              <a:gdLst/>
              <a:ahLst/>
              <a:cxnLst/>
              <a:rect l="l" t="t" r="r" b="b"/>
              <a:pathLst>
                <a:path w="189356" h="136969">
                  <a:moveTo>
                    <a:pt x="24358" y="136969"/>
                  </a:moveTo>
                  <a:lnTo>
                    <a:pt x="0" y="42468"/>
                  </a:lnTo>
                  <a:lnTo>
                    <a:pt x="165049" y="0"/>
                  </a:lnTo>
                  <a:lnTo>
                    <a:pt x="189356" y="94462"/>
                  </a:lnTo>
                  <a:lnTo>
                    <a:pt x="24358" y="136969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86" name="object 186"/>
            <p:cNvSpPr/>
            <p:nvPr/>
          </p:nvSpPr>
          <p:spPr>
            <a:xfrm>
              <a:off x="700761" y="3676453"/>
              <a:ext cx="33269" cy="85591"/>
            </a:xfrm>
            <a:custGeom>
              <a:avLst/>
              <a:gdLst/>
              <a:ahLst/>
              <a:cxnLst/>
              <a:rect l="l" t="t" r="r" b="b"/>
              <a:pathLst>
                <a:path w="38100" h="98018">
                  <a:moveTo>
                    <a:pt x="24358" y="98018"/>
                  </a:moveTo>
                  <a:lnTo>
                    <a:pt x="0" y="3517"/>
                  </a:lnTo>
                  <a:lnTo>
                    <a:pt x="13792" y="0"/>
                  </a:lnTo>
                  <a:lnTo>
                    <a:pt x="38100" y="94449"/>
                  </a:lnTo>
                  <a:lnTo>
                    <a:pt x="24358" y="98018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39802" y="3795192"/>
              <a:ext cx="33225" cy="85591"/>
            </a:xfrm>
            <a:custGeom>
              <a:avLst/>
              <a:gdLst/>
              <a:ahLst/>
              <a:cxnLst/>
              <a:rect l="l" t="t" r="r" b="b"/>
              <a:pathLst>
                <a:path w="38049" h="98018">
                  <a:moveTo>
                    <a:pt x="24307" y="98018"/>
                  </a:moveTo>
                  <a:lnTo>
                    <a:pt x="0" y="3517"/>
                  </a:lnTo>
                  <a:lnTo>
                    <a:pt x="13690" y="0"/>
                  </a:lnTo>
                  <a:lnTo>
                    <a:pt x="38049" y="94500"/>
                  </a:lnTo>
                  <a:lnTo>
                    <a:pt x="24307" y="98018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042594" y="3764905"/>
              <a:ext cx="37383" cy="83949"/>
            </a:xfrm>
            <a:custGeom>
              <a:avLst/>
              <a:gdLst/>
              <a:ahLst/>
              <a:cxnLst/>
              <a:rect l="l" t="t" r="r" b="b"/>
              <a:pathLst>
                <a:path w="42811" h="96138">
                  <a:moveTo>
                    <a:pt x="31546" y="96138"/>
                  </a:moveTo>
                  <a:lnTo>
                    <a:pt x="0" y="3873"/>
                  </a:lnTo>
                  <a:lnTo>
                    <a:pt x="11214" y="0"/>
                  </a:lnTo>
                  <a:lnTo>
                    <a:pt x="42811" y="92328"/>
                  </a:lnTo>
                  <a:lnTo>
                    <a:pt x="31546" y="96138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82" name="object 182"/>
            <p:cNvSpPr/>
            <p:nvPr/>
          </p:nvSpPr>
          <p:spPr>
            <a:xfrm>
              <a:off x="913896" y="3806360"/>
              <a:ext cx="44913" cy="86556"/>
            </a:xfrm>
            <a:custGeom>
              <a:avLst/>
              <a:gdLst/>
              <a:ahLst/>
              <a:cxnLst/>
              <a:rect l="l" t="t" r="r" b="b"/>
              <a:pathLst>
                <a:path w="51434" h="99123">
                  <a:moveTo>
                    <a:pt x="31597" y="99123"/>
                  </a:moveTo>
                  <a:lnTo>
                    <a:pt x="0" y="6807"/>
                  </a:lnTo>
                  <a:lnTo>
                    <a:pt x="19888" y="0"/>
                  </a:lnTo>
                  <a:lnTo>
                    <a:pt x="51434" y="92328"/>
                  </a:lnTo>
                  <a:lnTo>
                    <a:pt x="31597" y="99123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81" name="object 181"/>
            <p:cNvSpPr/>
            <p:nvPr/>
          </p:nvSpPr>
          <p:spPr>
            <a:xfrm>
              <a:off x="750443" y="3863161"/>
              <a:ext cx="42374" cy="85680"/>
            </a:xfrm>
            <a:custGeom>
              <a:avLst/>
              <a:gdLst/>
              <a:ahLst/>
              <a:cxnLst/>
              <a:rect l="l" t="t" r="r" b="b"/>
              <a:pathLst>
                <a:path w="48526" h="98120">
                  <a:moveTo>
                    <a:pt x="31610" y="98120"/>
                  </a:moveTo>
                  <a:lnTo>
                    <a:pt x="0" y="5803"/>
                  </a:lnTo>
                  <a:lnTo>
                    <a:pt x="16967" y="0"/>
                  </a:lnTo>
                  <a:lnTo>
                    <a:pt x="48526" y="92316"/>
                  </a:lnTo>
                  <a:lnTo>
                    <a:pt x="31610" y="98120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80" name="object 180"/>
            <p:cNvSpPr/>
            <p:nvPr/>
          </p:nvSpPr>
          <p:spPr>
            <a:xfrm>
              <a:off x="270986" y="4017288"/>
              <a:ext cx="71396" cy="95605"/>
            </a:xfrm>
            <a:custGeom>
              <a:avLst/>
              <a:gdLst/>
              <a:ahLst/>
              <a:cxnLst/>
              <a:rect l="l" t="t" r="r" b="b"/>
              <a:pathLst>
                <a:path w="81762" h="109486">
                  <a:moveTo>
                    <a:pt x="31597" y="109486"/>
                  </a:moveTo>
                  <a:lnTo>
                    <a:pt x="0" y="17170"/>
                  </a:lnTo>
                  <a:lnTo>
                    <a:pt x="50152" y="0"/>
                  </a:lnTo>
                  <a:lnTo>
                    <a:pt x="81762" y="92328"/>
                  </a:lnTo>
                  <a:lnTo>
                    <a:pt x="31597" y="109486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136602" y="2103995"/>
              <a:ext cx="44570" cy="80567"/>
            </a:xfrm>
            <a:custGeom>
              <a:avLst/>
              <a:gdLst/>
              <a:ahLst/>
              <a:cxnLst/>
              <a:rect l="l" t="t" r="r" b="b"/>
              <a:pathLst>
                <a:path w="51041" h="92265">
                  <a:moveTo>
                    <a:pt x="8978" y="92265"/>
                  </a:moveTo>
                  <a:lnTo>
                    <a:pt x="0" y="87998"/>
                  </a:lnTo>
                  <a:lnTo>
                    <a:pt x="42113" y="0"/>
                  </a:lnTo>
                  <a:lnTo>
                    <a:pt x="51041" y="4267"/>
                  </a:lnTo>
                  <a:lnTo>
                    <a:pt x="8978" y="92265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023930" y="2050098"/>
              <a:ext cx="41753" cy="79281"/>
            </a:xfrm>
            <a:custGeom>
              <a:avLst/>
              <a:gdLst/>
              <a:ahLst/>
              <a:cxnLst/>
              <a:rect l="l" t="t" r="r" b="b"/>
              <a:pathLst>
                <a:path w="47815" h="90792">
                  <a:moveTo>
                    <a:pt x="5702" y="90792"/>
                  </a:moveTo>
                  <a:lnTo>
                    <a:pt x="0" y="88061"/>
                  </a:lnTo>
                  <a:lnTo>
                    <a:pt x="42113" y="0"/>
                  </a:lnTo>
                  <a:lnTo>
                    <a:pt x="47815" y="2730"/>
                  </a:lnTo>
                  <a:lnTo>
                    <a:pt x="5702" y="90792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77" name="object 177"/>
            <p:cNvSpPr/>
            <p:nvPr/>
          </p:nvSpPr>
          <p:spPr>
            <a:xfrm>
              <a:off x="791598" y="1939033"/>
              <a:ext cx="115800" cy="114624"/>
            </a:xfrm>
            <a:custGeom>
              <a:avLst/>
              <a:gdLst/>
              <a:ahLst/>
              <a:cxnLst/>
              <a:rect l="l" t="t" r="r" b="b"/>
              <a:pathLst>
                <a:path w="132613" h="131267">
                  <a:moveTo>
                    <a:pt x="90538" y="131267"/>
                  </a:moveTo>
                  <a:lnTo>
                    <a:pt x="0" y="87998"/>
                  </a:lnTo>
                  <a:lnTo>
                    <a:pt x="42125" y="0"/>
                  </a:lnTo>
                  <a:lnTo>
                    <a:pt x="132613" y="43256"/>
                  </a:lnTo>
                  <a:lnTo>
                    <a:pt x="90538" y="131267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06060" y="1754665"/>
              <a:ext cx="71818" cy="93609"/>
            </a:xfrm>
            <a:custGeom>
              <a:avLst/>
              <a:gdLst/>
              <a:ahLst/>
              <a:cxnLst/>
              <a:rect l="l" t="t" r="r" b="b"/>
              <a:pathLst>
                <a:path w="82245" h="107200">
                  <a:moveTo>
                    <a:pt x="40132" y="107200"/>
                  </a:moveTo>
                  <a:lnTo>
                    <a:pt x="0" y="87998"/>
                  </a:lnTo>
                  <a:lnTo>
                    <a:pt x="42062" y="0"/>
                  </a:lnTo>
                  <a:lnTo>
                    <a:pt x="82245" y="19189"/>
                  </a:lnTo>
                  <a:lnTo>
                    <a:pt x="40132" y="107200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077038" y="2261758"/>
              <a:ext cx="33613" cy="80578"/>
            </a:xfrm>
            <a:custGeom>
              <a:avLst/>
              <a:gdLst/>
              <a:ahLst/>
              <a:cxnLst/>
              <a:rect l="l" t="t" r="r" b="b"/>
              <a:pathLst>
                <a:path w="38493" h="92278">
                  <a:moveTo>
                    <a:pt x="3365" y="92278"/>
                  </a:moveTo>
                  <a:lnTo>
                    <a:pt x="0" y="90982"/>
                  </a:lnTo>
                  <a:lnTo>
                    <a:pt x="35166" y="0"/>
                  </a:lnTo>
                  <a:lnTo>
                    <a:pt x="38493" y="1295"/>
                  </a:lnTo>
                  <a:lnTo>
                    <a:pt x="3365" y="92278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74" name="object 174"/>
            <p:cNvSpPr/>
            <p:nvPr/>
          </p:nvSpPr>
          <p:spPr>
            <a:xfrm>
              <a:off x="948241" y="2212031"/>
              <a:ext cx="42973" cy="84215"/>
            </a:xfrm>
            <a:custGeom>
              <a:avLst/>
              <a:gdLst/>
              <a:ahLst/>
              <a:cxnLst/>
              <a:rect l="l" t="t" r="r" b="b"/>
              <a:pathLst>
                <a:path w="49212" h="96443">
                  <a:moveTo>
                    <a:pt x="14097" y="96443"/>
                  </a:moveTo>
                  <a:lnTo>
                    <a:pt x="0" y="90982"/>
                  </a:lnTo>
                  <a:lnTo>
                    <a:pt x="35128" y="0"/>
                  </a:lnTo>
                  <a:lnTo>
                    <a:pt x="49212" y="5410"/>
                  </a:lnTo>
                  <a:lnTo>
                    <a:pt x="14097" y="96443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73" name="object 173"/>
            <p:cNvSpPr/>
            <p:nvPr/>
          </p:nvSpPr>
          <p:spPr>
            <a:xfrm>
              <a:off x="745032" y="2133582"/>
              <a:ext cx="82530" cy="99453"/>
            </a:xfrm>
            <a:custGeom>
              <a:avLst/>
              <a:gdLst/>
              <a:ahLst/>
              <a:cxnLst/>
              <a:rect l="l" t="t" r="r" b="b"/>
              <a:pathLst>
                <a:path w="94513" h="113893">
                  <a:moveTo>
                    <a:pt x="59385" y="113893"/>
                  </a:moveTo>
                  <a:lnTo>
                    <a:pt x="0" y="90982"/>
                  </a:lnTo>
                  <a:lnTo>
                    <a:pt x="35179" y="0"/>
                  </a:lnTo>
                  <a:lnTo>
                    <a:pt x="94513" y="22860"/>
                  </a:lnTo>
                  <a:lnTo>
                    <a:pt x="59385" y="113893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72" name="object 172"/>
            <p:cNvSpPr/>
            <p:nvPr/>
          </p:nvSpPr>
          <p:spPr>
            <a:xfrm>
              <a:off x="591338" y="2074185"/>
              <a:ext cx="33225" cy="80489"/>
            </a:xfrm>
            <a:custGeom>
              <a:avLst/>
              <a:gdLst/>
              <a:ahLst/>
              <a:cxnLst/>
              <a:rect l="l" t="t" r="r" b="b"/>
              <a:pathLst>
                <a:path w="38049" h="92176">
                  <a:moveTo>
                    <a:pt x="2920" y="92176"/>
                  </a:moveTo>
                  <a:lnTo>
                    <a:pt x="0" y="91033"/>
                  </a:lnTo>
                  <a:lnTo>
                    <a:pt x="35115" y="0"/>
                  </a:lnTo>
                  <a:lnTo>
                    <a:pt x="38049" y="1143"/>
                  </a:lnTo>
                  <a:lnTo>
                    <a:pt x="2920" y="92176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19459" y="1969220"/>
              <a:ext cx="63944" cy="92356"/>
            </a:xfrm>
            <a:custGeom>
              <a:avLst/>
              <a:gdLst/>
              <a:ahLst/>
              <a:cxnLst/>
              <a:rect l="l" t="t" r="r" b="b"/>
              <a:pathLst>
                <a:path w="73228" h="105765">
                  <a:moveTo>
                    <a:pt x="38100" y="105765"/>
                  </a:moveTo>
                  <a:lnTo>
                    <a:pt x="0" y="91033"/>
                  </a:lnTo>
                  <a:lnTo>
                    <a:pt x="35128" y="0"/>
                  </a:lnTo>
                  <a:lnTo>
                    <a:pt x="73228" y="14731"/>
                  </a:lnTo>
                  <a:lnTo>
                    <a:pt x="38100" y="105765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022544" y="2421395"/>
              <a:ext cx="29842" cy="83217"/>
            </a:xfrm>
            <a:custGeom>
              <a:avLst/>
              <a:gdLst/>
              <a:ahLst/>
              <a:cxnLst/>
              <a:rect l="l" t="t" r="r" b="b"/>
              <a:pathLst>
                <a:path w="34175" h="95300">
                  <a:moveTo>
                    <a:pt x="6197" y="95300"/>
                  </a:moveTo>
                  <a:lnTo>
                    <a:pt x="0" y="93459"/>
                  </a:lnTo>
                  <a:lnTo>
                    <a:pt x="27978" y="0"/>
                  </a:lnTo>
                  <a:lnTo>
                    <a:pt x="34175" y="1828"/>
                  </a:lnTo>
                  <a:lnTo>
                    <a:pt x="6197" y="9530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69" name="object 169"/>
            <p:cNvSpPr/>
            <p:nvPr/>
          </p:nvSpPr>
          <p:spPr>
            <a:xfrm>
              <a:off x="898992" y="2384400"/>
              <a:ext cx="30707" cy="83517"/>
            </a:xfrm>
            <a:custGeom>
              <a:avLst/>
              <a:gdLst/>
              <a:ahLst/>
              <a:cxnLst/>
              <a:rect l="l" t="t" r="r" b="b"/>
              <a:pathLst>
                <a:path w="35166" h="95643">
                  <a:moveTo>
                    <a:pt x="7188" y="95643"/>
                  </a:moveTo>
                  <a:lnTo>
                    <a:pt x="0" y="93459"/>
                  </a:lnTo>
                  <a:lnTo>
                    <a:pt x="27978" y="0"/>
                  </a:lnTo>
                  <a:lnTo>
                    <a:pt x="35166" y="2184"/>
                  </a:lnTo>
                  <a:lnTo>
                    <a:pt x="7188" y="95643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68" name="object 168"/>
            <p:cNvSpPr/>
            <p:nvPr/>
          </p:nvSpPr>
          <p:spPr>
            <a:xfrm>
              <a:off x="728874" y="2333498"/>
              <a:ext cx="32792" cy="84083"/>
            </a:xfrm>
            <a:custGeom>
              <a:avLst/>
              <a:gdLst/>
              <a:ahLst/>
              <a:cxnLst/>
              <a:rect l="l" t="t" r="r" b="b"/>
              <a:pathLst>
                <a:path w="37553" h="96291">
                  <a:moveTo>
                    <a:pt x="9575" y="96291"/>
                  </a:moveTo>
                  <a:lnTo>
                    <a:pt x="0" y="93459"/>
                  </a:lnTo>
                  <a:lnTo>
                    <a:pt x="28028" y="0"/>
                  </a:lnTo>
                  <a:lnTo>
                    <a:pt x="37553" y="2832"/>
                  </a:lnTo>
                  <a:lnTo>
                    <a:pt x="9575" y="96291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67" name="object 167"/>
            <p:cNvSpPr/>
            <p:nvPr/>
          </p:nvSpPr>
          <p:spPr>
            <a:xfrm>
              <a:off x="241830" y="2187689"/>
              <a:ext cx="63722" cy="93354"/>
            </a:xfrm>
            <a:custGeom>
              <a:avLst/>
              <a:gdLst/>
              <a:ahLst/>
              <a:cxnLst/>
              <a:rect l="l" t="t" r="r" b="b"/>
              <a:pathLst>
                <a:path w="72974" h="106908">
                  <a:moveTo>
                    <a:pt x="44996" y="106908"/>
                  </a:moveTo>
                  <a:lnTo>
                    <a:pt x="0" y="93459"/>
                  </a:lnTo>
                  <a:lnTo>
                    <a:pt x="27978" y="0"/>
                  </a:lnTo>
                  <a:lnTo>
                    <a:pt x="72974" y="13436"/>
                  </a:lnTo>
                  <a:lnTo>
                    <a:pt x="44996" y="106908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66" name="object 166"/>
            <p:cNvSpPr/>
            <p:nvPr/>
          </p:nvSpPr>
          <p:spPr>
            <a:xfrm>
              <a:off x="988486" y="2587133"/>
              <a:ext cx="18198" cy="83306"/>
            </a:xfrm>
            <a:custGeom>
              <a:avLst/>
              <a:gdLst/>
              <a:ahLst/>
              <a:cxnLst/>
              <a:rect l="l" t="t" r="r" b="b"/>
              <a:pathLst>
                <a:path w="20840" h="95402">
                  <a:moveTo>
                    <a:pt x="152" y="95402"/>
                  </a:moveTo>
                  <a:lnTo>
                    <a:pt x="0" y="95402"/>
                  </a:lnTo>
                  <a:lnTo>
                    <a:pt x="20637" y="0"/>
                  </a:lnTo>
                  <a:lnTo>
                    <a:pt x="20840" y="50"/>
                  </a:lnTo>
                  <a:lnTo>
                    <a:pt x="152" y="95402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65" name="object 165"/>
            <p:cNvSpPr/>
            <p:nvPr/>
          </p:nvSpPr>
          <p:spPr>
            <a:xfrm>
              <a:off x="859135" y="2559154"/>
              <a:ext cx="22401" cy="84205"/>
            </a:xfrm>
            <a:custGeom>
              <a:avLst/>
              <a:gdLst/>
              <a:ahLst/>
              <a:cxnLst/>
              <a:rect l="l" t="t" r="r" b="b"/>
              <a:pathLst>
                <a:path w="25654" h="96431">
                  <a:moveTo>
                    <a:pt x="5016" y="96431"/>
                  </a:moveTo>
                  <a:lnTo>
                    <a:pt x="0" y="95338"/>
                  </a:lnTo>
                  <a:lnTo>
                    <a:pt x="20637" y="0"/>
                  </a:lnTo>
                  <a:lnTo>
                    <a:pt x="25654" y="1092"/>
                  </a:lnTo>
                  <a:lnTo>
                    <a:pt x="5016" y="96431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16839" y="2463326"/>
              <a:ext cx="80578" cy="96813"/>
            </a:xfrm>
            <a:custGeom>
              <a:avLst/>
              <a:gdLst/>
              <a:ahLst/>
              <a:cxnLst/>
              <a:rect l="l" t="t" r="r" b="b"/>
              <a:pathLst>
                <a:path w="92278" h="110870">
                  <a:moveTo>
                    <a:pt x="71589" y="110870"/>
                  </a:moveTo>
                  <a:lnTo>
                    <a:pt x="0" y="95351"/>
                  </a:lnTo>
                  <a:lnTo>
                    <a:pt x="20688" y="0"/>
                  </a:lnTo>
                  <a:lnTo>
                    <a:pt x="92278" y="15532"/>
                  </a:lnTo>
                  <a:lnTo>
                    <a:pt x="71589" y="110870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21603" y="2421041"/>
              <a:ext cx="23178" cy="84349"/>
            </a:xfrm>
            <a:custGeom>
              <a:avLst/>
              <a:gdLst/>
              <a:ahLst/>
              <a:cxnLst/>
              <a:rect l="l" t="t" r="r" b="b"/>
              <a:pathLst>
                <a:path w="26543" h="96596">
                  <a:moveTo>
                    <a:pt x="5905" y="96596"/>
                  </a:moveTo>
                  <a:lnTo>
                    <a:pt x="0" y="95351"/>
                  </a:lnTo>
                  <a:lnTo>
                    <a:pt x="20637" y="0"/>
                  </a:lnTo>
                  <a:lnTo>
                    <a:pt x="26543" y="1244"/>
                  </a:lnTo>
                  <a:lnTo>
                    <a:pt x="5905" y="96596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107058" y="3925064"/>
              <a:ext cx="37339" cy="79791"/>
            </a:xfrm>
            <a:custGeom>
              <a:avLst/>
              <a:gdLst/>
              <a:ahLst/>
              <a:cxnLst/>
              <a:rect l="l" t="t" r="r" b="b"/>
              <a:pathLst>
                <a:path w="42760" h="91376">
                  <a:moveTo>
                    <a:pt x="38646" y="91376"/>
                  </a:moveTo>
                  <a:lnTo>
                    <a:pt x="0" y="1777"/>
                  </a:lnTo>
                  <a:lnTo>
                    <a:pt x="4114" y="0"/>
                  </a:lnTo>
                  <a:lnTo>
                    <a:pt x="42760" y="89585"/>
                  </a:lnTo>
                  <a:lnTo>
                    <a:pt x="38646" y="91376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61" name="object 161"/>
            <p:cNvSpPr/>
            <p:nvPr/>
          </p:nvSpPr>
          <p:spPr>
            <a:xfrm>
              <a:off x="956038" y="3975745"/>
              <a:ext cx="70830" cy="94219"/>
            </a:xfrm>
            <a:custGeom>
              <a:avLst/>
              <a:gdLst/>
              <a:ahLst/>
              <a:cxnLst/>
              <a:rect l="l" t="t" r="r" b="b"/>
              <a:pathLst>
                <a:path w="81114" h="107899">
                  <a:moveTo>
                    <a:pt x="38646" y="107899"/>
                  </a:moveTo>
                  <a:lnTo>
                    <a:pt x="0" y="18351"/>
                  </a:lnTo>
                  <a:lnTo>
                    <a:pt x="42468" y="0"/>
                  </a:lnTo>
                  <a:lnTo>
                    <a:pt x="81114" y="89598"/>
                  </a:lnTo>
                  <a:lnTo>
                    <a:pt x="38646" y="107899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16594" y="4045268"/>
              <a:ext cx="49172" cy="84870"/>
            </a:xfrm>
            <a:custGeom>
              <a:avLst/>
              <a:gdLst/>
              <a:ahLst/>
              <a:cxnLst/>
              <a:rect l="l" t="t" r="r" b="b"/>
              <a:pathLst>
                <a:path w="56311" h="97193">
                  <a:moveTo>
                    <a:pt x="38646" y="97193"/>
                  </a:moveTo>
                  <a:lnTo>
                    <a:pt x="0" y="7594"/>
                  </a:lnTo>
                  <a:lnTo>
                    <a:pt x="17665" y="0"/>
                  </a:lnTo>
                  <a:lnTo>
                    <a:pt x="56311" y="89547"/>
                  </a:lnTo>
                  <a:lnTo>
                    <a:pt x="38646" y="97193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75386" y="4233838"/>
              <a:ext cx="53197" cy="86600"/>
            </a:xfrm>
            <a:custGeom>
              <a:avLst/>
              <a:gdLst/>
              <a:ahLst/>
              <a:cxnLst/>
              <a:rect l="l" t="t" r="r" b="b"/>
              <a:pathLst>
                <a:path w="60921" h="99174">
                  <a:moveTo>
                    <a:pt x="38646" y="99174"/>
                  </a:moveTo>
                  <a:lnTo>
                    <a:pt x="0" y="9626"/>
                  </a:lnTo>
                  <a:lnTo>
                    <a:pt x="22275" y="0"/>
                  </a:lnTo>
                  <a:lnTo>
                    <a:pt x="60921" y="89547"/>
                  </a:lnTo>
                  <a:lnTo>
                    <a:pt x="38646" y="99174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442331" y="5258050"/>
              <a:ext cx="86467" cy="27725"/>
            </a:xfrm>
            <a:custGeom>
              <a:avLst/>
              <a:gdLst/>
              <a:ahLst/>
              <a:cxnLst/>
              <a:rect l="l" t="t" r="r" b="b"/>
              <a:pathLst>
                <a:path w="99021" h="31750">
                  <a:moveTo>
                    <a:pt x="2628" y="31750"/>
                  </a:moveTo>
                  <a:lnTo>
                    <a:pt x="0" y="15074"/>
                  </a:lnTo>
                  <a:lnTo>
                    <a:pt x="96393" y="0"/>
                  </a:lnTo>
                  <a:lnTo>
                    <a:pt x="99021" y="16662"/>
                  </a:lnTo>
                  <a:lnTo>
                    <a:pt x="2628" y="3175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489242" y="5557908"/>
              <a:ext cx="91147" cy="57878"/>
            </a:xfrm>
            <a:custGeom>
              <a:avLst/>
              <a:gdLst/>
              <a:ahLst/>
              <a:cxnLst/>
              <a:rect l="l" t="t" r="r" b="b"/>
              <a:pathLst>
                <a:path w="104381" h="66281">
                  <a:moveTo>
                    <a:pt x="7988" y="66281"/>
                  </a:moveTo>
                  <a:lnTo>
                    <a:pt x="0" y="15074"/>
                  </a:lnTo>
                  <a:lnTo>
                    <a:pt x="96392" y="0"/>
                  </a:lnTo>
                  <a:lnTo>
                    <a:pt x="104381" y="51193"/>
                  </a:lnTo>
                  <a:lnTo>
                    <a:pt x="7988" y="66281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562800" y="6028272"/>
              <a:ext cx="89583" cy="47652"/>
            </a:xfrm>
            <a:custGeom>
              <a:avLst/>
              <a:gdLst/>
              <a:ahLst/>
              <a:cxnLst/>
              <a:rect l="l" t="t" r="r" b="b"/>
              <a:pathLst>
                <a:path w="102590" h="54571">
                  <a:moveTo>
                    <a:pt x="6197" y="54571"/>
                  </a:moveTo>
                  <a:lnTo>
                    <a:pt x="0" y="15074"/>
                  </a:lnTo>
                  <a:lnTo>
                    <a:pt x="96393" y="0"/>
                  </a:lnTo>
                  <a:lnTo>
                    <a:pt x="102590" y="39484"/>
                  </a:lnTo>
                  <a:lnTo>
                    <a:pt x="6197" y="54571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610187" y="5222008"/>
              <a:ext cx="91491" cy="55970"/>
            </a:xfrm>
            <a:custGeom>
              <a:avLst/>
              <a:gdLst/>
              <a:ahLst/>
              <a:cxnLst/>
              <a:rect l="l" t="t" r="r" b="b"/>
              <a:pathLst>
                <a:path w="104775" h="64096">
                  <a:moveTo>
                    <a:pt x="9829" y="64096"/>
                  </a:moveTo>
                  <a:lnTo>
                    <a:pt x="0" y="22466"/>
                  </a:lnTo>
                  <a:lnTo>
                    <a:pt x="94907" y="0"/>
                  </a:lnTo>
                  <a:lnTo>
                    <a:pt x="104775" y="41567"/>
                  </a:lnTo>
                  <a:lnTo>
                    <a:pt x="9829" y="64096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680152" y="5517275"/>
              <a:ext cx="85258" cy="29587"/>
            </a:xfrm>
            <a:custGeom>
              <a:avLst/>
              <a:gdLst/>
              <a:ahLst/>
              <a:cxnLst/>
              <a:rect l="l" t="t" r="r" b="b"/>
              <a:pathLst>
                <a:path w="97637" h="33883">
                  <a:moveTo>
                    <a:pt x="2679" y="33883"/>
                  </a:moveTo>
                  <a:lnTo>
                    <a:pt x="0" y="22517"/>
                  </a:lnTo>
                  <a:lnTo>
                    <a:pt x="94957" y="0"/>
                  </a:lnTo>
                  <a:lnTo>
                    <a:pt x="97637" y="11353"/>
                  </a:lnTo>
                  <a:lnTo>
                    <a:pt x="2679" y="33883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789964" y="5980530"/>
              <a:ext cx="84437" cy="26127"/>
            </a:xfrm>
            <a:custGeom>
              <a:avLst/>
              <a:gdLst/>
              <a:ahLst/>
              <a:cxnLst/>
              <a:rect l="l" t="t" r="r" b="b"/>
              <a:pathLst>
                <a:path w="96697" h="29921">
                  <a:moveTo>
                    <a:pt x="1739" y="29921"/>
                  </a:moveTo>
                  <a:lnTo>
                    <a:pt x="0" y="22529"/>
                  </a:lnTo>
                  <a:lnTo>
                    <a:pt x="94907" y="0"/>
                  </a:lnTo>
                  <a:lnTo>
                    <a:pt x="96697" y="7391"/>
                  </a:lnTo>
                  <a:lnTo>
                    <a:pt x="1739" y="29921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013235" y="5915466"/>
              <a:ext cx="109257" cy="113714"/>
            </a:xfrm>
            <a:custGeom>
              <a:avLst/>
              <a:gdLst/>
              <a:ahLst/>
              <a:cxnLst/>
              <a:rect l="l" t="t" r="r" b="b"/>
              <a:pathLst>
                <a:path w="125120" h="130225">
                  <a:moveTo>
                    <a:pt x="32194" y="130225"/>
                  </a:moveTo>
                  <a:lnTo>
                    <a:pt x="0" y="29768"/>
                  </a:lnTo>
                  <a:lnTo>
                    <a:pt x="92875" y="0"/>
                  </a:lnTo>
                  <a:lnTo>
                    <a:pt x="125120" y="100406"/>
                  </a:lnTo>
                  <a:lnTo>
                    <a:pt x="32194" y="130225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267842" y="5111719"/>
              <a:ext cx="85602" cy="48640"/>
            </a:xfrm>
            <a:custGeom>
              <a:avLst/>
              <a:gdLst/>
              <a:ahLst/>
              <a:cxnLst/>
              <a:rect l="l" t="t" r="r" b="b"/>
              <a:pathLst>
                <a:path w="98031" h="55702">
                  <a:moveTo>
                    <a:pt x="90347" y="55702"/>
                  </a:moveTo>
                  <a:lnTo>
                    <a:pt x="0" y="18796"/>
                  </a:lnTo>
                  <a:lnTo>
                    <a:pt x="7696" y="0"/>
                  </a:lnTo>
                  <a:lnTo>
                    <a:pt x="98031" y="36906"/>
                  </a:lnTo>
                  <a:lnTo>
                    <a:pt x="90347" y="55702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221154" y="5230237"/>
              <a:ext cx="83861" cy="44447"/>
            </a:xfrm>
            <a:custGeom>
              <a:avLst/>
              <a:gdLst/>
              <a:ahLst/>
              <a:cxnLst/>
              <a:rect l="l" t="t" r="r" b="b"/>
              <a:pathLst>
                <a:path w="96037" h="50901">
                  <a:moveTo>
                    <a:pt x="90335" y="50901"/>
                  </a:moveTo>
                  <a:lnTo>
                    <a:pt x="0" y="13995"/>
                  </a:lnTo>
                  <a:lnTo>
                    <a:pt x="5702" y="0"/>
                  </a:lnTo>
                  <a:lnTo>
                    <a:pt x="96037" y="36906"/>
                  </a:lnTo>
                  <a:lnTo>
                    <a:pt x="90335" y="50901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149801" y="5392681"/>
              <a:ext cx="88851" cy="56624"/>
            </a:xfrm>
            <a:custGeom>
              <a:avLst/>
              <a:gdLst/>
              <a:ahLst/>
              <a:cxnLst/>
              <a:rect l="l" t="t" r="r" b="b"/>
              <a:pathLst>
                <a:path w="101752" h="64846">
                  <a:moveTo>
                    <a:pt x="90335" y="64846"/>
                  </a:moveTo>
                  <a:lnTo>
                    <a:pt x="0" y="27990"/>
                  </a:lnTo>
                  <a:lnTo>
                    <a:pt x="11455" y="0"/>
                  </a:lnTo>
                  <a:lnTo>
                    <a:pt x="101752" y="36868"/>
                  </a:lnTo>
                  <a:lnTo>
                    <a:pt x="90335" y="64846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076242" y="5594127"/>
              <a:ext cx="80102" cy="35299"/>
            </a:xfrm>
            <a:custGeom>
              <a:avLst/>
              <a:gdLst/>
              <a:ahLst/>
              <a:cxnLst/>
              <a:rect l="l" t="t" r="r" b="b"/>
              <a:pathLst>
                <a:path w="91732" h="40424">
                  <a:moveTo>
                    <a:pt x="90297" y="40424"/>
                  </a:moveTo>
                  <a:lnTo>
                    <a:pt x="0" y="3568"/>
                  </a:lnTo>
                  <a:lnTo>
                    <a:pt x="1435" y="0"/>
                  </a:lnTo>
                  <a:lnTo>
                    <a:pt x="91732" y="36855"/>
                  </a:lnTo>
                  <a:lnTo>
                    <a:pt x="90297" y="40424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962406" y="5833423"/>
              <a:ext cx="96204" cy="74590"/>
            </a:xfrm>
            <a:custGeom>
              <a:avLst/>
              <a:gdLst/>
              <a:ahLst/>
              <a:cxnLst/>
              <a:rect l="l" t="t" r="r" b="b"/>
              <a:pathLst>
                <a:path w="110172" h="85420">
                  <a:moveTo>
                    <a:pt x="90335" y="85420"/>
                  </a:moveTo>
                  <a:lnTo>
                    <a:pt x="0" y="48564"/>
                  </a:lnTo>
                  <a:lnTo>
                    <a:pt x="19837" y="0"/>
                  </a:lnTo>
                  <a:lnTo>
                    <a:pt x="110172" y="36855"/>
                  </a:lnTo>
                  <a:lnTo>
                    <a:pt x="90335" y="85420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430773" y="5173103"/>
              <a:ext cx="83905" cy="34655"/>
            </a:xfrm>
            <a:custGeom>
              <a:avLst/>
              <a:gdLst/>
              <a:ahLst/>
              <a:cxnLst/>
              <a:rect l="l" t="t" r="r" b="b"/>
              <a:pathLst>
                <a:path w="96088" h="39687">
                  <a:moveTo>
                    <a:pt x="92913" y="39687"/>
                  </a:moveTo>
                  <a:lnTo>
                    <a:pt x="0" y="9918"/>
                  </a:lnTo>
                  <a:lnTo>
                    <a:pt x="3175" y="0"/>
                  </a:lnTo>
                  <a:lnTo>
                    <a:pt x="96088" y="29806"/>
                  </a:lnTo>
                  <a:lnTo>
                    <a:pt x="92913" y="39687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386547" y="5295046"/>
              <a:ext cx="89017" cy="50724"/>
            </a:xfrm>
            <a:custGeom>
              <a:avLst/>
              <a:gdLst/>
              <a:ahLst/>
              <a:cxnLst/>
              <a:rect l="l" t="t" r="r" b="b"/>
              <a:pathLst>
                <a:path w="101942" h="58089">
                  <a:moveTo>
                    <a:pt x="92862" y="58089"/>
                  </a:moveTo>
                  <a:lnTo>
                    <a:pt x="0" y="28321"/>
                  </a:lnTo>
                  <a:lnTo>
                    <a:pt x="9067" y="0"/>
                  </a:lnTo>
                  <a:lnTo>
                    <a:pt x="101942" y="29756"/>
                  </a:lnTo>
                  <a:lnTo>
                    <a:pt x="92862" y="58089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327893" y="5462080"/>
              <a:ext cx="94130" cy="66539"/>
            </a:xfrm>
            <a:custGeom>
              <a:avLst/>
              <a:gdLst/>
              <a:ahLst/>
              <a:cxnLst/>
              <a:rect l="l" t="t" r="r" b="b"/>
              <a:pathLst>
                <a:path w="107797" h="76200">
                  <a:moveTo>
                    <a:pt x="92913" y="76200"/>
                  </a:moveTo>
                  <a:lnTo>
                    <a:pt x="0" y="46443"/>
                  </a:lnTo>
                  <a:lnTo>
                    <a:pt x="14871" y="0"/>
                  </a:lnTo>
                  <a:lnTo>
                    <a:pt x="107797" y="29819"/>
                  </a:lnTo>
                  <a:lnTo>
                    <a:pt x="92913" y="76200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186975" y="5915465"/>
              <a:ext cx="89661" cy="52632"/>
            </a:xfrm>
            <a:custGeom>
              <a:avLst/>
              <a:gdLst/>
              <a:ahLst/>
              <a:cxnLst/>
              <a:rect l="l" t="t" r="r" b="b"/>
              <a:pathLst>
                <a:path w="102679" h="60274">
                  <a:moveTo>
                    <a:pt x="92913" y="60274"/>
                  </a:moveTo>
                  <a:lnTo>
                    <a:pt x="0" y="30505"/>
                  </a:lnTo>
                  <a:lnTo>
                    <a:pt x="9817" y="0"/>
                  </a:lnTo>
                  <a:lnTo>
                    <a:pt x="102679" y="29768"/>
                  </a:lnTo>
                  <a:lnTo>
                    <a:pt x="92913" y="60274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898673" y="5062636"/>
              <a:ext cx="81355" cy="57955"/>
            </a:xfrm>
            <a:custGeom>
              <a:avLst/>
              <a:gdLst/>
              <a:ahLst/>
              <a:cxnLst/>
              <a:rect l="l" t="t" r="r" b="b"/>
              <a:pathLst>
                <a:path w="93167" h="66370">
                  <a:moveTo>
                    <a:pt x="83502" y="66370"/>
                  </a:moveTo>
                  <a:lnTo>
                    <a:pt x="0" y="15976"/>
                  </a:lnTo>
                  <a:lnTo>
                    <a:pt x="9626" y="0"/>
                  </a:lnTo>
                  <a:lnTo>
                    <a:pt x="93167" y="50393"/>
                  </a:lnTo>
                  <a:lnTo>
                    <a:pt x="83502" y="66370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806150" y="5212826"/>
              <a:ext cx="83217" cy="61071"/>
            </a:xfrm>
            <a:custGeom>
              <a:avLst/>
              <a:gdLst/>
              <a:ahLst/>
              <a:cxnLst/>
              <a:rect l="l" t="t" r="r" b="b"/>
              <a:pathLst>
                <a:path w="95300" h="69938">
                  <a:moveTo>
                    <a:pt x="83540" y="69938"/>
                  </a:moveTo>
                  <a:lnTo>
                    <a:pt x="0" y="19545"/>
                  </a:lnTo>
                  <a:lnTo>
                    <a:pt x="11747" y="0"/>
                  </a:lnTo>
                  <a:lnTo>
                    <a:pt x="95300" y="50393"/>
                  </a:lnTo>
                  <a:lnTo>
                    <a:pt x="83540" y="69938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570447" y="5399135"/>
              <a:ext cx="206503" cy="265335"/>
            </a:xfrm>
            <a:custGeom>
              <a:avLst/>
              <a:gdLst/>
              <a:ahLst/>
              <a:cxnLst/>
              <a:rect l="l" t="t" r="r" b="b"/>
              <a:pathLst>
                <a:path w="236486" h="303860">
                  <a:moveTo>
                    <a:pt x="83489" y="303860"/>
                  </a:moveTo>
                  <a:lnTo>
                    <a:pt x="0" y="253453"/>
                  </a:lnTo>
                  <a:lnTo>
                    <a:pt x="152946" y="0"/>
                  </a:lnTo>
                  <a:lnTo>
                    <a:pt x="236486" y="50406"/>
                  </a:lnTo>
                  <a:lnTo>
                    <a:pt x="83489" y="303860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539562" y="5620454"/>
              <a:ext cx="103789" cy="95184"/>
            </a:xfrm>
            <a:custGeom>
              <a:avLst/>
              <a:gdLst/>
              <a:ahLst/>
              <a:cxnLst/>
              <a:rect l="l" t="t" r="r" b="b"/>
              <a:pathLst>
                <a:path w="118859" h="109004">
                  <a:moveTo>
                    <a:pt x="83540" y="109004"/>
                  </a:moveTo>
                  <a:lnTo>
                    <a:pt x="0" y="58597"/>
                  </a:lnTo>
                  <a:lnTo>
                    <a:pt x="35369" y="0"/>
                  </a:lnTo>
                  <a:lnTo>
                    <a:pt x="118859" y="50406"/>
                  </a:lnTo>
                  <a:lnTo>
                    <a:pt x="83540" y="109004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008451" y="5152608"/>
              <a:ext cx="131037" cy="147639"/>
            </a:xfrm>
            <a:custGeom>
              <a:avLst/>
              <a:gdLst/>
              <a:ahLst/>
              <a:cxnLst/>
              <a:rect l="l" t="t" r="r" b="b"/>
              <a:pathLst>
                <a:path w="150063" h="169075">
                  <a:moveTo>
                    <a:pt x="87160" y="169075"/>
                  </a:moveTo>
                  <a:lnTo>
                    <a:pt x="0" y="125260"/>
                  </a:lnTo>
                  <a:lnTo>
                    <a:pt x="62903" y="0"/>
                  </a:lnTo>
                  <a:lnTo>
                    <a:pt x="150063" y="43802"/>
                  </a:lnTo>
                  <a:lnTo>
                    <a:pt x="87160" y="169075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971798" y="5309430"/>
              <a:ext cx="88940" cy="63810"/>
            </a:xfrm>
            <a:custGeom>
              <a:avLst/>
              <a:gdLst/>
              <a:ahLst/>
              <a:cxnLst/>
              <a:rect l="l" t="t" r="r" b="b"/>
              <a:pathLst>
                <a:path w="101854" h="73075">
                  <a:moveTo>
                    <a:pt x="87160" y="73075"/>
                  </a:moveTo>
                  <a:lnTo>
                    <a:pt x="0" y="29260"/>
                  </a:lnTo>
                  <a:lnTo>
                    <a:pt x="14681" y="0"/>
                  </a:lnTo>
                  <a:lnTo>
                    <a:pt x="101854" y="43751"/>
                  </a:lnTo>
                  <a:lnTo>
                    <a:pt x="87160" y="73075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871380" y="5503889"/>
              <a:ext cx="91712" cy="69222"/>
            </a:xfrm>
            <a:custGeom>
              <a:avLst/>
              <a:gdLst/>
              <a:ahLst/>
              <a:cxnLst/>
              <a:rect l="l" t="t" r="r" b="b"/>
              <a:pathLst>
                <a:path w="105028" h="79273">
                  <a:moveTo>
                    <a:pt x="87172" y="79273"/>
                  </a:moveTo>
                  <a:lnTo>
                    <a:pt x="0" y="35521"/>
                  </a:lnTo>
                  <a:lnTo>
                    <a:pt x="17868" y="0"/>
                  </a:lnTo>
                  <a:lnTo>
                    <a:pt x="105028" y="43751"/>
                  </a:lnTo>
                  <a:lnTo>
                    <a:pt x="87172" y="79273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755070" y="5734868"/>
              <a:ext cx="92011" cy="69876"/>
            </a:xfrm>
            <a:custGeom>
              <a:avLst/>
              <a:gdLst/>
              <a:ahLst/>
              <a:cxnLst/>
              <a:rect l="l" t="t" r="r" b="b"/>
              <a:pathLst>
                <a:path w="105371" h="80022">
                  <a:moveTo>
                    <a:pt x="87172" y="80022"/>
                  </a:moveTo>
                  <a:lnTo>
                    <a:pt x="0" y="36207"/>
                  </a:lnTo>
                  <a:lnTo>
                    <a:pt x="18211" y="0"/>
                  </a:lnTo>
                  <a:lnTo>
                    <a:pt x="105371" y="43802"/>
                  </a:lnTo>
                  <a:lnTo>
                    <a:pt x="87172" y="80022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594436" y="5222009"/>
              <a:ext cx="85247" cy="29587"/>
            </a:xfrm>
            <a:custGeom>
              <a:avLst/>
              <a:gdLst/>
              <a:ahLst/>
              <a:cxnLst/>
              <a:rect l="l" t="t" r="r" b="b"/>
              <a:pathLst>
                <a:path w="97624" h="33883">
                  <a:moveTo>
                    <a:pt x="94945" y="33883"/>
                  </a:moveTo>
                  <a:lnTo>
                    <a:pt x="0" y="11404"/>
                  </a:lnTo>
                  <a:lnTo>
                    <a:pt x="2730" y="0"/>
                  </a:lnTo>
                  <a:lnTo>
                    <a:pt x="97624" y="22466"/>
                  </a:lnTo>
                  <a:lnTo>
                    <a:pt x="94945" y="33883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549124" y="5346547"/>
              <a:ext cx="101061" cy="96392"/>
            </a:xfrm>
            <a:custGeom>
              <a:avLst/>
              <a:gdLst/>
              <a:ahLst/>
              <a:cxnLst/>
              <a:rect l="l" t="t" r="r" b="b"/>
              <a:pathLst>
                <a:path w="115735" h="110388">
                  <a:moveTo>
                    <a:pt x="94894" y="110388"/>
                  </a:moveTo>
                  <a:lnTo>
                    <a:pt x="0" y="87858"/>
                  </a:lnTo>
                  <a:lnTo>
                    <a:pt x="20777" y="0"/>
                  </a:lnTo>
                  <a:lnTo>
                    <a:pt x="115735" y="22529"/>
                  </a:lnTo>
                  <a:lnTo>
                    <a:pt x="94894" y="110388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517584" y="5517275"/>
              <a:ext cx="92145" cy="58520"/>
            </a:xfrm>
            <a:custGeom>
              <a:avLst/>
              <a:gdLst/>
              <a:ahLst/>
              <a:cxnLst/>
              <a:rect l="l" t="t" r="r" b="b"/>
              <a:pathLst>
                <a:path w="105524" h="67017">
                  <a:moveTo>
                    <a:pt x="94957" y="67017"/>
                  </a:moveTo>
                  <a:lnTo>
                    <a:pt x="0" y="44551"/>
                  </a:lnTo>
                  <a:lnTo>
                    <a:pt x="10566" y="0"/>
                  </a:lnTo>
                  <a:lnTo>
                    <a:pt x="105524" y="22517"/>
                  </a:lnTo>
                  <a:lnTo>
                    <a:pt x="94957" y="67017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475698" y="5729024"/>
              <a:ext cx="83816" cy="23731"/>
            </a:xfrm>
            <a:custGeom>
              <a:avLst/>
              <a:gdLst/>
              <a:ahLst/>
              <a:cxnLst/>
              <a:rect l="l" t="t" r="r" b="b"/>
              <a:pathLst>
                <a:path w="95986" h="27177">
                  <a:moveTo>
                    <a:pt x="94894" y="27177"/>
                  </a:moveTo>
                  <a:lnTo>
                    <a:pt x="0" y="4660"/>
                  </a:lnTo>
                  <a:lnTo>
                    <a:pt x="1092" y="0"/>
                  </a:lnTo>
                  <a:lnTo>
                    <a:pt x="95986" y="22466"/>
                  </a:lnTo>
                  <a:lnTo>
                    <a:pt x="94894" y="27177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411932" y="5980530"/>
              <a:ext cx="87975" cy="41154"/>
            </a:xfrm>
            <a:custGeom>
              <a:avLst/>
              <a:gdLst/>
              <a:ahLst/>
              <a:cxnLst/>
              <a:rect l="l" t="t" r="r" b="b"/>
              <a:pathLst>
                <a:path w="100749" h="47129">
                  <a:moveTo>
                    <a:pt x="94945" y="47129"/>
                  </a:moveTo>
                  <a:lnTo>
                    <a:pt x="0" y="24663"/>
                  </a:lnTo>
                  <a:lnTo>
                    <a:pt x="5854" y="0"/>
                  </a:lnTo>
                  <a:lnTo>
                    <a:pt x="100749" y="22529"/>
                  </a:lnTo>
                  <a:lnTo>
                    <a:pt x="94945" y="47129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385910" y="3632693"/>
              <a:ext cx="26249" cy="83783"/>
            </a:xfrm>
            <a:custGeom>
              <a:avLst/>
              <a:gdLst/>
              <a:ahLst/>
              <a:cxnLst/>
              <a:rect l="l" t="t" r="r" b="b"/>
              <a:pathLst>
                <a:path w="30060" h="95948">
                  <a:moveTo>
                    <a:pt x="5702" y="95948"/>
                  </a:moveTo>
                  <a:lnTo>
                    <a:pt x="0" y="94462"/>
                  </a:lnTo>
                  <a:lnTo>
                    <a:pt x="24358" y="0"/>
                  </a:lnTo>
                  <a:lnTo>
                    <a:pt x="30060" y="1447"/>
                  </a:lnTo>
                  <a:lnTo>
                    <a:pt x="5702" y="95948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555807" y="3676453"/>
              <a:ext cx="37560" cy="86678"/>
            </a:xfrm>
            <a:custGeom>
              <a:avLst/>
              <a:gdLst/>
              <a:ahLst/>
              <a:cxnLst/>
              <a:rect l="l" t="t" r="r" b="b"/>
              <a:pathLst>
                <a:path w="43014" h="99263">
                  <a:moveTo>
                    <a:pt x="18707" y="99263"/>
                  </a:moveTo>
                  <a:lnTo>
                    <a:pt x="0" y="94449"/>
                  </a:lnTo>
                  <a:lnTo>
                    <a:pt x="24358" y="0"/>
                  </a:lnTo>
                  <a:lnTo>
                    <a:pt x="43014" y="4813"/>
                  </a:lnTo>
                  <a:lnTo>
                    <a:pt x="18707" y="99263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766558" y="3730727"/>
              <a:ext cx="33391" cy="85602"/>
            </a:xfrm>
            <a:custGeom>
              <a:avLst/>
              <a:gdLst/>
              <a:ahLst/>
              <a:cxnLst/>
              <a:rect l="l" t="t" r="r" b="b"/>
              <a:pathLst>
                <a:path w="38239" h="98031">
                  <a:moveTo>
                    <a:pt x="13893" y="98031"/>
                  </a:moveTo>
                  <a:lnTo>
                    <a:pt x="0" y="94462"/>
                  </a:lnTo>
                  <a:lnTo>
                    <a:pt x="24307" y="0"/>
                  </a:lnTo>
                  <a:lnTo>
                    <a:pt x="38239" y="3568"/>
                  </a:lnTo>
                  <a:lnTo>
                    <a:pt x="13893" y="98031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984504" y="4448227"/>
              <a:ext cx="114147" cy="115456"/>
            </a:xfrm>
            <a:custGeom>
              <a:avLst/>
              <a:gdLst/>
              <a:ahLst/>
              <a:cxnLst/>
              <a:rect l="l" t="t" r="r" b="b"/>
              <a:pathLst>
                <a:path w="130721" h="132219">
                  <a:moveTo>
                    <a:pt x="72478" y="132219"/>
                  </a:moveTo>
                  <a:lnTo>
                    <a:pt x="0" y="78282"/>
                  </a:lnTo>
                  <a:lnTo>
                    <a:pt x="58292" y="0"/>
                  </a:lnTo>
                  <a:lnTo>
                    <a:pt x="130721" y="53975"/>
                  </a:lnTo>
                  <a:lnTo>
                    <a:pt x="72478" y="132219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507156" y="4837325"/>
              <a:ext cx="54628" cy="71129"/>
            </a:xfrm>
            <a:custGeom>
              <a:avLst/>
              <a:gdLst/>
              <a:ahLst/>
              <a:cxnLst/>
              <a:rect l="l" t="t" r="r" b="b"/>
              <a:pathLst>
                <a:path w="62560" h="81457">
                  <a:moveTo>
                    <a:pt x="4267" y="81457"/>
                  </a:moveTo>
                  <a:lnTo>
                    <a:pt x="0" y="78232"/>
                  </a:lnTo>
                  <a:lnTo>
                    <a:pt x="58242" y="0"/>
                  </a:lnTo>
                  <a:lnTo>
                    <a:pt x="62560" y="3175"/>
                  </a:lnTo>
                  <a:lnTo>
                    <a:pt x="4267" y="81457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772289" y="4506494"/>
              <a:ext cx="76153" cy="81742"/>
            </a:xfrm>
            <a:custGeom>
              <a:avLst/>
              <a:gdLst/>
              <a:ahLst/>
              <a:cxnLst/>
              <a:rect l="l" t="t" r="r" b="b"/>
              <a:pathLst>
                <a:path w="87210" h="93611">
                  <a:moveTo>
                    <a:pt x="23063" y="93611"/>
                  </a:moveTo>
                  <a:lnTo>
                    <a:pt x="0" y="73469"/>
                  </a:lnTo>
                  <a:lnTo>
                    <a:pt x="64135" y="0"/>
                  </a:lnTo>
                  <a:lnTo>
                    <a:pt x="87210" y="20142"/>
                  </a:lnTo>
                  <a:lnTo>
                    <a:pt x="23063" y="93611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868759" y="4590665"/>
              <a:ext cx="76497" cy="82087"/>
            </a:xfrm>
            <a:custGeom>
              <a:avLst/>
              <a:gdLst/>
              <a:ahLst/>
              <a:cxnLst/>
              <a:rect l="l" t="t" r="r" b="b"/>
              <a:pathLst>
                <a:path w="87604" h="94005">
                  <a:moveTo>
                    <a:pt x="23456" y="94005"/>
                  </a:moveTo>
                  <a:lnTo>
                    <a:pt x="0" y="73520"/>
                  </a:lnTo>
                  <a:lnTo>
                    <a:pt x="64147" y="0"/>
                  </a:lnTo>
                  <a:lnTo>
                    <a:pt x="87604" y="20485"/>
                  </a:lnTo>
                  <a:lnTo>
                    <a:pt x="23456" y="94005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000928" y="4706021"/>
              <a:ext cx="60251" cy="67892"/>
            </a:xfrm>
            <a:custGeom>
              <a:avLst/>
              <a:gdLst/>
              <a:ahLst/>
              <a:cxnLst/>
              <a:rect l="l" t="t" r="r" b="b"/>
              <a:pathLst>
                <a:path w="68999" h="77749">
                  <a:moveTo>
                    <a:pt x="4864" y="77749"/>
                  </a:moveTo>
                  <a:lnTo>
                    <a:pt x="0" y="73532"/>
                  </a:lnTo>
                  <a:lnTo>
                    <a:pt x="64135" y="0"/>
                  </a:lnTo>
                  <a:lnTo>
                    <a:pt x="68999" y="4229"/>
                  </a:lnTo>
                  <a:lnTo>
                    <a:pt x="4864" y="77749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164891" y="4849113"/>
              <a:ext cx="56790" cy="64841"/>
            </a:xfrm>
            <a:custGeom>
              <a:avLst/>
              <a:gdLst/>
              <a:ahLst/>
              <a:cxnLst/>
              <a:rect l="l" t="t" r="r" b="b"/>
              <a:pathLst>
                <a:path w="65036" h="74256">
                  <a:moveTo>
                    <a:pt x="888" y="74256"/>
                  </a:moveTo>
                  <a:lnTo>
                    <a:pt x="0" y="73520"/>
                  </a:lnTo>
                  <a:lnTo>
                    <a:pt x="64147" y="0"/>
                  </a:lnTo>
                  <a:lnTo>
                    <a:pt x="65036" y="736"/>
                  </a:lnTo>
                  <a:lnTo>
                    <a:pt x="888" y="74256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841202" y="5490847"/>
              <a:ext cx="69921" cy="50425"/>
            </a:xfrm>
            <a:custGeom>
              <a:avLst/>
              <a:gdLst/>
              <a:ahLst/>
              <a:cxnLst/>
              <a:rect l="l" t="t" r="r" b="b"/>
              <a:pathLst>
                <a:path w="80073" h="57746">
                  <a:moveTo>
                    <a:pt x="698" y="57746"/>
                  </a:moveTo>
                  <a:lnTo>
                    <a:pt x="0" y="56705"/>
                  </a:lnTo>
                  <a:lnTo>
                    <a:pt x="79324" y="0"/>
                  </a:lnTo>
                  <a:lnTo>
                    <a:pt x="80073" y="1041"/>
                  </a:lnTo>
                  <a:lnTo>
                    <a:pt x="698" y="57746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524587" y="4749648"/>
              <a:ext cx="102836" cy="99597"/>
            </a:xfrm>
            <a:custGeom>
              <a:avLst/>
              <a:gdLst/>
              <a:ahLst/>
              <a:cxnLst/>
              <a:rect l="l" t="t" r="r" b="b"/>
              <a:pathLst>
                <a:path w="117767" h="114058">
                  <a:moveTo>
                    <a:pt x="43052" y="114058"/>
                  </a:moveTo>
                  <a:lnTo>
                    <a:pt x="0" y="62712"/>
                  </a:lnTo>
                  <a:lnTo>
                    <a:pt x="74701" y="0"/>
                  </a:lnTo>
                  <a:lnTo>
                    <a:pt x="117767" y="51295"/>
                  </a:lnTo>
                  <a:lnTo>
                    <a:pt x="43052" y="114058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719645" y="4982103"/>
              <a:ext cx="68579" cy="58742"/>
            </a:xfrm>
            <a:custGeom>
              <a:avLst/>
              <a:gdLst/>
              <a:ahLst/>
              <a:cxnLst/>
              <a:rect l="l" t="t" r="r" b="b"/>
              <a:pathLst>
                <a:path w="78536" h="67271">
                  <a:moveTo>
                    <a:pt x="3771" y="67271"/>
                  </a:moveTo>
                  <a:lnTo>
                    <a:pt x="0" y="62712"/>
                  </a:lnTo>
                  <a:lnTo>
                    <a:pt x="74714" y="0"/>
                  </a:lnTo>
                  <a:lnTo>
                    <a:pt x="78536" y="4559"/>
                  </a:lnTo>
                  <a:lnTo>
                    <a:pt x="3771" y="67271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025658" y="5346812"/>
              <a:ext cx="82264" cy="74978"/>
            </a:xfrm>
            <a:custGeom>
              <a:avLst/>
              <a:gdLst/>
              <a:ahLst/>
              <a:cxnLst/>
              <a:rect l="l" t="t" r="r" b="b"/>
              <a:pathLst>
                <a:path w="94208" h="85864">
                  <a:moveTo>
                    <a:pt x="19443" y="85864"/>
                  </a:moveTo>
                  <a:lnTo>
                    <a:pt x="0" y="62699"/>
                  </a:lnTo>
                  <a:lnTo>
                    <a:pt x="74764" y="0"/>
                  </a:lnTo>
                  <a:lnTo>
                    <a:pt x="94208" y="23164"/>
                  </a:lnTo>
                  <a:lnTo>
                    <a:pt x="19443" y="85864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652984" y="4632684"/>
              <a:ext cx="111419" cy="111241"/>
            </a:xfrm>
            <a:custGeom>
              <a:avLst/>
              <a:gdLst/>
              <a:ahLst/>
              <a:cxnLst/>
              <a:rect l="l" t="t" r="r" b="b"/>
              <a:pathLst>
                <a:path w="127596" h="127393">
                  <a:moveTo>
                    <a:pt x="57937" y="127393"/>
                  </a:moveTo>
                  <a:lnTo>
                    <a:pt x="0" y="68313"/>
                  </a:lnTo>
                  <a:lnTo>
                    <a:pt x="69646" y="0"/>
                  </a:lnTo>
                  <a:lnTo>
                    <a:pt x="127596" y="59093"/>
                  </a:lnTo>
                  <a:lnTo>
                    <a:pt x="57937" y="127393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865465" y="4849323"/>
              <a:ext cx="69089" cy="68147"/>
            </a:xfrm>
            <a:custGeom>
              <a:avLst/>
              <a:gdLst/>
              <a:ahLst/>
              <a:cxnLst/>
              <a:rect l="l" t="t" r="r" b="b"/>
              <a:pathLst>
                <a:path w="79120" h="78041">
                  <a:moveTo>
                    <a:pt x="9474" y="78041"/>
                  </a:moveTo>
                  <a:lnTo>
                    <a:pt x="0" y="68313"/>
                  </a:lnTo>
                  <a:lnTo>
                    <a:pt x="69646" y="0"/>
                  </a:lnTo>
                  <a:lnTo>
                    <a:pt x="79120" y="9728"/>
                  </a:lnTo>
                  <a:lnTo>
                    <a:pt x="9474" y="78041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198848" y="5189261"/>
              <a:ext cx="94141" cy="93653"/>
            </a:xfrm>
            <a:custGeom>
              <a:avLst/>
              <a:gdLst/>
              <a:ahLst/>
              <a:cxnLst/>
              <a:rect l="l" t="t" r="r" b="b"/>
              <a:pathLst>
                <a:path w="107810" h="107251">
                  <a:moveTo>
                    <a:pt x="38150" y="107251"/>
                  </a:moveTo>
                  <a:lnTo>
                    <a:pt x="0" y="68313"/>
                  </a:lnTo>
                  <a:lnTo>
                    <a:pt x="69659" y="0"/>
                  </a:lnTo>
                  <a:lnTo>
                    <a:pt x="107810" y="38938"/>
                  </a:lnTo>
                  <a:lnTo>
                    <a:pt x="38150" y="107251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68420" y="1165517"/>
              <a:ext cx="86345" cy="92788"/>
            </a:xfrm>
            <a:custGeom>
              <a:avLst/>
              <a:gdLst/>
              <a:ahLst/>
              <a:cxnLst/>
              <a:rect l="l" t="t" r="r" b="b"/>
              <a:pathLst>
                <a:path w="98882" h="106260">
                  <a:moveTo>
                    <a:pt x="37604" y="106260"/>
                  </a:moveTo>
                  <a:lnTo>
                    <a:pt x="0" y="75945"/>
                  </a:lnTo>
                  <a:lnTo>
                    <a:pt x="61277" y="0"/>
                  </a:lnTo>
                  <a:lnTo>
                    <a:pt x="98882" y="30352"/>
                  </a:lnTo>
                  <a:lnTo>
                    <a:pt x="37604" y="106260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479768" y="840353"/>
              <a:ext cx="82696" cy="25085"/>
            </a:xfrm>
            <a:custGeom>
              <a:avLst/>
              <a:gdLst/>
              <a:ahLst/>
              <a:cxnLst/>
              <a:rect l="l" t="t" r="r" b="b"/>
              <a:pathLst>
                <a:path w="94703" h="28727">
                  <a:moveTo>
                    <a:pt x="698" y="28727"/>
                  </a:moveTo>
                  <a:lnTo>
                    <a:pt x="0" y="26149"/>
                  </a:lnTo>
                  <a:lnTo>
                    <a:pt x="93954" y="0"/>
                  </a:lnTo>
                  <a:lnTo>
                    <a:pt x="94703" y="2540"/>
                  </a:lnTo>
                  <a:lnTo>
                    <a:pt x="698" y="28727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430341" y="662916"/>
              <a:ext cx="85036" cy="33490"/>
            </a:xfrm>
            <a:custGeom>
              <a:avLst/>
              <a:gdLst/>
              <a:ahLst/>
              <a:cxnLst/>
              <a:rect l="l" t="t" r="r" b="b"/>
              <a:pathLst>
                <a:path w="97383" h="38353">
                  <a:moveTo>
                    <a:pt x="3416" y="38354"/>
                  </a:moveTo>
                  <a:lnTo>
                    <a:pt x="0" y="26149"/>
                  </a:lnTo>
                  <a:lnTo>
                    <a:pt x="94005" y="0"/>
                  </a:lnTo>
                  <a:lnTo>
                    <a:pt x="97383" y="12204"/>
                  </a:lnTo>
                  <a:lnTo>
                    <a:pt x="3416" y="38354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342919" y="348852"/>
              <a:ext cx="114103" cy="137935"/>
            </a:xfrm>
            <a:custGeom>
              <a:avLst/>
              <a:gdLst/>
              <a:ahLst/>
              <a:cxnLst/>
              <a:rect l="l" t="t" r="r" b="b"/>
              <a:pathLst>
                <a:path w="130670" h="157962">
                  <a:moveTo>
                    <a:pt x="36715" y="157962"/>
                  </a:moveTo>
                  <a:lnTo>
                    <a:pt x="0" y="26200"/>
                  </a:lnTo>
                  <a:lnTo>
                    <a:pt x="94005" y="0"/>
                  </a:lnTo>
                  <a:lnTo>
                    <a:pt x="130670" y="131762"/>
                  </a:lnTo>
                  <a:lnTo>
                    <a:pt x="36715" y="157962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346601" y="995998"/>
              <a:ext cx="86900" cy="47919"/>
            </a:xfrm>
            <a:custGeom>
              <a:avLst/>
              <a:gdLst/>
              <a:ahLst/>
              <a:cxnLst/>
              <a:rect l="l" t="t" r="r" b="b"/>
              <a:pathLst>
                <a:path w="99517" h="54876">
                  <a:moveTo>
                    <a:pt x="7835" y="54876"/>
                  </a:moveTo>
                  <a:lnTo>
                    <a:pt x="0" y="33388"/>
                  </a:lnTo>
                  <a:lnTo>
                    <a:pt x="91681" y="0"/>
                  </a:lnTo>
                  <a:lnTo>
                    <a:pt x="99517" y="21539"/>
                  </a:lnTo>
                  <a:lnTo>
                    <a:pt x="7835" y="54876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308397" y="890957"/>
              <a:ext cx="81355" cy="32659"/>
            </a:xfrm>
            <a:custGeom>
              <a:avLst/>
              <a:gdLst/>
              <a:ahLst/>
              <a:cxnLst/>
              <a:rect l="l" t="t" r="r" b="b"/>
              <a:pathLst>
                <a:path w="93167" h="37401">
                  <a:moveTo>
                    <a:pt x="1485" y="37401"/>
                  </a:moveTo>
                  <a:lnTo>
                    <a:pt x="0" y="33388"/>
                  </a:lnTo>
                  <a:lnTo>
                    <a:pt x="91681" y="0"/>
                  </a:lnTo>
                  <a:lnTo>
                    <a:pt x="93167" y="4063"/>
                  </a:lnTo>
                  <a:lnTo>
                    <a:pt x="1485" y="37401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245274" y="717589"/>
              <a:ext cx="84437" cy="41154"/>
            </a:xfrm>
            <a:custGeom>
              <a:avLst/>
              <a:gdLst/>
              <a:ahLst/>
              <a:cxnLst/>
              <a:rect l="l" t="t" r="r" b="b"/>
              <a:pathLst>
                <a:path w="96697" h="47129">
                  <a:moveTo>
                    <a:pt x="5016" y="47129"/>
                  </a:moveTo>
                  <a:lnTo>
                    <a:pt x="0" y="33337"/>
                  </a:lnTo>
                  <a:lnTo>
                    <a:pt x="91681" y="0"/>
                  </a:lnTo>
                  <a:lnTo>
                    <a:pt x="96697" y="13792"/>
                  </a:lnTo>
                  <a:lnTo>
                    <a:pt x="5016" y="47129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159982" y="483140"/>
              <a:ext cx="95305" cy="71129"/>
            </a:xfrm>
            <a:custGeom>
              <a:avLst/>
              <a:gdLst/>
              <a:ahLst/>
              <a:cxnLst/>
              <a:rect l="l" t="t" r="r" b="b"/>
              <a:pathLst>
                <a:path w="109143" h="81457">
                  <a:moveTo>
                    <a:pt x="17462" y="81457"/>
                  </a:moveTo>
                  <a:lnTo>
                    <a:pt x="0" y="33388"/>
                  </a:lnTo>
                  <a:lnTo>
                    <a:pt x="91681" y="0"/>
                  </a:lnTo>
                  <a:lnTo>
                    <a:pt x="109143" y="48120"/>
                  </a:lnTo>
                  <a:lnTo>
                    <a:pt x="17462" y="81457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190046" y="1060940"/>
              <a:ext cx="84470" cy="50514"/>
            </a:xfrm>
            <a:custGeom>
              <a:avLst/>
              <a:gdLst/>
              <a:ahLst/>
              <a:cxnLst/>
              <a:rect l="l" t="t" r="r" b="b"/>
              <a:pathLst>
                <a:path w="96735" h="57848">
                  <a:moveTo>
                    <a:pt x="7937" y="57848"/>
                  </a:moveTo>
                  <a:lnTo>
                    <a:pt x="0" y="40385"/>
                  </a:lnTo>
                  <a:lnTo>
                    <a:pt x="88849" y="0"/>
                  </a:lnTo>
                  <a:lnTo>
                    <a:pt x="96735" y="17462"/>
                  </a:lnTo>
                  <a:lnTo>
                    <a:pt x="7937" y="57848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141140" y="953292"/>
              <a:ext cx="80445" cy="41587"/>
            </a:xfrm>
            <a:custGeom>
              <a:avLst/>
              <a:gdLst/>
              <a:ahLst/>
              <a:cxnLst/>
              <a:rect l="l" t="t" r="r" b="b"/>
              <a:pathLst>
                <a:path w="92125" h="47625">
                  <a:moveTo>
                    <a:pt x="3276" y="47624"/>
                  </a:moveTo>
                  <a:lnTo>
                    <a:pt x="0" y="40385"/>
                  </a:lnTo>
                  <a:lnTo>
                    <a:pt x="88798" y="0"/>
                  </a:lnTo>
                  <a:lnTo>
                    <a:pt x="92125" y="7238"/>
                  </a:lnTo>
                  <a:lnTo>
                    <a:pt x="3276" y="47624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058265" y="770997"/>
              <a:ext cx="90715" cy="64166"/>
            </a:xfrm>
            <a:custGeom>
              <a:avLst/>
              <a:gdLst/>
              <a:ahLst/>
              <a:cxnLst/>
              <a:rect l="l" t="t" r="r" b="b"/>
              <a:pathLst>
                <a:path w="103886" h="73482">
                  <a:moveTo>
                    <a:pt x="15036" y="73482"/>
                  </a:moveTo>
                  <a:lnTo>
                    <a:pt x="0" y="40385"/>
                  </a:lnTo>
                  <a:lnTo>
                    <a:pt x="88798" y="0"/>
                  </a:lnTo>
                  <a:lnTo>
                    <a:pt x="103886" y="33096"/>
                  </a:lnTo>
                  <a:lnTo>
                    <a:pt x="15036" y="73482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974792" y="587327"/>
              <a:ext cx="84127" cy="49726"/>
            </a:xfrm>
            <a:custGeom>
              <a:avLst/>
              <a:gdLst/>
              <a:ahLst/>
              <a:cxnLst/>
              <a:rect l="l" t="t" r="r" b="b"/>
              <a:pathLst>
                <a:path w="96342" h="56946">
                  <a:moveTo>
                    <a:pt x="7531" y="56946"/>
                  </a:moveTo>
                  <a:lnTo>
                    <a:pt x="0" y="40385"/>
                  </a:lnTo>
                  <a:lnTo>
                    <a:pt x="88798" y="0"/>
                  </a:lnTo>
                  <a:lnTo>
                    <a:pt x="96342" y="16573"/>
                  </a:lnTo>
                  <a:lnTo>
                    <a:pt x="7531" y="56946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872511" y="362326"/>
              <a:ext cx="79447" cy="39424"/>
            </a:xfrm>
            <a:custGeom>
              <a:avLst/>
              <a:gdLst/>
              <a:ahLst/>
              <a:cxnLst/>
              <a:rect l="l" t="t" r="r" b="b"/>
              <a:pathLst>
                <a:path w="90982" h="45148">
                  <a:moveTo>
                    <a:pt x="2133" y="45148"/>
                  </a:moveTo>
                  <a:lnTo>
                    <a:pt x="0" y="40385"/>
                  </a:lnTo>
                  <a:lnTo>
                    <a:pt x="88798" y="0"/>
                  </a:lnTo>
                  <a:lnTo>
                    <a:pt x="90982" y="4762"/>
                  </a:lnTo>
                  <a:lnTo>
                    <a:pt x="2133" y="45148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847418" y="905384"/>
              <a:ext cx="84781" cy="11300"/>
            </a:xfrm>
            <a:custGeom>
              <a:avLst/>
              <a:gdLst/>
              <a:ahLst/>
              <a:cxnLst/>
              <a:rect l="l" t="t" r="r" b="b"/>
              <a:pathLst>
                <a:path w="97091" h="12941">
                  <a:moveTo>
                    <a:pt x="152" y="12941"/>
                  </a:moveTo>
                  <a:lnTo>
                    <a:pt x="0" y="11302"/>
                  </a:lnTo>
                  <a:lnTo>
                    <a:pt x="96888" y="0"/>
                  </a:lnTo>
                  <a:lnTo>
                    <a:pt x="97091" y="1587"/>
                  </a:lnTo>
                  <a:lnTo>
                    <a:pt x="152" y="12941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99" name="object 99"/>
            <p:cNvSpPr/>
            <p:nvPr/>
          </p:nvSpPr>
          <p:spPr>
            <a:xfrm>
              <a:off x="2807694" y="565669"/>
              <a:ext cx="89239" cy="49560"/>
            </a:xfrm>
            <a:custGeom>
              <a:avLst/>
              <a:gdLst/>
              <a:ahLst/>
              <a:cxnLst/>
              <a:rect l="l" t="t" r="r" b="b"/>
              <a:pathLst>
                <a:path w="102196" h="56756">
                  <a:moveTo>
                    <a:pt x="5308" y="56756"/>
                  </a:moveTo>
                  <a:lnTo>
                    <a:pt x="0" y="11303"/>
                  </a:lnTo>
                  <a:lnTo>
                    <a:pt x="96888" y="0"/>
                  </a:lnTo>
                  <a:lnTo>
                    <a:pt x="102196" y="45440"/>
                  </a:lnTo>
                  <a:lnTo>
                    <a:pt x="5308" y="56756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98" name="object 98"/>
            <p:cNvSpPr/>
            <p:nvPr/>
          </p:nvSpPr>
          <p:spPr>
            <a:xfrm>
              <a:off x="2753587" y="102625"/>
              <a:ext cx="88075" cy="39723"/>
            </a:xfrm>
            <a:custGeom>
              <a:avLst/>
              <a:gdLst/>
              <a:ahLst/>
              <a:cxnLst/>
              <a:rect l="l" t="t" r="r" b="b"/>
              <a:pathLst>
                <a:path w="100863" h="45491">
                  <a:moveTo>
                    <a:pt x="3975" y="45491"/>
                  </a:moveTo>
                  <a:lnTo>
                    <a:pt x="0" y="11315"/>
                  </a:lnTo>
                  <a:lnTo>
                    <a:pt x="96888" y="0"/>
                  </a:lnTo>
                  <a:lnTo>
                    <a:pt x="100863" y="34175"/>
                  </a:lnTo>
                  <a:lnTo>
                    <a:pt x="3975" y="45491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97" name="object 97"/>
            <p:cNvSpPr/>
            <p:nvPr/>
          </p:nvSpPr>
          <p:spPr>
            <a:xfrm>
              <a:off x="2656384" y="810943"/>
              <a:ext cx="106950" cy="135329"/>
            </a:xfrm>
            <a:custGeom>
              <a:avLst/>
              <a:gdLst/>
              <a:ahLst/>
              <a:cxnLst/>
              <a:rect l="l" t="t" r="r" b="b"/>
              <a:pathLst>
                <a:path w="122478" h="154978">
                  <a:moveTo>
                    <a:pt x="26733" y="154978"/>
                  </a:moveTo>
                  <a:lnTo>
                    <a:pt x="0" y="18796"/>
                  </a:lnTo>
                  <a:lnTo>
                    <a:pt x="95745" y="0"/>
                  </a:lnTo>
                  <a:lnTo>
                    <a:pt x="122478" y="136182"/>
                  </a:lnTo>
                  <a:lnTo>
                    <a:pt x="26733" y="154978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96" name="object 96"/>
            <p:cNvSpPr/>
            <p:nvPr/>
          </p:nvSpPr>
          <p:spPr>
            <a:xfrm>
              <a:off x="2620509" y="628305"/>
              <a:ext cx="84349" cy="20194"/>
            </a:xfrm>
            <a:custGeom>
              <a:avLst/>
              <a:gdLst/>
              <a:ahLst/>
              <a:cxnLst/>
              <a:rect l="l" t="t" r="r" b="b"/>
              <a:pathLst>
                <a:path w="96596" h="23126">
                  <a:moveTo>
                    <a:pt x="850" y="23126"/>
                  </a:moveTo>
                  <a:lnTo>
                    <a:pt x="0" y="18808"/>
                  </a:lnTo>
                  <a:lnTo>
                    <a:pt x="95745" y="0"/>
                  </a:lnTo>
                  <a:lnTo>
                    <a:pt x="96596" y="4317"/>
                  </a:lnTo>
                  <a:lnTo>
                    <a:pt x="850" y="23126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95" name="object 95"/>
            <p:cNvSpPr/>
            <p:nvPr/>
          </p:nvSpPr>
          <p:spPr>
            <a:xfrm>
              <a:off x="2521832" y="125759"/>
              <a:ext cx="91268" cy="55537"/>
            </a:xfrm>
            <a:custGeom>
              <a:avLst/>
              <a:gdLst/>
              <a:ahLst/>
              <a:cxnLst/>
              <a:rect l="l" t="t" r="r" b="b"/>
              <a:pathLst>
                <a:path w="104520" h="63601">
                  <a:moveTo>
                    <a:pt x="8775" y="63601"/>
                  </a:moveTo>
                  <a:lnTo>
                    <a:pt x="0" y="18795"/>
                  </a:lnTo>
                  <a:lnTo>
                    <a:pt x="95745" y="0"/>
                  </a:lnTo>
                  <a:lnTo>
                    <a:pt x="104520" y="44792"/>
                  </a:lnTo>
                  <a:lnTo>
                    <a:pt x="8775" y="63601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93" name="object 93"/>
            <p:cNvSpPr/>
            <p:nvPr/>
          </p:nvSpPr>
          <p:spPr>
            <a:xfrm>
              <a:off x="1282367" y="1797892"/>
              <a:ext cx="74767" cy="88507"/>
            </a:xfrm>
            <a:custGeom>
              <a:avLst/>
              <a:gdLst/>
              <a:ahLst/>
              <a:cxnLst/>
              <a:rect l="l" t="t" r="r" b="b"/>
              <a:pathLst>
                <a:path w="85623" h="101358">
                  <a:moveTo>
                    <a:pt x="30467" y="101358"/>
                  </a:moveTo>
                  <a:lnTo>
                    <a:pt x="0" y="80467"/>
                  </a:lnTo>
                  <a:lnTo>
                    <a:pt x="55219" y="0"/>
                  </a:lnTo>
                  <a:lnTo>
                    <a:pt x="85623" y="20891"/>
                  </a:lnTo>
                  <a:lnTo>
                    <a:pt x="30467" y="101358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94" name="object 94"/>
            <p:cNvSpPr/>
            <p:nvPr/>
          </p:nvSpPr>
          <p:spPr>
            <a:xfrm>
              <a:off x="1166966" y="1718744"/>
              <a:ext cx="84604" cy="95217"/>
            </a:xfrm>
            <a:custGeom>
              <a:avLst/>
              <a:gdLst/>
              <a:ahLst/>
              <a:cxnLst/>
              <a:rect l="l" t="t" r="r" b="b"/>
              <a:pathLst>
                <a:path w="96888" h="109042">
                  <a:moveTo>
                    <a:pt x="41719" y="109042"/>
                  </a:moveTo>
                  <a:lnTo>
                    <a:pt x="0" y="80467"/>
                  </a:lnTo>
                  <a:lnTo>
                    <a:pt x="55168" y="0"/>
                  </a:lnTo>
                  <a:lnTo>
                    <a:pt x="96888" y="28625"/>
                  </a:lnTo>
                  <a:lnTo>
                    <a:pt x="41719" y="109042"/>
                  </a:lnTo>
                  <a:close/>
                </a:path>
              </a:pathLst>
            </a:custGeom>
            <a:solidFill>
              <a:srgbClr val="08F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92" name="object 92"/>
            <p:cNvSpPr/>
            <p:nvPr/>
          </p:nvSpPr>
          <p:spPr>
            <a:xfrm>
              <a:off x="1039090" y="1631068"/>
              <a:ext cx="67792" cy="83694"/>
            </a:xfrm>
            <a:custGeom>
              <a:avLst/>
              <a:gdLst/>
              <a:ahLst/>
              <a:cxnLst/>
              <a:rect l="l" t="t" r="r" b="b"/>
              <a:pathLst>
                <a:path w="77635" h="95846">
                  <a:moveTo>
                    <a:pt x="22466" y="95846"/>
                  </a:moveTo>
                  <a:lnTo>
                    <a:pt x="0" y="80416"/>
                  </a:lnTo>
                  <a:lnTo>
                    <a:pt x="55206" y="0"/>
                  </a:lnTo>
                  <a:lnTo>
                    <a:pt x="77635" y="15379"/>
                  </a:lnTo>
                  <a:lnTo>
                    <a:pt x="22466" y="95846"/>
                  </a:lnTo>
                  <a:close/>
                </a:path>
              </a:pathLst>
            </a:custGeom>
            <a:solidFill>
              <a:srgbClr val="00B5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91" name="object 91"/>
            <p:cNvSpPr/>
            <p:nvPr/>
          </p:nvSpPr>
          <p:spPr>
            <a:xfrm>
              <a:off x="848045" y="1500031"/>
              <a:ext cx="79402" cy="91612"/>
            </a:xfrm>
            <a:custGeom>
              <a:avLst/>
              <a:gdLst/>
              <a:ahLst/>
              <a:cxnLst/>
              <a:rect l="l" t="t" r="r" b="b"/>
              <a:pathLst>
                <a:path w="90931" h="104914">
                  <a:moveTo>
                    <a:pt x="35725" y="104914"/>
                  </a:moveTo>
                  <a:lnTo>
                    <a:pt x="0" y="80467"/>
                  </a:lnTo>
                  <a:lnTo>
                    <a:pt x="55219" y="0"/>
                  </a:lnTo>
                  <a:lnTo>
                    <a:pt x="90931" y="24498"/>
                  </a:lnTo>
                  <a:lnTo>
                    <a:pt x="35725" y="104914"/>
                  </a:lnTo>
                  <a:close/>
                </a:path>
              </a:pathLst>
            </a:custGeom>
            <a:solidFill>
              <a:srgbClr val="9A00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90" name="object 90"/>
            <p:cNvSpPr/>
            <p:nvPr/>
          </p:nvSpPr>
          <p:spPr>
            <a:xfrm>
              <a:off x="634955" y="1353867"/>
              <a:ext cx="79325" cy="91579"/>
            </a:xfrm>
            <a:custGeom>
              <a:avLst/>
              <a:gdLst/>
              <a:ahLst/>
              <a:cxnLst/>
              <a:rect l="l" t="t" r="r" b="b"/>
              <a:pathLst>
                <a:path w="90843" h="104876">
                  <a:moveTo>
                    <a:pt x="35623" y="104876"/>
                  </a:moveTo>
                  <a:lnTo>
                    <a:pt x="0" y="80467"/>
                  </a:lnTo>
                  <a:lnTo>
                    <a:pt x="55219" y="0"/>
                  </a:lnTo>
                  <a:lnTo>
                    <a:pt x="90843" y="24460"/>
                  </a:lnTo>
                  <a:lnTo>
                    <a:pt x="35623" y="104876"/>
                  </a:lnTo>
                  <a:close/>
                </a:path>
              </a:pathLst>
            </a:custGeom>
            <a:solidFill>
              <a:srgbClr val="FF00BC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572"/>
            </a:p>
          </p:txBody>
        </p:sp>
        <p:sp>
          <p:nvSpPr>
            <p:cNvPr id="89" name="object 89"/>
            <p:cNvSpPr txBox="1"/>
            <p:nvPr/>
          </p:nvSpPr>
          <p:spPr>
            <a:xfrm rot="60000">
              <a:off x="4237687" y="3082042"/>
              <a:ext cx="803508" cy="78738"/>
            </a:xfrm>
            <a:prstGeom prst="rect">
              <a:avLst/>
            </a:prstGeom>
          </p:spPr>
          <p:txBody>
            <a:bodyPr wrap="square" lIns="0" tIns="3936" rIns="0" bIns="0" rtlCol="0">
              <a:noAutofit/>
            </a:bodyPr>
            <a:lstStyle/>
            <a:p>
              <a:pPr>
                <a:lnSpc>
                  <a:spcPts val="620"/>
                </a:lnSpc>
              </a:pPr>
              <a:r>
                <a:rPr sz="611" i="1" spc="2" dirty="0">
                  <a:latin typeface="Arial"/>
                  <a:cs typeface="Arial"/>
                </a:rPr>
                <a:t>Bacteroides coprocola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88" name="object 88"/>
            <p:cNvSpPr txBox="1"/>
            <p:nvPr/>
          </p:nvSpPr>
          <p:spPr>
            <a:xfrm rot="180000">
              <a:off x="1230137" y="2964050"/>
              <a:ext cx="847651" cy="79847"/>
            </a:xfrm>
            <a:prstGeom prst="rect">
              <a:avLst/>
            </a:prstGeom>
          </p:spPr>
          <p:txBody>
            <a:bodyPr wrap="square" lIns="0" tIns="3992" rIns="0" bIns="0" rtlCol="0">
              <a:noAutofit/>
            </a:bodyPr>
            <a:lstStyle/>
            <a:p>
              <a:pPr>
                <a:lnSpc>
                  <a:spcPts val="629"/>
                </a:lnSpc>
              </a:pPr>
              <a:r>
                <a:rPr sz="611" i="1" spc="2" dirty="0">
                  <a:latin typeface="Arial"/>
                  <a:cs typeface="Arial"/>
                </a:rPr>
                <a:t>Butyrivibrio unclassified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87" name="object 87"/>
            <p:cNvSpPr txBox="1"/>
            <p:nvPr/>
          </p:nvSpPr>
          <p:spPr>
            <a:xfrm rot="300000">
              <a:off x="4230914" y="3200647"/>
              <a:ext cx="961573" cy="80956"/>
            </a:xfrm>
            <a:prstGeom prst="rect">
              <a:avLst/>
            </a:prstGeom>
          </p:spPr>
          <p:txBody>
            <a:bodyPr wrap="square" lIns="0" tIns="4047" rIns="0" bIns="0" rtlCol="0">
              <a:noAutofit/>
            </a:bodyPr>
            <a:lstStyle/>
            <a:p>
              <a:pPr>
                <a:lnSpc>
                  <a:spcPts val="637"/>
                </a:lnSpc>
              </a:pPr>
              <a:r>
                <a:rPr sz="611" i="1" spc="1" dirty="0">
                  <a:latin typeface="Arial"/>
                  <a:cs typeface="Arial"/>
                </a:rPr>
                <a:t>Bacteroides cellulosilyticus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86" name="object 86"/>
            <p:cNvSpPr txBox="1"/>
            <p:nvPr/>
          </p:nvSpPr>
          <p:spPr>
            <a:xfrm rot="420000">
              <a:off x="1315232" y="2850128"/>
              <a:ext cx="775395" cy="82065"/>
            </a:xfrm>
            <a:prstGeom prst="rect">
              <a:avLst/>
            </a:prstGeom>
          </p:spPr>
          <p:txBody>
            <a:bodyPr wrap="square" lIns="0" tIns="4103" rIns="0" bIns="0" rtlCol="0">
              <a:noAutofit/>
            </a:bodyPr>
            <a:lstStyle/>
            <a:p>
              <a:pPr>
                <a:lnSpc>
                  <a:spcPts val="646"/>
                </a:lnSpc>
              </a:pPr>
              <a:r>
                <a:rPr sz="611" i="1" spc="1" dirty="0">
                  <a:latin typeface="Arial"/>
                  <a:cs typeface="Arial"/>
                </a:rPr>
                <a:t>Butyrivibrio crossotus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85" name="object 85"/>
            <p:cNvSpPr txBox="1"/>
            <p:nvPr/>
          </p:nvSpPr>
          <p:spPr>
            <a:xfrm rot="540000">
              <a:off x="4215774" y="3297582"/>
              <a:ext cx="715347" cy="83174"/>
            </a:xfrm>
            <a:prstGeom prst="rect">
              <a:avLst/>
            </a:prstGeom>
          </p:spPr>
          <p:txBody>
            <a:bodyPr wrap="square" lIns="0" tIns="4158" rIns="0" bIns="0" rtlCol="0">
              <a:noAutofit/>
            </a:bodyPr>
            <a:lstStyle/>
            <a:p>
              <a:pPr>
                <a:lnSpc>
                  <a:spcPts val="655"/>
                </a:lnSpc>
              </a:pPr>
              <a:r>
                <a:rPr sz="611" i="1" spc="1" dirty="0">
                  <a:latin typeface="Arial"/>
                  <a:cs typeface="Arial"/>
                </a:rPr>
                <a:t>Bacteroides caccae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84" name="object 84"/>
            <p:cNvSpPr txBox="1"/>
            <p:nvPr/>
          </p:nvSpPr>
          <p:spPr>
            <a:xfrm rot="720000">
              <a:off x="1263698" y="2733788"/>
              <a:ext cx="845371" cy="78738"/>
            </a:xfrm>
            <a:prstGeom prst="rect">
              <a:avLst/>
            </a:prstGeom>
          </p:spPr>
          <p:txBody>
            <a:bodyPr wrap="square" lIns="0" tIns="3936" rIns="0" bIns="0" rtlCol="0">
              <a:noAutofit/>
            </a:bodyPr>
            <a:lstStyle/>
            <a:p>
              <a:pPr>
                <a:lnSpc>
                  <a:spcPts val="620"/>
                </a:lnSpc>
              </a:pPr>
              <a:r>
                <a:rPr sz="611" i="1" dirty="0">
                  <a:latin typeface="Arial"/>
                  <a:cs typeface="Arial"/>
                </a:rPr>
                <a:t>L. bacterium 8 1 57FAA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83" name="object 83"/>
            <p:cNvSpPr txBox="1"/>
            <p:nvPr/>
          </p:nvSpPr>
          <p:spPr>
            <a:xfrm rot="840000">
              <a:off x="4192019" y="3414579"/>
              <a:ext cx="752588" cy="80956"/>
            </a:xfrm>
            <a:prstGeom prst="rect">
              <a:avLst/>
            </a:prstGeom>
          </p:spPr>
          <p:txBody>
            <a:bodyPr wrap="square" lIns="0" tIns="4047" rIns="0" bIns="0" rtlCol="0">
              <a:noAutofit/>
            </a:bodyPr>
            <a:lstStyle/>
            <a:p>
              <a:pPr>
                <a:lnSpc>
                  <a:spcPts val="637"/>
                </a:lnSpc>
              </a:pPr>
              <a:r>
                <a:rPr sz="611" i="1" spc="2" dirty="0">
                  <a:latin typeface="Arial"/>
                  <a:cs typeface="Arial"/>
                </a:rPr>
                <a:t>Eubacterium biforme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82" name="object 82"/>
            <p:cNvSpPr txBox="1"/>
            <p:nvPr/>
          </p:nvSpPr>
          <p:spPr>
            <a:xfrm rot="960000">
              <a:off x="1293472" y="2617736"/>
              <a:ext cx="846922" cy="79292"/>
            </a:xfrm>
            <a:prstGeom prst="rect">
              <a:avLst/>
            </a:prstGeom>
          </p:spPr>
          <p:txBody>
            <a:bodyPr wrap="square" lIns="0" tIns="3964" rIns="0" bIns="0" rtlCol="0">
              <a:noAutofit/>
            </a:bodyPr>
            <a:lstStyle/>
            <a:p>
              <a:pPr>
                <a:lnSpc>
                  <a:spcPts val="624"/>
                </a:lnSpc>
              </a:pPr>
              <a:r>
                <a:rPr sz="611" i="1" dirty="0">
                  <a:latin typeface="Arial"/>
                  <a:cs typeface="Arial"/>
                </a:rPr>
                <a:t>L. bacterium 5 1 63FAA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81" name="object 81"/>
            <p:cNvSpPr txBox="1"/>
            <p:nvPr/>
          </p:nvSpPr>
          <p:spPr>
            <a:xfrm rot="1080000">
              <a:off x="4159940" y="3520112"/>
              <a:ext cx="754336" cy="83174"/>
            </a:xfrm>
            <a:prstGeom prst="rect">
              <a:avLst/>
            </a:prstGeom>
          </p:spPr>
          <p:txBody>
            <a:bodyPr wrap="square" lIns="0" tIns="4158" rIns="0" bIns="0" rtlCol="0">
              <a:noAutofit/>
            </a:bodyPr>
            <a:lstStyle/>
            <a:p>
              <a:pPr>
                <a:lnSpc>
                  <a:spcPts val="655"/>
                </a:lnSpc>
              </a:pPr>
              <a:r>
                <a:rPr sz="611" i="1" spc="1" dirty="0">
                  <a:latin typeface="Arial"/>
                  <a:cs typeface="Arial"/>
                </a:rPr>
                <a:t>Gemella morbillorum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80" name="object 80"/>
            <p:cNvSpPr txBox="1"/>
            <p:nvPr/>
          </p:nvSpPr>
          <p:spPr>
            <a:xfrm rot="1260000">
              <a:off x="1330744" y="2511147"/>
              <a:ext cx="844975" cy="78738"/>
            </a:xfrm>
            <a:prstGeom prst="rect">
              <a:avLst/>
            </a:prstGeom>
          </p:spPr>
          <p:txBody>
            <a:bodyPr wrap="square" lIns="0" tIns="3936" rIns="0" bIns="0" rtlCol="0">
              <a:noAutofit/>
            </a:bodyPr>
            <a:lstStyle/>
            <a:p>
              <a:pPr>
                <a:lnSpc>
                  <a:spcPts val="620"/>
                </a:lnSpc>
              </a:pPr>
              <a:r>
                <a:rPr sz="611" i="1" dirty="0">
                  <a:latin typeface="Arial"/>
                  <a:cs typeface="Arial"/>
                </a:rPr>
                <a:t>L. bacterium 3 1 46FAA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79" name="object 79"/>
            <p:cNvSpPr txBox="1"/>
            <p:nvPr/>
          </p:nvSpPr>
          <p:spPr>
            <a:xfrm rot="1380000">
              <a:off x="4110014" y="3676742"/>
              <a:ext cx="995443" cy="80401"/>
            </a:xfrm>
            <a:prstGeom prst="rect">
              <a:avLst/>
            </a:prstGeom>
          </p:spPr>
          <p:txBody>
            <a:bodyPr wrap="square" lIns="0" tIns="4019" rIns="0" bIns="0" rtlCol="0">
              <a:noAutofit/>
            </a:bodyPr>
            <a:lstStyle/>
            <a:p>
              <a:pPr>
                <a:lnSpc>
                  <a:spcPts val="633"/>
                </a:lnSpc>
              </a:pPr>
              <a:r>
                <a:rPr sz="611" i="1" spc="2" dirty="0">
                  <a:latin typeface="Arial"/>
                  <a:cs typeface="Arial"/>
                </a:rPr>
                <a:t>Streptococcus thermophilus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78" name="object 78"/>
            <p:cNvSpPr txBox="1"/>
            <p:nvPr/>
          </p:nvSpPr>
          <p:spPr>
            <a:xfrm rot="1500000">
              <a:off x="1377999" y="2401115"/>
              <a:ext cx="846539" cy="79292"/>
            </a:xfrm>
            <a:prstGeom prst="rect">
              <a:avLst/>
            </a:prstGeom>
          </p:spPr>
          <p:txBody>
            <a:bodyPr wrap="square" lIns="0" tIns="3964" rIns="0" bIns="0" rtlCol="0">
              <a:noAutofit/>
            </a:bodyPr>
            <a:lstStyle/>
            <a:p>
              <a:pPr>
                <a:lnSpc>
                  <a:spcPts val="624"/>
                </a:lnSpc>
              </a:pPr>
              <a:r>
                <a:rPr sz="611" i="1" dirty="0">
                  <a:latin typeface="Arial"/>
                  <a:cs typeface="Arial"/>
                </a:rPr>
                <a:t>L. bacterium 1 1 57FAA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77" name="object 77"/>
            <p:cNvSpPr txBox="1"/>
            <p:nvPr/>
          </p:nvSpPr>
          <p:spPr>
            <a:xfrm rot="1620000">
              <a:off x="4064514" y="3756012"/>
              <a:ext cx="875453" cy="83174"/>
            </a:xfrm>
            <a:prstGeom prst="rect">
              <a:avLst/>
            </a:prstGeom>
          </p:spPr>
          <p:txBody>
            <a:bodyPr wrap="square" lIns="0" tIns="4158" rIns="0" bIns="0" rtlCol="0">
              <a:noAutofit/>
            </a:bodyPr>
            <a:lstStyle/>
            <a:p>
              <a:pPr>
                <a:lnSpc>
                  <a:spcPts val="655"/>
                </a:lnSpc>
              </a:pPr>
              <a:r>
                <a:rPr sz="611" i="1" spc="1" dirty="0">
                  <a:latin typeface="Arial"/>
                  <a:cs typeface="Arial"/>
                </a:rPr>
                <a:t>Streptococcus salivarius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76" name="object 76"/>
            <p:cNvSpPr txBox="1"/>
            <p:nvPr/>
          </p:nvSpPr>
          <p:spPr>
            <a:xfrm rot="1740000">
              <a:off x="1377376" y="2268336"/>
              <a:ext cx="867599" cy="83728"/>
            </a:xfrm>
            <a:prstGeom prst="rect">
              <a:avLst/>
            </a:prstGeom>
          </p:spPr>
          <p:txBody>
            <a:bodyPr wrap="square" lIns="0" tIns="4186" rIns="0" bIns="0" rtlCol="0">
              <a:noAutofit/>
            </a:bodyPr>
            <a:lstStyle/>
            <a:p>
              <a:pPr>
                <a:lnSpc>
                  <a:spcPts val="659"/>
                </a:lnSpc>
              </a:pPr>
              <a:r>
                <a:rPr sz="611" spc="1" dirty="0">
                  <a:latin typeface="Arial"/>
                  <a:cs typeface="Arial"/>
                </a:rPr>
                <a:t>Deinococcus unclassifie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75" name="object 75"/>
            <p:cNvSpPr txBox="1"/>
            <p:nvPr/>
          </p:nvSpPr>
          <p:spPr>
            <a:xfrm rot="1740000">
              <a:off x="2137150" y="2495018"/>
              <a:ext cx="104361" cy="79292"/>
            </a:xfrm>
            <a:prstGeom prst="rect">
              <a:avLst/>
            </a:prstGeom>
          </p:spPr>
          <p:txBody>
            <a:bodyPr wrap="square" lIns="0" tIns="3964" rIns="0" bIns="0" rtlCol="0">
              <a:noAutofit/>
            </a:bodyPr>
            <a:lstStyle/>
            <a:p>
              <a:pPr>
                <a:lnSpc>
                  <a:spcPts val="624"/>
                </a:lnSpc>
              </a:pPr>
              <a:r>
                <a:rPr sz="611" spc="2" dirty="0">
                  <a:latin typeface="Arial"/>
                  <a:cs typeface="Arial"/>
                </a:rPr>
                <a:t>d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74" name="object 74"/>
            <p:cNvSpPr txBox="1"/>
            <p:nvPr/>
          </p:nvSpPr>
          <p:spPr>
            <a:xfrm rot="1920000">
              <a:off x="3993155" y="3904736"/>
              <a:ext cx="1034423" cy="79847"/>
            </a:xfrm>
            <a:prstGeom prst="rect">
              <a:avLst/>
            </a:prstGeom>
          </p:spPr>
          <p:txBody>
            <a:bodyPr wrap="square" lIns="0" tIns="3992" rIns="0" bIns="0" rtlCol="0">
              <a:noAutofit/>
            </a:bodyPr>
            <a:lstStyle/>
            <a:p>
              <a:pPr>
                <a:lnSpc>
                  <a:spcPts val="629"/>
                </a:lnSpc>
              </a:pPr>
              <a:r>
                <a:rPr sz="611" i="1" spc="2" dirty="0">
                  <a:latin typeface="Arial"/>
                  <a:cs typeface="Arial"/>
                </a:rPr>
                <a:t>Streptococcus parasanguinis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73" name="object 73"/>
            <p:cNvSpPr txBox="1"/>
            <p:nvPr/>
          </p:nvSpPr>
          <p:spPr>
            <a:xfrm rot="2040000">
              <a:off x="1449266" y="2186082"/>
              <a:ext cx="896154" cy="80401"/>
            </a:xfrm>
            <a:prstGeom prst="rect">
              <a:avLst/>
            </a:prstGeom>
          </p:spPr>
          <p:txBody>
            <a:bodyPr wrap="square" lIns="0" tIns="4019" rIns="0" bIns="0" rtlCol="0">
              <a:noAutofit/>
            </a:bodyPr>
            <a:lstStyle/>
            <a:p>
              <a:pPr>
                <a:lnSpc>
                  <a:spcPts val="633"/>
                </a:lnSpc>
              </a:pPr>
              <a:r>
                <a:rPr sz="611" spc="2" dirty="0">
                  <a:latin typeface="Arial"/>
                  <a:cs typeface="Arial"/>
                </a:rPr>
                <a:t>Akkermansia muciniphila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72" name="object 72"/>
            <p:cNvSpPr txBox="1"/>
            <p:nvPr/>
          </p:nvSpPr>
          <p:spPr>
            <a:xfrm rot="2160000">
              <a:off x="3921331" y="4014002"/>
              <a:ext cx="1070987" cy="81510"/>
            </a:xfrm>
            <a:prstGeom prst="rect">
              <a:avLst/>
            </a:prstGeom>
          </p:spPr>
          <p:txBody>
            <a:bodyPr wrap="square" lIns="0" tIns="4075" rIns="0" bIns="0" rtlCol="0">
              <a:noAutofit/>
            </a:bodyPr>
            <a:lstStyle/>
            <a:p>
              <a:pPr>
                <a:lnSpc>
                  <a:spcPts val="642"/>
                </a:lnSpc>
              </a:pPr>
              <a:r>
                <a:rPr sz="611" i="1" spc="2" dirty="0">
                  <a:latin typeface="Arial"/>
                  <a:cs typeface="Arial"/>
                </a:rPr>
                <a:t>Acidaminococcus unclassified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71" name="object 71"/>
            <p:cNvSpPr txBox="1"/>
            <p:nvPr/>
          </p:nvSpPr>
          <p:spPr>
            <a:xfrm rot="2280000">
              <a:off x="1489991" y="2076904"/>
              <a:ext cx="932657" cy="84283"/>
            </a:xfrm>
            <a:prstGeom prst="rect">
              <a:avLst/>
            </a:prstGeom>
          </p:spPr>
          <p:txBody>
            <a:bodyPr wrap="square" lIns="0" tIns="4214" rIns="0" bIns="0" rtlCol="0">
              <a:noAutofit/>
            </a:bodyPr>
            <a:lstStyle/>
            <a:p>
              <a:pPr>
                <a:lnSpc>
                  <a:spcPts val="664"/>
                </a:lnSpc>
              </a:pPr>
              <a:r>
                <a:rPr sz="611" spc="1" dirty="0">
                  <a:latin typeface="Arial"/>
                  <a:cs typeface="Arial"/>
                </a:rPr>
                <a:t>Fusobacterium nucleatum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70" name="object 70"/>
            <p:cNvSpPr txBox="1"/>
            <p:nvPr/>
          </p:nvSpPr>
          <p:spPr>
            <a:xfrm rot="2460000">
              <a:off x="3900675" y="3952941"/>
              <a:ext cx="573593" cy="78738"/>
            </a:xfrm>
            <a:prstGeom prst="rect">
              <a:avLst/>
            </a:prstGeom>
          </p:spPr>
          <p:txBody>
            <a:bodyPr wrap="square" lIns="0" tIns="3936" rIns="0" bIns="0" rtlCol="0">
              <a:noAutofit/>
            </a:bodyPr>
            <a:lstStyle/>
            <a:p>
              <a:pPr>
                <a:lnSpc>
                  <a:spcPts val="620"/>
                </a:lnSpc>
              </a:pPr>
              <a:r>
                <a:rPr sz="611" i="1" spc="2" dirty="0">
                  <a:latin typeface="Arial"/>
                  <a:cs typeface="Arial"/>
                </a:rPr>
                <a:t>Dialister invisus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69" name="object 69"/>
            <p:cNvSpPr txBox="1"/>
            <p:nvPr/>
          </p:nvSpPr>
          <p:spPr>
            <a:xfrm rot="2580000">
              <a:off x="1778323" y="2074872"/>
              <a:ext cx="686998" cy="79847"/>
            </a:xfrm>
            <a:prstGeom prst="rect">
              <a:avLst/>
            </a:prstGeom>
          </p:spPr>
          <p:txBody>
            <a:bodyPr wrap="square" lIns="0" tIns="3992" rIns="0" bIns="0" rtlCol="0">
              <a:noAutofit/>
            </a:bodyPr>
            <a:lstStyle/>
            <a:p>
              <a:pPr>
                <a:lnSpc>
                  <a:spcPts val="629"/>
                </a:lnSpc>
              </a:pPr>
              <a:r>
                <a:rPr sz="611" spc="2" dirty="0">
                  <a:latin typeface="Arial"/>
                  <a:cs typeface="Arial"/>
                </a:rPr>
                <a:t>Rothia unclassified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68" name="object 68"/>
            <p:cNvSpPr txBox="1"/>
            <p:nvPr/>
          </p:nvSpPr>
          <p:spPr>
            <a:xfrm rot="2700000">
              <a:off x="3805162" y="4114076"/>
              <a:ext cx="794086" cy="78738"/>
            </a:xfrm>
            <a:prstGeom prst="rect">
              <a:avLst/>
            </a:prstGeom>
          </p:spPr>
          <p:txBody>
            <a:bodyPr wrap="square" lIns="0" tIns="3936" rIns="0" bIns="0" rtlCol="0">
              <a:noAutofit/>
            </a:bodyPr>
            <a:lstStyle/>
            <a:p>
              <a:pPr>
                <a:lnSpc>
                  <a:spcPts val="620"/>
                </a:lnSpc>
              </a:pPr>
              <a:r>
                <a:rPr sz="611" i="1" spc="-30" dirty="0">
                  <a:latin typeface="Arial"/>
                  <a:cs typeface="Arial"/>
                </a:rPr>
                <a:t>V</a:t>
              </a:r>
              <a:r>
                <a:rPr sz="611" i="1" dirty="0">
                  <a:latin typeface="Arial"/>
                  <a:cs typeface="Arial"/>
                </a:rPr>
                <a:t>eillo</a:t>
              </a:r>
              <a:r>
                <a:rPr sz="611" i="1" spc="-3" dirty="0">
                  <a:latin typeface="Arial"/>
                  <a:cs typeface="Arial"/>
                </a:rPr>
                <a:t>n</a:t>
              </a:r>
              <a:r>
                <a:rPr sz="611" i="1" dirty="0">
                  <a:latin typeface="Arial"/>
                  <a:cs typeface="Arial"/>
                </a:rPr>
                <a:t>ella</a:t>
              </a:r>
              <a:r>
                <a:rPr sz="611" i="1" spc="23" dirty="0">
                  <a:latin typeface="Arial"/>
                  <a:cs typeface="Arial"/>
                </a:rPr>
                <a:t> </a:t>
              </a:r>
              <a:r>
                <a:rPr sz="611" i="1" spc="2" dirty="0">
                  <a:latin typeface="Arial"/>
                  <a:cs typeface="Arial"/>
                </a:rPr>
                <a:t>unc</a:t>
              </a:r>
              <a:r>
                <a:rPr sz="611" i="1" spc="-3" dirty="0">
                  <a:latin typeface="Arial"/>
                  <a:cs typeface="Arial"/>
                </a:rPr>
                <a:t>l</a:t>
              </a:r>
              <a:r>
                <a:rPr sz="611" i="1" spc="1" dirty="0">
                  <a:latin typeface="Arial"/>
                  <a:cs typeface="Arial"/>
                </a:rPr>
                <a:t>assified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67" name="object 67"/>
            <p:cNvSpPr txBox="1"/>
            <p:nvPr/>
          </p:nvSpPr>
          <p:spPr>
            <a:xfrm rot="2820000">
              <a:off x="1738726" y="1936686"/>
              <a:ext cx="823322" cy="81510"/>
            </a:xfrm>
            <a:prstGeom prst="rect">
              <a:avLst/>
            </a:prstGeom>
          </p:spPr>
          <p:txBody>
            <a:bodyPr wrap="square" lIns="0" tIns="4075" rIns="0" bIns="0" rtlCol="0">
              <a:noAutofit/>
            </a:bodyPr>
            <a:lstStyle/>
            <a:p>
              <a:pPr>
                <a:lnSpc>
                  <a:spcPts val="642"/>
                </a:lnSpc>
              </a:pPr>
              <a:r>
                <a:rPr sz="611" dirty="0">
                  <a:latin typeface="Arial"/>
                  <a:cs typeface="Arial"/>
                </a:rPr>
                <a:t>Bifido</a:t>
              </a:r>
              <a:r>
                <a:rPr sz="611" spc="-8" dirty="0">
                  <a:latin typeface="Arial"/>
                  <a:cs typeface="Arial"/>
                </a:rPr>
                <a:t>b</a:t>
              </a:r>
              <a:r>
                <a:rPr sz="611" dirty="0">
                  <a:latin typeface="Arial"/>
                  <a:cs typeface="Arial"/>
                </a:rPr>
                <a:t>acterium</a:t>
              </a:r>
              <a:r>
                <a:rPr sz="611" spc="38" dirty="0">
                  <a:latin typeface="Arial"/>
                  <a:cs typeface="Arial"/>
                </a:rPr>
                <a:t> </a:t>
              </a:r>
              <a:r>
                <a:rPr sz="611" spc="2" dirty="0">
                  <a:latin typeface="Arial"/>
                  <a:cs typeface="Arial"/>
                </a:rPr>
                <a:t>bifidum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66" name="object 66"/>
            <p:cNvSpPr txBox="1"/>
            <p:nvPr/>
          </p:nvSpPr>
          <p:spPr>
            <a:xfrm rot="2940000">
              <a:off x="3747413" y="4132150"/>
              <a:ext cx="643771" cy="79292"/>
            </a:xfrm>
            <a:prstGeom prst="rect">
              <a:avLst/>
            </a:prstGeom>
          </p:spPr>
          <p:txBody>
            <a:bodyPr wrap="square" lIns="0" tIns="3964" rIns="0" bIns="0" rtlCol="0">
              <a:noAutofit/>
            </a:bodyPr>
            <a:lstStyle/>
            <a:p>
              <a:pPr>
                <a:lnSpc>
                  <a:spcPts val="624"/>
                </a:lnSpc>
              </a:pPr>
              <a:r>
                <a:rPr sz="611" i="1" spc="-34" dirty="0">
                  <a:latin typeface="Arial"/>
                  <a:cs typeface="Arial"/>
                </a:rPr>
                <a:t>V</a:t>
              </a:r>
              <a:r>
                <a:rPr sz="611" i="1" dirty="0">
                  <a:latin typeface="Arial"/>
                  <a:cs typeface="Arial"/>
                </a:rPr>
                <a:t>eillo</a:t>
              </a:r>
              <a:r>
                <a:rPr sz="611" i="1" spc="-8" dirty="0">
                  <a:latin typeface="Arial"/>
                  <a:cs typeface="Arial"/>
                </a:rPr>
                <a:t>n</a:t>
              </a:r>
              <a:r>
                <a:rPr sz="611" i="1" dirty="0">
                  <a:latin typeface="Arial"/>
                  <a:cs typeface="Arial"/>
                </a:rPr>
                <a:t>ella</a:t>
              </a:r>
              <a:r>
                <a:rPr sz="611" i="1" spc="18" dirty="0">
                  <a:latin typeface="Arial"/>
                  <a:cs typeface="Arial"/>
                </a:rPr>
                <a:t> </a:t>
              </a:r>
              <a:r>
                <a:rPr sz="611" i="1" spc="2" dirty="0">
                  <a:latin typeface="Arial"/>
                  <a:cs typeface="Arial"/>
                </a:rPr>
                <a:t>pa</a:t>
              </a:r>
              <a:r>
                <a:rPr sz="611" i="1" spc="-7" dirty="0">
                  <a:latin typeface="Arial"/>
                  <a:cs typeface="Arial"/>
                </a:rPr>
                <a:t>r</a:t>
              </a:r>
              <a:r>
                <a:rPr sz="611" i="1" spc="2" dirty="0">
                  <a:latin typeface="Arial"/>
                  <a:cs typeface="Arial"/>
                </a:rPr>
                <a:t>vula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65" name="object 65"/>
            <p:cNvSpPr txBox="1"/>
            <p:nvPr/>
          </p:nvSpPr>
          <p:spPr>
            <a:xfrm rot="3120000">
              <a:off x="1871380" y="1887303"/>
              <a:ext cx="766026" cy="79847"/>
            </a:xfrm>
            <a:prstGeom prst="rect">
              <a:avLst/>
            </a:prstGeom>
          </p:spPr>
          <p:txBody>
            <a:bodyPr wrap="square" lIns="0" tIns="3992" rIns="0" bIns="0" rtlCol="0">
              <a:noAutofit/>
            </a:bodyPr>
            <a:lstStyle/>
            <a:p>
              <a:pPr>
                <a:lnSpc>
                  <a:spcPts val="629"/>
                </a:lnSpc>
              </a:pPr>
              <a:r>
                <a:rPr sz="611" dirty="0">
                  <a:latin typeface="Arial"/>
                  <a:cs typeface="Arial"/>
                </a:rPr>
                <a:t>Olsenella</a:t>
              </a:r>
              <a:r>
                <a:rPr sz="611" spc="25" dirty="0">
                  <a:latin typeface="Arial"/>
                  <a:cs typeface="Arial"/>
                </a:rPr>
                <a:t> </a:t>
              </a:r>
              <a:r>
                <a:rPr sz="611" spc="2" dirty="0">
                  <a:latin typeface="Arial"/>
                  <a:cs typeface="Arial"/>
                </a:rPr>
                <a:t>unclassified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64" name="object 64"/>
            <p:cNvSpPr txBox="1"/>
            <p:nvPr/>
          </p:nvSpPr>
          <p:spPr>
            <a:xfrm rot="3240000">
              <a:off x="3667558" y="4183910"/>
              <a:ext cx="599818" cy="78738"/>
            </a:xfrm>
            <a:prstGeom prst="rect">
              <a:avLst/>
            </a:prstGeom>
          </p:spPr>
          <p:txBody>
            <a:bodyPr wrap="square" lIns="0" tIns="3936" rIns="0" bIns="0" rtlCol="0">
              <a:noAutofit/>
            </a:bodyPr>
            <a:lstStyle/>
            <a:p>
              <a:pPr>
                <a:lnSpc>
                  <a:spcPts val="620"/>
                </a:lnSpc>
              </a:pPr>
              <a:r>
                <a:rPr sz="611" i="1" spc="-25" dirty="0">
                  <a:latin typeface="Arial"/>
                  <a:cs typeface="Arial"/>
                </a:rPr>
                <a:t>V</a:t>
              </a:r>
              <a:r>
                <a:rPr sz="611" i="1" dirty="0">
                  <a:latin typeface="Arial"/>
                  <a:cs typeface="Arial"/>
                </a:rPr>
                <a:t>eillo</a:t>
              </a:r>
              <a:r>
                <a:rPr sz="611" i="1" spc="-3" dirty="0">
                  <a:latin typeface="Arial"/>
                  <a:cs typeface="Arial"/>
                </a:rPr>
                <a:t>n</a:t>
              </a:r>
              <a:r>
                <a:rPr sz="611" i="1" dirty="0">
                  <a:latin typeface="Arial"/>
                  <a:cs typeface="Arial"/>
                </a:rPr>
                <a:t>ella</a:t>
              </a:r>
              <a:r>
                <a:rPr sz="611" i="1" spc="23" dirty="0">
                  <a:latin typeface="Arial"/>
                  <a:cs typeface="Arial"/>
                </a:rPr>
                <a:t> </a:t>
              </a:r>
              <a:r>
                <a:rPr sz="611" i="1" spc="1" dirty="0">
                  <a:latin typeface="Arial"/>
                  <a:cs typeface="Arial"/>
                </a:rPr>
                <a:t>dis</a:t>
              </a:r>
              <a:r>
                <a:rPr sz="611" i="1" spc="-1" dirty="0">
                  <a:latin typeface="Arial"/>
                  <a:cs typeface="Arial"/>
                </a:rPr>
                <a:t>p</a:t>
              </a:r>
              <a:r>
                <a:rPr sz="611" i="1" spc="2" dirty="0">
                  <a:latin typeface="Arial"/>
                  <a:cs typeface="Arial"/>
                </a:rPr>
                <a:t>ar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63" name="object 63"/>
            <p:cNvSpPr txBox="1"/>
            <p:nvPr/>
          </p:nvSpPr>
          <p:spPr>
            <a:xfrm rot="3360000">
              <a:off x="1946394" y="1807900"/>
              <a:ext cx="793004" cy="80956"/>
            </a:xfrm>
            <a:prstGeom prst="rect">
              <a:avLst/>
            </a:prstGeom>
          </p:spPr>
          <p:txBody>
            <a:bodyPr wrap="square" lIns="0" tIns="4047" rIns="0" bIns="0" rtlCol="0">
              <a:noAutofit/>
            </a:bodyPr>
            <a:lstStyle/>
            <a:p>
              <a:pPr>
                <a:lnSpc>
                  <a:spcPts val="637"/>
                </a:lnSpc>
              </a:pPr>
              <a:r>
                <a:rPr sz="611" dirty="0">
                  <a:latin typeface="Arial"/>
                  <a:cs typeface="Arial"/>
                </a:rPr>
                <a:t>Colli</a:t>
              </a:r>
              <a:r>
                <a:rPr sz="611" spc="-3" dirty="0">
                  <a:latin typeface="Arial"/>
                  <a:cs typeface="Arial"/>
                </a:rPr>
                <a:t>n</a:t>
              </a:r>
              <a:r>
                <a:rPr sz="611" dirty="0">
                  <a:latin typeface="Arial"/>
                  <a:cs typeface="Arial"/>
                </a:rPr>
                <a:t>sella</a:t>
              </a:r>
              <a:r>
                <a:rPr sz="611" spc="23" dirty="0">
                  <a:latin typeface="Arial"/>
                  <a:cs typeface="Arial"/>
                </a:rPr>
                <a:t> </a:t>
              </a:r>
              <a:r>
                <a:rPr sz="611" spc="2" dirty="0">
                  <a:latin typeface="Arial"/>
                  <a:cs typeface="Arial"/>
                </a:rPr>
                <a:t>ae</a:t>
              </a:r>
              <a:r>
                <a:rPr sz="611" spc="-2" dirty="0">
                  <a:latin typeface="Arial"/>
                  <a:cs typeface="Arial"/>
                </a:rPr>
                <a:t>r</a:t>
              </a:r>
              <a:r>
                <a:rPr sz="611" spc="2" dirty="0">
                  <a:latin typeface="Arial"/>
                  <a:cs typeface="Arial"/>
                </a:rPr>
                <a:t>ofaciens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62" name="object 62"/>
            <p:cNvSpPr txBox="1"/>
            <p:nvPr/>
          </p:nvSpPr>
          <p:spPr>
            <a:xfrm rot="3480000">
              <a:off x="3508173" y="4369918"/>
              <a:ext cx="901621" cy="82619"/>
            </a:xfrm>
            <a:prstGeom prst="rect">
              <a:avLst/>
            </a:prstGeom>
          </p:spPr>
          <p:txBody>
            <a:bodyPr wrap="square" lIns="0" tIns="4130" rIns="0" bIns="0" rtlCol="0">
              <a:noAutofit/>
            </a:bodyPr>
            <a:lstStyle/>
            <a:p>
              <a:pPr>
                <a:lnSpc>
                  <a:spcPts val="651"/>
                </a:lnSpc>
              </a:pPr>
              <a:r>
                <a:rPr sz="611" i="1" dirty="0">
                  <a:latin typeface="Arial"/>
                  <a:cs typeface="Arial"/>
                </a:rPr>
                <a:t>Bacter</a:t>
              </a:r>
              <a:r>
                <a:rPr sz="611" i="1" spc="-8" dirty="0">
                  <a:latin typeface="Arial"/>
                  <a:cs typeface="Arial"/>
                </a:rPr>
                <a:t>o</a:t>
              </a:r>
              <a:r>
                <a:rPr sz="611" i="1" dirty="0">
                  <a:latin typeface="Arial"/>
                  <a:cs typeface="Arial"/>
                </a:rPr>
                <a:t>ides</a:t>
              </a:r>
              <a:r>
                <a:rPr sz="611" i="1" spc="23" dirty="0">
                  <a:latin typeface="Arial"/>
                  <a:cs typeface="Arial"/>
                </a:rPr>
                <a:t> </a:t>
              </a:r>
              <a:r>
                <a:rPr sz="611" i="1" spc="2" dirty="0">
                  <a:latin typeface="Arial"/>
                  <a:cs typeface="Arial"/>
                </a:rPr>
                <a:t>pectin</a:t>
              </a:r>
              <a:r>
                <a:rPr sz="611" i="1" spc="-6" dirty="0">
                  <a:latin typeface="Arial"/>
                  <a:cs typeface="Arial"/>
                </a:rPr>
                <a:t>o</a:t>
              </a:r>
              <a:r>
                <a:rPr sz="611" i="1" spc="2" dirty="0">
                  <a:latin typeface="Arial"/>
                  <a:cs typeface="Arial"/>
                </a:rPr>
                <a:t>philus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61" name="object 61"/>
            <p:cNvSpPr txBox="1"/>
            <p:nvPr/>
          </p:nvSpPr>
          <p:spPr>
            <a:xfrm rot="3660000">
              <a:off x="1930308" y="1684070"/>
              <a:ext cx="943481" cy="78738"/>
            </a:xfrm>
            <a:prstGeom prst="rect">
              <a:avLst/>
            </a:prstGeom>
          </p:spPr>
          <p:txBody>
            <a:bodyPr wrap="square" lIns="0" tIns="3936" rIns="0" bIns="0" rtlCol="0">
              <a:noAutofit/>
            </a:bodyPr>
            <a:lstStyle/>
            <a:p>
              <a:pPr>
                <a:lnSpc>
                  <a:spcPts val="620"/>
                </a:lnSpc>
              </a:pPr>
              <a:r>
                <a:rPr sz="611" dirty="0">
                  <a:latin typeface="Arial"/>
                  <a:cs typeface="Arial"/>
                </a:rPr>
                <a:t>Adlercreutzia</a:t>
              </a:r>
              <a:r>
                <a:rPr sz="611" spc="35" dirty="0">
                  <a:latin typeface="Arial"/>
                  <a:cs typeface="Arial"/>
                </a:rPr>
                <a:t> </a:t>
              </a:r>
              <a:r>
                <a:rPr sz="611" spc="2" dirty="0">
                  <a:latin typeface="Arial"/>
                  <a:cs typeface="Arial"/>
                </a:rPr>
                <a:t>equolifaciens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60" name="object 60"/>
            <p:cNvSpPr txBox="1"/>
            <p:nvPr/>
          </p:nvSpPr>
          <p:spPr>
            <a:xfrm rot="3780000">
              <a:off x="3414091" y="4409675"/>
              <a:ext cx="852833" cy="79292"/>
            </a:xfrm>
            <a:prstGeom prst="rect">
              <a:avLst/>
            </a:prstGeom>
          </p:spPr>
          <p:txBody>
            <a:bodyPr wrap="square" lIns="0" tIns="3964" rIns="0" bIns="0" rtlCol="0">
              <a:noAutofit/>
            </a:bodyPr>
            <a:lstStyle/>
            <a:p>
              <a:pPr>
                <a:lnSpc>
                  <a:spcPts val="624"/>
                </a:lnSpc>
              </a:pPr>
              <a:r>
                <a:rPr sz="611" i="1" dirty="0">
                  <a:latin typeface="Arial"/>
                  <a:cs typeface="Arial"/>
                </a:rPr>
                <a:t>Parv</a:t>
              </a:r>
              <a:r>
                <a:rPr sz="611" i="1" spc="-3" dirty="0">
                  <a:latin typeface="Arial"/>
                  <a:cs typeface="Arial"/>
                </a:rPr>
                <a:t>i</a:t>
              </a:r>
              <a:r>
                <a:rPr sz="611" i="1" dirty="0">
                  <a:latin typeface="Arial"/>
                  <a:cs typeface="Arial"/>
                </a:rPr>
                <a:t>monas</a:t>
              </a:r>
              <a:r>
                <a:rPr sz="611" i="1" spc="31" dirty="0">
                  <a:latin typeface="Arial"/>
                  <a:cs typeface="Arial"/>
                </a:rPr>
                <a:t> </a:t>
              </a:r>
              <a:r>
                <a:rPr sz="611" i="1" spc="2" dirty="0">
                  <a:latin typeface="Arial"/>
                  <a:cs typeface="Arial"/>
                </a:rPr>
                <a:t>un</a:t>
              </a:r>
              <a:r>
                <a:rPr sz="611" i="1" spc="1" dirty="0">
                  <a:latin typeface="Arial"/>
                  <a:cs typeface="Arial"/>
                </a:rPr>
                <a:t>classified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59" name="object 59"/>
            <p:cNvSpPr txBox="1"/>
            <p:nvPr/>
          </p:nvSpPr>
          <p:spPr>
            <a:xfrm rot="3900000">
              <a:off x="2187758" y="1723448"/>
              <a:ext cx="736564" cy="80401"/>
            </a:xfrm>
            <a:prstGeom prst="rect">
              <a:avLst/>
            </a:prstGeom>
          </p:spPr>
          <p:txBody>
            <a:bodyPr wrap="square" lIns="0" tIns="4019" rIns="0" bIns="0" rtlCol="0">
              <a:noAutofit/>
            </a:bodyPr>
            <a:lstStyle/>
            <a:p>
              <a:pPr>
                <a:lnSpc>
                  <a:spcPts val="633"/>
                </a:lnSpc>
              </a:pPr>
              <a:r>
                <a:rPr sz="611" dirty="0">
                  <a:latin typeface="Arial"/>
                  <a:cs typeface="Arial"/>
                </a:rPr>
                <a:t>Bilo</a:t>
              </a:r>
              <a:r>
                <a:rPr sz="611" spc="-3" dirty="0">
                  <a:latin typeface="Arial"/>
                  <a:cs typeface="Arial"/>
                </a:rPr>
                <a:t>p</a:t>
              </a:r>
              <a:r>
                <a:rPr sz="611" dirty="0">
                  <a:latin typeface="Arial"/>
                  <a:cs typeface="Arial"/>
                </a:rPr>
                <a:t>hila</a:t>
              </a:r>
              <a:r>
                <a:rPr sz="611" spc="18" dirty="0">
                  <a:latin typeface="Arial"/>
                  <a:cs typeface="Arial"/>
                </a:rPr>
                <a:t> </a:t>
              </a:r>
              <a:r>
                <a:rPr sz="611" spc="2" dirty="0">
                  <a:latin typeface="Arial"/>
                  <a:cs typeface="Arial"/>
                </a:rPr>
                <a:t>unc</a:t>
              </a:r>
              <a:r>
                <a:rPr sz="611" spc="-3" dirty="0">
                  <a:latin typeface="Arial"/>
                  <a:cs typeface="Arial"/>
                </a:rPr>
                <a:t>l</a:t>
              </a:r>
              <a:r>
                <a:rPr sz="611" spc="1" dirty="0">
                  <a:latin typeface="Arial"/>
                  <a:cs typeface="Arial"/>
                </a:rPr>
                <a:t>assified</a:t>
              </a:r>
              <a:endParaRPr sz="611" dirty="0">
                <a:latin typeface="Arial"/>
                <a:cs typeface="Arial"/>
              </a:endParaRPr>
            </a:p>
          </p:txBody>
        </p:sp>
        <p:sp>
          <p:nvSpPr>
            <p:cNvPr id="58" name="object 58"/>
            <p:cNvSpPr txBox="1"/>
            <p:nvPr/>
          </p:nvSpPr>
          <p:spPr>
            <a:xfrm rot="4020000">
              <a:off x="3374594" y="4356345"/>
              <a:ext cx="637724" cy="80956"/>
            </a:xfrm>
            <a:prstGeom prst="rect">
              <a:avLst/>
            </a:prstGeom>
          </p:spPr>
          <p:txBody>
            <a:bodyPr wrap="square" lIns="0" tIns="4047" rIns="0" bIns="0" rtlCol="0">
              <a:noAutofit/>
            </a:bodyPr>
            <a:lstStyle/>
            <a:p>
              <a:pPr>
                <a:lnSpc>
                  <a:spcPts val="637"/>
                </a:lnSpc>
              </a:pPr>
              <a:r>
                <a:rPr sz="611" i="1" dirty="0">
                  <a:latin typeface="Arial"/>
                  <a:cs typeface="Arial"/>
                </a:rPr>
                <a:t>Parv</a:t>
              </a:r>
              <a:r>
                <a:rPr sz="611" i="1" spc="-8" dirty="0">
                  <a:latin typeface="Arial"/>
                  <a:cs typeface="Arial"/>
                </a:rPr>
                <a:t>i</a:t>
              </a:r>
              <a:r>
                <a:rPr sz="611" i="1" dirty="0">
                  <a:latin typeface="Arial"/>
                  <a:cs typeface="Arial"/>
                </a:rPr>
                <a:t>monas</a:t>
              </a:r>
              <a:r>
                <a:rPr sz="611" i="1" spc="23" dirty="0">
                  <a:latin typeface="Arial"/>
                  <a:cs typeface="Arial"/>
                </a:rPr>
                <a:t> </a:t>
              </a:r>
              <a:r>
                <a:rPr sz="611" i="1" dirty="0">
                  <a:latin typeface="Arial"/>
                  <a:cs typeface="Arial"/>
                </a:rPr>
                <a:t>m</a:t>
              </a:r>
              <a:r>
                <a:rPr sz="611" i="1" spc="1" dirty="0">
                  <a:latin typeface="Arial"/>
                  <a:cs typeface="Arial"/>
                </a:rPr>
                <a:t>icra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57" name="object 57"/>
            <p:cNvSpPr txBox="1"/>
            <p:nvPr/>
          </p:nvSpPr>
          <p:spPr>
            <a:xfrm rot="4200000">
              <a:off x="2168051" y="1596831"/>
              <a:ext cx="916996" cy="78183"/>
            </a:xfrm>
            <a:prstGeom prst="rect">
              <a:avLst/>
            </a:prstGeom>
          </p:spPr>
          <p:txBody>
            <a:bodyPr wrap="square" lIns="0" tIns="3909" rIns="0" bIns="0" rtlCol="0">
              <a:noAutofit/>
            </a:bodyPr>
            <a:lstStyle/>
            <a:p>
              <a:pPr>
                <a:lnSpc>
                  <a:spcPts val="616"/>
                </a:lnSpc>
              </a:pPr>
              <a:r>
                <a:rPr sz="611" dirty="0">
                  <a:latin typeface="Arial"/>
                  <a:cs typeface="Arial"/>
                </a:rPr>
                <a:t>Sutterella</a:t>
              </a:r>
              <a:r>
                <a:rPr sz="611" spc="25" dirty="0">
                  <a:latin typeface="Arial"/>
                  <a:cs typeface="Arial"/>
                </a:rPr>
                <a:t> </a:t>
              </a:r>
              <a:r>
                <a:rPr sz="611" spc="2" dirty="0">
                  <a:latin typeface="Arial"/>
                  <a:cs typeface="Arial"/>
                </a:rPr>
                <a:t>wadsworthensis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56" name="object 56"/>
            <p:cNvSpPr txBox="1"/>
            <p:nvPr/>
          </p:nvSpPr>
          <p:spPr>
            <a:xfrm rot="4320000">
              <a:off x="3141937" y="4573509"/>
              <a:ext cx="1008264" cy="79847"/>
            </a:xfrm>
            <a:prstGeom prst="rect">
              <a:avLst/>
            </a:prstGeom>
          </p:spPr>
          <p:txBody>
            <a:bodyPr wrap="square" lIns="0" tIns="3992" rIns="0" bIns="0" rtlCol="0">
              <a:noAutofit/>
            </a:bodyPr>
            <a:lstStyle/>
            <a:p>
              <a:pPr>
                <a:lnSpc>
                  <a:spcPts val="629"/>
                </a:lnSpc>
              </a:pPr>
              <a:r>
                <a:rPr sz="611" i="1" dirty="0">
                  <a:latin typeface="Arial"/>
                  <a:cs typeface="Arial"/>
                </a:rPr>
                <a:t>Peptostr</a:t>
              </a:r>
              <a:r>
                <a:rPr sz="611" i="1" spc="-3" dirty="0">
                  <a:latin typeface="Arial"/>
                  <a:cs typeface="Arial"/>
                </a:rPr>
                <a:t>e</a:t>
              </a:r>
              <a:r>
                <a:rPr sz="611" i="1" dirty="0">
                  <a:latin typeface="Arial"/>
                  <a:cs typeface="Arial"/>
                </a:rPr>
                <a:t>ptococcus</a:t>
              </a:r>
              <a:r>
                <a:rPr sz="611" i="1" spc="53" dirty="0">
                  <a:latin typeface="Arial"/>
                  <a:cs typeface="Arial"/>
                </a:rPr>
                <a:t> </a:t>
              </a:r>
              <a:r>
                <a:rPr sz="611" i="1" spc="2" dirty="0">
                  <a:latin typeface="Arial"/>
                  <a:cs typeface="Arial"/>
                </a:rPr>
                <a:t>stomatis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55" name="object 55"/>
            <p:cNvSpPr txBox="1"/>
            <p:nvPr/>
          </p:nvSpPr>
          <p:spPr>
            <a:xfrm rot="4440000">
              <a:off x="2333619" y="1595986"/>
              <a:ext cx="840161" cy="81510"/>
            </a:xfrm>
            <a:prstGeom prst="rect">
              <a:avLst/>
            </a:prstGeom>
          </p:spPr>
          <p:txBody>
            <a:bodyPr wrap="square" lIns="0" tIns="4075" rIns="0" bIns="0" rtlCol="0">
              <a:noAutofit/>
            </a:bodyPr>
            <a:lstStyle/>
            <a:p>
              <a:pPr>
                <a:lnSpc>
                  <a:spcPts val="642"/>
                </a:lnSpc>
              </a:pPr>
              <a:r>
                <a:rPr sz="611" dirty="0">
                  <a:latin typeface="Arial"/>
                  <a:cs typeface="Arial"/>
                </a:rPr>
                <a:t>Oxalobacter</a:t>
              </a:r>
              <a:r>
                <a:rPr sz="611" spc="28" dirty="0">
                  <a:latin typeface="Arial"/>
                  <a:cs typeface="Arial"/>
                </a:rPr>
                <a:t> </a:t>
              </a:r>
              <a:r>
                <a:rPr sz="611" spc="2" dirty="0">
                  <a:latin typeface="Arial"/>
                  <a:cs typeface="Arial"/>
                </a:rPr>
                <a:t>formig</a:t>
              </a:r>
              <a:r>
                <a:rPr sz="611" spc="-1" dirty="0">
                  <a:latin typeface="Arial"/>
                  <a:cs typeface="Arial"/>
                </a:rPr>
                <a:t>e</a:t>
              </a:r>
              <a:r>
                <a:rPr sz="611" spc="2" dirty="0">
                  <a:latin typeface="Arial"/>
                  <a:cs typeface="Arial"/>
                </a:rPr>
                <a:t>nes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54" name="object 54"/>
            <p:cNvSpPr txBox="1"/>
            <p:nvPr/>
          </p:nvSpPr>
          <p:spPr>
            <a:xfrm rot="4560000">
              <a:off x="3028488" y="4600773"/>
              <a:ext cx="1000856" cy="82619"/>
            </a:xfrm>
            <a:prstGeom prst="rect">
              <a:avLst/>
            </a:prstGeom>
          </p:spPr>
          <p:txBody>
            <a:bodyPr wrap="square" lIns="0" tIns="4130" rIns="0" bIns="0" rtlCol="0">
              <a:noAutofit/>
            </a:bodyPr>
            <a:lstStyle/>
            <a:p>
              <a:pPr>
                <a:lnSpc>
                  <a:spcPts val="651"/>
                </a:lnSpc>
              </a:pPr>
              <a:r>
                <a:rPr sz="611" i="1" dirty="0">
                  <a:latin typeface="Arial"/>
                  <a:cs typeface="Arial"/>
                </a:rPr>
                <a:t>Peptostr</a:t>
              </a:r>
              <a:r>
                <a:rPr sz="611" i="1" spc="-8" dirty="0">
                  <a:latin typeface="Arial"/>
                  <a:cs typeface="Arial"/>
                </a:rPr>
                <a:t>e</a:t>
              </a:r>
              <a:r>
                <a:rPr sz="611" i="1" dirty="0">
                  <a:latin typeface="Arial"/>
                  <a:cs typeface="Arial"/>
                </a:rPr>
                <a:t>ptococcus</a:t>
              </a:r>
              <a:r>
                <a:rPr sz="611" i="1" spc="49" dirty="0">
                  <a:latin typeface="Arial"/>
                  <a:cs typeface="Arial"/>
                </a:rPr>
                <a:t> </a:t>
              </a:r>
              <a:r>
                <a:rPr sz="611" i="1" spc="2" dirty="0">
                  <a:latin typeface="Arial"/>
                  <a:cs typeface="Arial"/>
                </a:rPr>
                <a:t>non</a:t>
              </a:r>
              <a:r>
                <a:rPr sz="611" i="1" spc="-1" dirty="0">
                  <a:latin typeface="Arial"/>
                  <a:cs typeface="Arial"/>
                </a:rPr>
                <a:t>a</a:t>
              </a:r>
              <a:r>
                <a:rPr sz="611" i="1" spc="3" dirty="0">
                  <a:latin typeface="Arial"/>
                  <a:cs typeface="Arial"/>
                </a:rPr>
                <a:t>me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53" name="object 53"/>
            <p:cNvSpPr txBox="1"/>
            <p:nvPr/>
          </p:nvSpPr>
          <p:spPr>
            <a:xfrm rot="4680000">
              <a:off x="2439873" y="1383726"/>
              <a:ext cx="789270" cy="82619"/>
            </a:xfrm>
            <a:prstGeom prst="rect">
              <a:avLst/>
            </a:prstGeom>
          </p:spPr>
          <p:txBody>
            <a:bodyPr wrap="square" lIns="0" tIns="4130" rIns="0" bIns="0" rtlCol="0">
              <a:noAutofit/>
            </a:bodyPr>
            <a:lstStyle/>
            <a:p>
              <a:pPr>
                <a:lnSpc>
                  <a:spcPts val="651"/>
                </a:lnSpc>
              </a:pPr>
              <a:r>
                <a:rPr sz="611" dirty="0">
                  <a:latin typeface="Arial"/>
                  <a:cs typeface="Arial"/>
                </a:rPr>
                <a:t>Haem</a:t>
              </a:r>
              <a:r>
                <a:rPr sz="611" spc="-8" dirty="0">
                  <a:latin typeface="Arial"/>
                  <a:cs typeface="Arial"/>
                </a:rPr>
                <a:t>o</a:t>
              </a:r>
              <a:r>
                <a:rPr sz="611" dirty="0">
                  <a:latin typeface="Arial"/>
                  <a:cs typeface="Arial"/>
                </a:rPr>
                <a:t>philus</a:t>
              </a:r>
              <a:r>
                <a:rPr sz="611" spc="26" dirty="0">
                  <a:latin typeface="Arial"/>
                  <a:cs typeface="Arial"/>
                </a:rPr>
                <a:t> </a:t>
              </a:r>
              <a:r>
                <a:rPr sz="611" spc="2" dirty="0">
                  <a:latin typeface="Arial"/>
                  <a:cs typeface="Arial"/>
                </a:rPr>
                <a:t>p</a:t>
              </a:r>
              <a:r>
                <a:rPr sz="611" spc="-6" dirty="0">
                  <a:latin typeface="Arial"/>
                  <a:cs typeface="Arial"/>
                </a:rPr>
                <a:t>a</a:t>
              </a:r>
              <a:r>
                <a:rPr sz="611" spc="1" dirty="0">
                  <a:latin typeface="Arial"/>
                  <a:cs typeface="Arial"/>
                </a:rPr>
                <a:t>rainflu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52" name="object 52"/>
            <p:cNvSpPr txBox="1"/>
            <p:nvPr/>
          </p:nvSpPr>
          <p:spPr>
            <a:xfrm rot="4680000">
              <a:off x="2806070" y="1874047"/>
              <a:ext cx="239259" cy="79847"/>
            </a:xfrm>
            <a:prstGeom prst="rect">
              <a:avLst/>
            </a:prstGeom>
          </p:spPr>
          <p:txBody>
            <a:bodyPr wrap="square" lIns="0" tIns="3992" rIns="0" bIns="0" rtlCol="0">
              <a:noAutofit/>
            </a:bodyPr>
            <a:lstStyle/>
            <a:p>
              <a:pPr>
                <a:lnSpc>
                  <a:spcPts val="629"/>
                </a:lnSpc>
              </a:pPr>
              <a:r>
                <a:rPr sz="611" spc="2" dirty="0">
                  <a:latin typeface="Arial"/>
                  <a:cs typeface="Arial"/>
                </a:rPr>
                <a:t>enzae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51" name="object 51"/>
            <p:cNvSpPr txBox="1"/>
            <p:nvPr/>
          </p:nvSpPr>
          <p:spPr>
            <a:xfrm rot="4860000">
              <a:off x="3031761" y="4476641"/>
              <a:ext cx="696694" cy="78738"/>
            </a:xfrm>
            <a:prstGeom prst="rect">
              <a:avLst/>
            </a:prstGeom>
          </p:spPr>
          <p:txBody>
            <a:bodyPr wrap="square" lIns="0" tIns="3936" rIns="0" bIns="0" rtlCol="0">
              <a:noAutofit/>
            </a:bodyPr>
            <a:lstStyle/>
            <a:p>
              <a:pPr>
                <a:lnSpc>
                  <a:spcPts val="620"/>
                </a:lnSpc>
              </a:pPr>
              <a:r>
                <a:rPr sz="611" i="1" dirty="0">
                  <a:latin typeface="Arial"/>
                  <a:cs typeface="Arial"/>
                </a:rPr>
                <a:t>Clostridium</a:t>
              </a:r>
              <a:r>
                <a:rPr sz="611" i="1" spc="30" dirty="0">
                  <a:latin typeface="Arial"/>
                  <a:cs typeface="Arial"/>
                </a:rPr>
                <a:t> </a:t>
              </a:r>
              <a:r>
                <a:rPr sz="611" i="1" spc="1" dirty="0">
                  <a:latin typeface="Arial"/>
                  <a:cs typeface="Arial"/>
                </a:rPr>
                <a:t>bartlettii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50" name="object 50"/>
            <p:cNvSpPr txBox="1"/>
            <p:nvPr/>
          </p:nvSpPr>
          <p:spPr>
            <a:xfrm rot="4980000">
              <a:off x="2721889" y="1695097"/>
              <a:ext cx="555149" cy="79847"/>
            </a:xfrm>
            <a:prstGeom prst="rect">
              <a:avLst/>
            </a:prstGeom>
          </p:spPr>
          <p:txBody>
            <a:bodyPr wrap="square" lIns="0" tIns="3992" rIns="0" bIns="0" rtlCol="0">
              <a:noAutofit/>
            </a:bodyPr>
            <a:lstStyle/>
            <a:p>
              <a:pPr>
                <a:lnSpc>
                  <a:spcPts val="629"/>
                </a:lnSpc>
              </a:pPr>
              <a:r>
                <a:rPr sz="611" dirty="0">
                  <a:latin typeface="Arial"/>
                  <a:cs typeface="Arial"/>
                </a:rPr>
                <a:t>Esche</a:t>
              </a:r>
              <a:r>
                <a:rPr sz="611" spc="-3" dirty="0">
                  <a:latin typeface="Arial"/>
                  <a:cs typeface="Arial"/>
                </a:rPr>
                <a:t>r</a:t>
              </a:r>
              <a:r>
                <a:rPr sz="611" dirty="0">
                  <a:latin typeface="Arial"/>
                  <a:cs typeface="Arial"/>
                </a:rPr>
                <a:t>ichia</a:t>
              </a:r>
              <a:r>
                <a:rPr sz="611" spc="27" dirty="0">
                  <a:latin typeface="Arial"/>
                  <a:cs typeface="Arial"/>
                </a:rPr>
                <a:t> </a:t>
              </a:r>
              <a:r>
                <a:rPr sz="611" spc="1" dirty="0">
                  <a:latin typeface="Arial"/>
                  <a:cs typeface="Arial"/>
                </a:rPr>
                <a:t>coli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 rot="5100000">
              <a:off x="2851344" y="4566376"/>
              <a:ext cx="853301" cy="81510"/>
            </a:xfrm>
            <a:prstGeom prst="rect">
              <a:avLst/>
            </a:prstGeom>
          </p:spPr>
          <p:txBody>
            <a:bodyPr wrap="square" lIns="0" tIns="4075" rIns="0" bIns="0" rtlCol="0">
              <a:noAutofit/>
            </a:bodyPr>
            <a:lstStyle/>
            <a:p>
              <a:pPr>
                <a:lnSpc>
                  <a:spcPts val="642"/>
                </a:lnSpc>
              </a:pPr>
              <a:r>
                <a:rPr sz="611" i="1" dirty="0">
                  <a:latin typeface="Arial"/>
                  <a:cs typeface="Arial"/>
                </a:rPr>
                <a:t>Eubacte</a:t>
              </a:r>
              <a:r>
                <a:rPr sz="611" i="1" spc="-3" dirty="0">
                  <a:latin typeface="Arial"/>
                  <a:cs typeface="Arial"/>
                </a:rPr>
                <a:t>r</a:t>
              </a:r>
              <a:r>
                <a:rPr sz="611" i="1" dirty="0">
                  <a:latin typeface="Arial"/>
                  <a:cs typeface="Arial"/>
                </a:rPr>
                <a:t>ium</a:t>
              </a:r>
              <a:r>
                <a:rPr sz="611" i="1" spc="30" dirty="0">
                  <a:latin typeface="Arial"/>
                  <a:cs typeface="Arial"/>
                </a:rPr>
                <a:t> </a:t>
              </a:r>
              <a:r>
                <a:rPr sz="611" i="1" spc="2" dirty="0">
                  <a:latin typeface="Arial"/>
                  <a:cs typeface="Arial"/>
                </a:rPr>
                <a:t>ve</a:t>
              </a:r>
              <a:r>
                <a:rPr sz="611" i="1" spc="-1" dirty="0">
                  <a:latin typeface="Arial"/>
                  <a:cs typeface="Arial"/>
                </a:rPr>
                <a:t>n</a:t>
              </a:r>
              <a:r>
                <a:rPr sz="611" i="1" spc="2" dirty="0">
                  <a:latin typeface="Arial"/>
                  <a:cs typeface="Arial"/>
                </a:rPr>
                <a:t>triosum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48" name="object 48"/>
            <p:cNvSpPr txBox="1"/>
            <p:nvPr/>
          </p:nvSpPr>
          <p:spPr>
            <a:xfrm rot="5220000">
              <a:off x="2831058" y="1688567"/>
              <a:ext cx="551972" cy="80956"/>
            </a:xfrm>
            <a:prstGeom prst="rect">
              <a:avLst/>
            </a:prstGeom>
          </p:spPr>
          <p:txBody>
            <a:bodyPr wrap="square" lIns="0" tIns="4047" rIns="0" bIns="0" rtlCol="0">
              <a:noAutofit/>
            </a:bodyPr>
            <a:lstStyle/>
            <a:p>
              <a:pPr>
                <a:lnSpc>
                  <a:spcPts val="637"/>
                </a:lnSpc>
              </a:pPr>
              <a:r>
                <a:rPr sz="611" i="1" dirty="0">
                  <a:latin typeface="Arial"/>
                  <a:cs typeface="Arial"/>
                </a:rPr>
                <a:t>Prev</a:t>
              </a:r>
              <a:r>
                <a:rPr sz="611" i="1" spc="-8" dirty="0">
                  <a:latin typeface="Arial"/>
                  <a:cs typeface="Arial"/>
                </a:rPr>
                <a:t>o</a:t>
              </a:r>
              <a:r>
                <a:rPr sz="611" i="1" dirty="0">
                  <a:latin typeface="Arial"/>
                  <a:cs typeface="Arial"/>
                </a:rPr>
                <a:t>tella</a:t>
              </a:r>
              <a:r>
                <a:rPr sz="611" i="1" spc="18" dirty="0">
                  <a:latin typeface="Arial"/>
                  <a:cs typeface="Arial"/>
                </a:rPr>
                <a:t> </a:t>
              </a:r>
              <a:r>
                <a:rPr sz="611" i="1" spc="2" dirty="0">
                  <a:latin typeface="Arial"/>
                  <a:cs typeface="Arial"/>
                </a:rPr>
                <a:t>cop</a:t>
              </a:r>
              <a:r>
                <a:rPr sz="611" i="1" spc="-7" dirty="0">
                  <a:latin typeface="Arial"/>
                  <a:cs typeface="Arial"/>
                </a:rPr>
                <a:t>r</a:t>
              </a:r>
              <a:r>
                <a:rPr sz="611" i="1" dirty="0">
                  <a:latin typeface="Arial"/>
                  <a:cs typeface="Arial"/>
                </a:rPr>
                <a:t>i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47" name="object 47"/>
            <p:cNvSpPr txBox="1"/>
            <p:nvPr/>
          </p:nvSpPr>
          <p:spPr>
            <a:xfrm rot="16200000">
              <a:off x="2785642" y="4499466"/>
              <a:ext cx="728742" cy="77629"/>
            </a:xfrm>
            <a:prstGeom prst="rect">
              <a:avLst/>
            </a:prstGeom>
          </p:spPr>
          <p:txBody>
            <a:bodyPr wrap="square" lIns="0" tIns="1663" rIns="0" bIns="0" rtlCol="0">
              <a:noAutofit/>
            </a:bodyPr>
            <a:lstStyle/>
            <a:p>
              <a:pPr marL="11090">
                <a:lnSpc>
                  <a:spcPct val="95825"/>
                </a:lnSpc>
              </a:pPr>
              <a:r>
                <a:rPr sz="611" i="1" dirty="0">
                  <a:latin typeface="Arial"/>
                  <a:cs typeface="Arial"/>
                </a:rPr>
                <a:t>Eubacterium</a:t>
              </a:r>
              <a:r>
                <a:rPr sz="611" i="1" spc="34" dirty="0">
                  <a:latin typeface="Arial"/>
                  <a:cs typeface="Arial"/>
                </a:rPr>
                <a:t> </a:t>
              </a:r>
              <a:r>
                <a:rPr sz="611" i="1" spc="2" dirty="0">
                  <a:latin typeface="Arial"/>
                  <a:cs typeface="Arial"/>
                </a:rPr>
                <a:t>rectale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46" name="object 46"/>
            <p:cNvSpPr txBox="1"/>
            <p:nvPr/>
          </p:nvSpPr>
          <p:spPr>
            <a:xfrm rot="16380000">
              <a:off x="2794355" y="1538351"/>
              <a:ext cx="849422" cy="82065"/>
            </a:xfrm>
            <a:prstGeom prst="rect">
              <a:avLst/>
            </a:prstGeom>
          </p:spPr>
          <p:txBody>
            <a:bodyPr wrap="square" lIns="0" tIns="4103" rIns="0" bIns="0" rtlCol="0">
              <a:noAutofit/>
            </a:bodyPr>
            <a:lstStyle/>
            <a:p>
              <a:pPr>
                <a:lnSpc>
                  <a:spcPts val="646"/>
                </a:lnSpc>
              </a:pPr>
              <a:r>
                <a:rPr sz="611" i="1" dirty="0">
                  <a:latin typeface="Arial"/>
                  <a:cs typeface="Arial"/>
                </a:rPr>
                <a:t>Bacter</a:t>
              </a:r>
              <a:r>
                <a:rPr sz="611" i="1" spc="-8" dirty="0">
                  <a:latin typeface="Arial"/>
                  <a:cs typeface="Arial"/>
                </a:rPr>
                <a:t>o</a:t>
              </a:r>
              <a:r>
                <a:rPr sz="611" i="1" dirty="0">
                  <a:latin typeface="Arial"/>
                  <a:cs typeface="Arial"/>
                </a:rPr>
                <a:t>idales</a:t>
              </a:r>
              <a:r>
                <a:rPr sz="611" i="1" spc="28" dirty="0">
                  <a:latin typeface="Arial"/>
                  <a:cs typeface="Arial"/>
                </a:rPr>
                <a:t> </a:t>
              </a:r>
              <a:r>
                <a:rPr sz="611" i="1" spc="2" dirty="0">
                  <a:latin typeface="Arial"/>
                  <a:cs typeface="Arial"/>
                </a:rPr>
                <a:t>b</a:t>
              </a:r>
              <a:r>
                <a:rPr sz="611" i="1" spc="-6" dirty="0">
                  <a:latin typeface="Arial"/>
                  <a:cs typeface="Arial"/>
                </a:rPr>
                <a:t>a</a:t>
              </a:r>
              <a:r>
                <a:rPr sz="611" i="1" spc="2" dirty="0">
                  <a:latin typeface="Arial"/>
                  <a:cs typeface="Arial"/>
                </a:rPr>
                <a:t>cterium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45" name="object 45"/>
            <p:cNvSpPr txBox="1"/>
            <p:nvPr/>
          </p:nvSpPr>
          <p:spPr>
            <a:xfrm rot="16380000">
              <a:off x="3150377" y="1031201"/>
              <a:ext cx="167595" cy="80401"/>
            </a:xfrm>
            <a:prstGeom prst="rect">
              <a:avLst/>
            </a:prstGeom>
          </p:spPr>
          <p:txBody>
            <a:bodyPr wrap="square" lIns="0" tIns="4019" rIns="0" bIns="0" rtlCol="0">
              <a:noAutofit/>
            </a:bodyPr>
            <a:lstStyle/>
            <a:p>
              <a:pPr>
                <a:lnSpc>
                  <a:spcPts val="633"/>
                </a:lnSpc>
              </a:pPr>
              <a:r>
                <a:rPr sz="611" i="1" spc="2" dirty="0">
                  <a:latin typeface="Arial"/>
                  <a:cs typeface="Arial"/>
                </a:rPr>
                <a:t>ph8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44" name="object 44"/>
            <p:cNvSpPr txBox="1"/>
            <p:nvPr/>
          </p:nvSpPr>
          <p:spPr>
            <a:xfrm rot="16500000">
              <a:off x="2669672" y="4515034"/>
              <a:ext cx="749757" cy="81510"/>
            </a:xfrm>
            <a:prstGeom prst="rect">
              <a:avLst/>
            </a:prstGeom>
          </p:spPr>
          <p:txBody>
            <a:bodyPr wrap="square" lIns="0" tIns="4075" rIns="0" bIns="0" rtlCol="0">
              <a:noAutofit/>
            </a:bodyPr>
            <a:lstStyle/>
            <a:p>
              <a:pPr>
                <a:lnSpc>
                  <a:spcPts val="642"/>
                </a:lnSpc>
              </a:pPr>
              <a:r>
                <a:rPr sz="611" i="1" dirty="0">
                  <a:latin typeface="Arial"/>
                  <a:cs typeface="Arial"/>
                </a:rPr>
                <a:t>Eubacte</a:t>
              </a:r>
              <a:r>
                <a:rPr sz="611" i="1" spc="-3" dirty="0">
                  <a:latin typeface="Arial"/>
                  <a:cs typeface="Arial"/>
                </a:rPr>
                <a:t>r</a:t>
              </a:r>
              <a:r>
                <a:rPr sz="611" i="1" dirty="0">
                  <a:latin typeface="Arial"/>
                  <a:cs typeface="Arial"/>
                </a:rPr>
                <a:t>ium</a:t>
              </a:r>
              <a:r>
                <a:rPr sz="611" i="1" spc="30" dirty="0">
                  <a:latin typeface="Arial"/>
                  <a:cs typeface="Arial"/>
                </a:rPr>
                <a:t> </a:t>
              </a:r>
              <a:r>
                <a:rPr sz="611" i="1" spc="-2" dirty="0">
                  <a:latin typeface="Arial"/>
                  <a:cs typeface="Arial"/>
                </a:rPr>
                <a:t>r</a:t>
              </a:r>
              <a:r>
                <a:rPr sz="611" i="1" spc="2" dirty="0">
                  <a:latin typeface="Arial"/>
                  <a:cs typeface="Arial"/>
                </a:rPr>
                <a:t>amul</a:t>
              </a:r>
              <a:r>
                <a:rPr sz="611" i="1" spc="-1" dirty="0">
                  <a:latin typeface="Arial"/>
                  <a:cs typeface="Arial"/>
                </a:rPr>
                <a:t>u</a:t>
              </a:r>
              <a:r>
                <a:rPr sz="611" i="1" spc="2" dirty="0">
                  <a:latin typeface="Arial"/>
                  <a:cs typeface="Arial"/>
                </a:rPr>
                <a:t>s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43" name="object 43"/>
            <p:cNvSpPr txBox="1"/>
            <p:nvPr/>
          </p:nvSpPr>
          <p:spPr>
            <a:xfrm rot="16620000">
              <a:off x="2890300" y="1526852"/>
              <a:ext cx="891829" cy="79847"/>
            </a:xfrm>
            <a:prstGeom prst="rect">
              <a:avLst/>
            </a:prstGeom>
          </p:spPr>
          <p:txBody>
            <a:bodyPr wrap="square" lIns="0" tIns="3992" rIns="0" bIns="0" rtlCol="0">
              <a:noAutofit/>
            </a:bodyPr>
            <a:lstStyle/>
            <a:p>
              <a:pPr>
                <a:lnSpc>
                  <a:spcPts val="629"/>
                </a:lnSpc>
              </a:pPr>
              <a:r>
                <a:rPr sz="611" i="1" dirty="0">
                  <a:latin typeface="Arial"/>
                  <a:cs typeface="Arial"/>
                </a:rPr>
                <a:t>Odorib</a:t>
              </a:r>
              <a:r>
                <a:rPr sz="611" i="1" spc="-3" dirty="0">
                  <a:latin typeface="Arial"/>
                  <a:cs typeface="Arial"/>
                </a:rPr>
                <a:t>a</a:t>
              </a:r>
              <a:r>
                <a:rPr sz="611" i="1" dirty="0">
                  <a:latin typeface="Arial"/>
                  <a:cs typeface="Arial"/>
                </a:rPr>
                <a:t>cter</a:t>
              </a:r>
              <a:r>
                <a:rPr sz="611" i="1" spc="27" dirty="0">
                  <a:latin typeface="Arial"/>
                  <a:cs typeface="Arial"/>
                </a:rPr>
                <a:t> </a:t>
              </a:r>
              <a:r>
                <a:rPr sz="611" i="1" spc="2" dirty="0">
                  <a:latin typeface="Arial"/>
                  <a:cs typeface="Arial"/>
                </a:rPr>
                <a:t>splanc</a:t>
              </a:r>
              <a:r>
                <a:rPr sz="611" i="1" spc="-1" dirty="0">
                  <a:latin typeface="Arial"/>
                  <a:cs typeface="Arial"/>
                </a:rPr>
                <a:t>h</a:t>
              </a:r>
              <a:r>
                <a:rPr sz="611" i="1" spc="2" dirty="0">
                  <a:latin typeface="Arial"/>
                  <a:cs typeface="Arial"/>
                </a:rPr>
                <a:t>nicus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42" name="object 42"/>
            <p:cNvSpPr txBox="1"/>
            <p:nvPr/>
          </p:nvSpPr>
          <p:spPr>
            <a:xfrm rot="16740000">
              <a:off x="2624910" y="4442486"/>
              <a:ext cx="627839" cy="79292"/>
            </a:xfrm>
            <a:prstGeom prst="rect">
              <a:avLst/>
            </a:prstGeom>
          </p:spPr>
          <p:txBody>
            <a:bodyPr wrap="square" lIns="0" tIns="3964" rIns="0" bIns="0" rtlCol="0">
              <a:noAutofit/>
            </a:bodyPr>
            <a:lstStyle/>
            <a:p>
              <a:pPr>
                <a:lnSpc>
                  <a:spcPts val="624"/>
                </a:lnSpc>
              </a:pPr>
              <a:r>
                <a:rPr sz="611" i="1" dirty="0">
                  <a:latin typeface="Arial"/>
                  <a:cs typeface="Arial"/>
                </a:rPr>
                <a:t>Eubacterium</a:t>
              </a:r>
              <a:r>
                <a:rPr sz="611" i="1" spc="34" dirty="0">
                  <a:latin typeface="Arial"/>
                  <a:cs typeface="Arial"/>
                </a:rPr>
                <a:t> </a:t>
              </a:r>
              <a:r>
                <a:rPr sz="611" i="1" spc="1" dirty="0">
                  <a:latin typeface="Arial"/>
                  <a:cs typeface="Arial"/>
                </a:rPr>
                <a:t>hallii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41" name="object 41"/>
            <p:cNvSpPr txBox="1"/>
            <p:nvPr/>
          </p:nvSpPr>
          <p:spPr>
            <a:xfrm rot="16920000">
              <a:off x="3034162" y="1573287"/>
              <a:ext cx="836568" cy="80956"/>
            </a:xfrm>
            <a:prstGeom prst="rect">
              <a:avLst/>
            </a:prstGeom>
          </p:spPr>
          <p:txBody>
            <a:bodyPr wrap="square" lIns="0" tIns="4047" rIns="0" bIns="0" rtlCol="0">
              <a:noAutofit/>
            </a:bodyPr>
            <a:lstStyle/>
            <a:p>
              <a:pPr>
                <a:lnSpc>
                  <a:spcPts val="637"/>
                </a:lnSpc>
              </a:pPr>
              <a:r>
                <a:rPr sz="611" i="1" dirty="0">
                  <a:latin typeface="Arial"/>
                  <a:cs typeface="Arial"/>
                </a:rPr>
                <a:t>Bar</a:t>
              </a:r>
              <a:r>
                <a:rPr sz="611" i="1" spc="-8" dirty="0">
                  <a:latin typeface="Arial"/>
                  <a:cs typeface="Arial"/>
                </a:rPr>
                <a:t>n</a:t>
              </a:r>
              <a:r>
                <a:rPr sz="611" i="1" dirty="0">
                  <a:latin typeface="Arial"/>
                  <a:cs typeface="Arial"/>
                </a:rPr>
                <a:t>esiella</a:t>
              </a:r>
              <a:r>
                <a:rPr sz="611" i="1" spc="21" dirty="0">
                  <a:latin typeface="Arial"/>
                  <a:cs typeface="Arial"/>
                </a:rPr>
                <a:t> </a:t>
              </a:r>
              <a:r>
                <a:rPr sz="611" i="1" spc="2" dirty="0">
                  <a:latin typeface="Arial"/>
                  <a:cs typeface="Arial"/>
                </a:rPr>
                <a:t>intestinihom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 rot="16920000">
              <a:off x="3458994" y="1108138"/>
              <a:ext cx="157579" cy="80401"/>
            </a:xfrm>
            <a:prstGeom prst="rect">
              <a:avLst/>
            </a:prstGeom>
          </p:spPr>
          <p:txBody>
            <a:bodyPr wrap="square" lIns="0" tIns="4019" rIns="0" bIns="0" rtlCol="0">
              <a:noAutofit/>
            </a:bodyPr>
            <a:lstStyle/>
            <a:p>
              <a:pPr>
                <a:lnSpc>
                  <a:spcPts val="633"/>
                </a:lnSpc>
              </a:pPr>
              <a:r>
                <a:rPr sz="611" i="1" spc="1" dirty="0">
                  <a:latin typeface="Arial"/>
                  <a:cs typeface="Arial"/>
                </a:rPr>
                <a:t>inis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 rot="17040000">
              <a:off x="2277008" y="4617075"/>
              <a:ext cx="1027168" cy="80956"/>
            </a:xfrm>
            <a:prstGeom prst="rect">
              <a:avLst/>
            </a:prstGeom>
          </p:spPr>
          <p:txBody>
            <a:bodyPr wrap="square" lIns="0" tIns="4047" rIns="0" bIns="0" rtlCol="0">
              <a:noAutofit/>
            </a:bodyPr>
            <a:lstStyle/>
            <a:p>
              <a:pPr>
                <a:lnSpc>
                  <a:spcPts val="637"/>
                </a:lnSpc>
              </a:pPr>
              <a:r>
                <a:rPr sz="611" i="1" dirty="0">
                  <a:latin typeface="Arial"/>
                  <a:cs typeface="Arial"/>
                </a:rPr>
                <a:t>Subd</a:t>
              </a:r>
              <a:r>
                <a:rPr sz="611" i="1" spc="-3" dirty="0">
                  <a:latin typeface="Arial"/>
                  <a:cs typeface="Arial"/>
                </a:rPr>
                <a:t>o</a:t>
              </a:r>
              <a:r>
                <a:rPr sz="611" i="1" dirty="0">
                  <a:latin typeface="Arial"/>
                  <a:cs typeface="Arial"/>
                </a:rPr>
                <a:t>ligr</a:t>
              </a:r>
              <a:r>
                <a:rPr sz="611" i="1" spc="-3" dirty="0">
                  <a:latin typeface="Arial"/>
                  <a:cs typeface="Arial"/>
                </a:rPr>
                <a:t>a</a:t>
              </a:r>
              <a:r>
                <a:rPr sz="611" i="1" dirty="0">
                  <a:latin typeface="Arial"/>
                  <a:cs typeface="Arial"/>
                </a:rPr>
                <a:t>nulum</a:t>
              </a:r>
              <a:r>
                <a:rPr sz="611" i="1" spc="41" dirty="0">
                  <a:latin typeface="Arial"/>
                  <a:cs typeface="Arial"/>
                </a:rPr>
                <a:t> </a:t>
              </a:r>
              <a:r>
                <a:rPr sz="611" i="1" spc="2" dirty="0">
                  <a:latin typeface="Arial"/>
                  <a:cs typeface="Arial"/>
                </a:rPr>
                <a:t>unclassified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 rot="17160000">
              <a:off x="3082860" y="1516509"/>
              <a:ext cx="1009238" cy="79847"/>
            </a:xfrm>
            <a:prstGeom prst="rect">
              <a:avLst/>
            </a:prstGeom>
          </p:spPr>
          <p:txBody>
            <a:bodyPr wrap="square" lIns="0" tIns="3992" rIns="0" bIns="0" rtlCol="0">
              <a:noAutofit/>
            </a:bodyPr>
            <a:lstStyle/>
            <a:p>
              <a:pPr>
                <a:lnSpc>
                  <a:spcPts val="629"/>
                </a:lnSpc>
              </a:pPr>
              <a:r>
                <a:rPr sz="611" i="1" dirty="0">
                  <a:latin typeface="Arial"/>
                  <a:cs typeface="Arial"/>
                </a:rPr>
                <a:t>Par</a:t>
              </a:r>
              <a:r>
                <a:rPr sz="611" i="1" spc="-3" dirty="0">
                  <a:latin typeface="Arial"/>
                  <a:cs typeface="Arial"/>
                </a:rPr>
                <a:t>a</a:t>
              </a:r>
              <a:r>
                <a:rPr sz="611" i="1" dirty="0">
                  <a:latin typeface="Arial"/>
                  <a:cs typeface="Arial"/>
                </a:rPr>
                <a:t>bactero</a:t>
              </a:r>
              <a:r>
                <a:rPr sz="611" i="1" spc="-3" dirty="0">
                  <a:latin typeface="Arial"/>
                  <a:cs typeface="Arial"/>
                </a:rPr>
                <a:t>i</a:t>
              </a:r>
              <a:r>
                <a:rPr sz="611" i="1" dirty="0">
                  <a:latin typeface="Arial"/>
                  <a:cs typeface="Arial"/>
                </a:rPr>
                <a:t>des</a:t>
              </a:r>
              <a:r>
                <a:rPr sz="611" i="1" spc="39" dirty="0">
                  <a:latin typeface="Arial"/>
                  <a:cs typeface="Arial"/>
                </a:rPr>
                <a:t> </a:t>
              </a:r>
              <a:r>
                <a:rPr sz="611" i="1" spc="2" dirty="0">
                  <a:latin typeface="Arial"/>
                  <a:cs typeface="Arial"/>
                </a:rPr>
                <a:t>unclass</a:t>
              </a:r>
              <a:r>
                <a:rPr sz="611" i="1" spc="-3" dirty="0">
                  <a:latin typeface="Arial"/>
                  <a:cs typeface="Arial"/>
                </a:rPr>
                <a:t>i</a:t>
              </a:r>
              <a:r>
                <a:rPr sz="611" i="1" spc="1" dirty="0">
                  <a:latin typeface="Arial"/>
                  <a:cs typeface="Arial"/>
                </a:rPr>
                <a:t>fied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 rot="17280000">
              <a:off x="2185054" y="4560759"/>
              <a:ext cx="978372" cy="79292"/>
            </a:xfrm>
            <a:prstGeom prst="rect">
              <a:avLst/>
            </a:prstGeom>
          </p:spPr>
          <p:txBody>
            <a:bodyPr wrap="square" lIns="0" tIns="3964" rIns="0" bIns="0" rtlCol="0">
              <a:noAutofit/>
            </a:bodyPr>
            <a:lstStyle/>
            <a:p>
              <a:pPr>
                <a:lnSpc>
                  <a:spcPts val="624"/>
                </a:lnSpc>
              </a:pPr>
              <a:r>
                <a:rPr sz="611" i="1" dirty="0">
                  <a:latin typeface="Arial"/>
                  <a:cs typeface="Arial"/>
                </a:rPr>
                <a:t>Faecalibacterium</a:t>
              </a:r>
              <a:r>
                <a:rPr sz="611" i="1" spc="46" dirty="0">
                  <a:latin typeface="Arial"/>
                  <a:cs typeface="Arial"/>
                </a:rPr>
                <a:t> </a:t>
              </a:r>
              <a:r>
                <a:rPr sz="611" i="1" spc="1" dirty="0">
                  <a:latin typeface="Arial"/>
                  <a:cs typeface="Arial"/>
                </a:rPr>
                <a:t>prausnitzii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 rot="17400000">
              <a:off x="3244401" y="1621787"/>
              <a:ext cx="865399" cy="78183"/>
            </a:xfrm>
            <a:prstGeom prst="rect">
              <a:avLst/>
            </a:prstGeom>
          </p:spPr>
          <p:txBody>
            <a:bodyPr wrap="square" lIns="0" tIns="3909" rIns="0" bIns="0" rtlCol="0">
              <a:noAutofit/>
            </a:bodyPr>
            <a:lstStyle/>
            <a:p>
              <a:pPr>
                <a:lnSpc>
                  <a:spcPts val="616"/>
                </a:lnSpc>
              </a:pPr>
              <a:r>
                <a:rPr sz="611" i="1" dirty="0">
                  <a:latin typeface="Arial"/>
                  <a:cs typeface="Arial"/>
                </a:rPr>
                <a:t>Parabacteroides</a:t>
              </a:r>
              <a:r>
                <a:rPr sz="611" i="1" spc="44" dirty="0">
                  <a:latin typeface="Arial"/>
                  <a:cs typeface="Arial"/>
                </a:rPr>
                <a:t> </a:t>
              </a:r>
              <a:r>
                <a:rPr sz="611" i="1" spc="2" dirty="0">
                  <a:latin typeface="Arial"/>
                  <a:cs typeface="Arial"/>
                </a:rPr>
                <a:t>merdae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 rot="17580000">
              <a:off x="2094157" y="4505060"/>
              <a:ext cx="949029" cy="81510"/>
            </a:xfrm>
            <a:prstGeom prst="rect">
              <a:avLst/>
            </a:prstGeom>
          </p:spPr>
          <p:txBody>
            <a:bodyPr wrap="square" lIns="0" tIns="4075" rIns="0" bIns="0" rtlCol="0">
              <a:noAutofit/>
            </a:bodyPr>
            <a:lstStyle/>
            <a:p>
              <a:pPr>
                <a:lnSpc>
                  <a:spcPts val="642"/>
                </a:lnSpc>
              </a:pPr>
              <a:r>
                <a:rPr sz="611" i="1" dirty="0">
                  <a:latin typeface="Arial"/>
                  <a:cs typeface="Arial"/>
                </a:rPr>
                <a:t>Anae</a:t>
              </a:r>
              <a:r>
                <a:rPr sz="611" i="1" spc="-8" dirty="0">
                  <a:latin typeface="Arial"/>
                  <a:cs typeface="Arial"/>
                </a:rPr>
                <a:t>r</a:t>
              </a:r>
              <a:r>
                <a:rPr sz="611" i="1" dirty="0">
                  <a:latin typeface="Arial"/>
                  <a:cs typeface="Arial"/>
                </a:rPr>
                <a:t>otrunc</a:t>
              </a:r>
              <a:r>
                <a:rPr sz="611" i="1" spc="-8" dirty="0">
                  <a:latin typeface="Arial"/>
                  <a:cs typeface="Arial"/>
                </a:rPr>
                <a:t>u</a:t>
              </a:r>
              <a:r>
                <a:rPr sz="611" i="1" dirty="0">
                  <a:latin typeface="Arial"/>
                  <a:cs typeface="Arial"/>
                </a:rPr>
                <a:t>s</a:t>
              </a:r>
              <a:r>
                <a:rPr sz="611" i="1" spc="31" dirty="0">
                  <a:latin typeface="Arial"/>
                  <a:cs typeface="Arial"/>
                </a:rPr>
                <a:t> </a:t>
              </a:r>
              <a:r>
                <a:rPr sz="611" i="1" spc="2" dirty="0">
                  <a:latin typeface="Arial"/>
                  <a:cs typeface="Arial"/>
                </a:rPr>
                <a:t>unclassified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 rot="17700000">
              <a:off x="3452665" y="1820643"/>
              <a:ext cx="529990" cy="80956"/>
            </a:xfrm>
            <a:prstGeom prst="rect">
              <a:avLst/>
            </a:prstGeom>
          </p:spPr>
          <p:txBody>
            <a:bodyPr wrap="square" lIns="0" tIns="4047" rIns="0" bIns="0" rtlCol="0">
              <a:noAutofit/>
            </a:bodyPr>
            <a:lstStyle/>
            <a:p>
              <a:pPr>
                <a:lnSpc>
                  <a:spcPts val="637"/>
                </a:lnSpc>
              </a:pPr>
              <a:r>
                <a:rPr sz="611" i="1" dirty="0">
                  <a:latin typeface="Arial"/>
                  <a:cs typeface="Arial"/>
                </a:rPr>
                <a:t>Alistip</a:t>
              </a:r>
              <a:r>
                <a:rPr sz="611" i="1" spc="-3" dirty="0">
                  <a:latin typeface="Arial"/>
                  <a:cs typeface="Arial"/>
                </a:rPr>
                <a:t>e</a:t>
              </a:r>
              <a:r>
                <a:rPr sz="611" i="1" dirty="0">
                  <a:latin typeface="Arial"/>
                  <a:cs typeface="Arial"/>
                </a:rPr>
                <a:t>s</a:t>
              </a:r>
              <a:r>
                <a:rPr sz="611" i="1" spc="17" dirty="0">
                  <a:latin typeface="Arial"/>
                  <a:cs typeface="Arial"/>
                </a:rPr>
                <a:t> </a:t>
              </a:r>
              <a:r>
                <a:rPr sz="611" i="1" spc="2" dirty="0">
                  <a:latin typeface="Arial"/>
                  <a:cs typeface="Arial"/>
                </a:rPr>
                <a:t>shahii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 rot="17820000">
              <a:off x="2093619" y="4383941"/>
              <a:ext cx="792185" cy="79847"/>
            </a:xfrm>
            <a:prstGeom prst="rect">
              <a:avLst/>
            </a:prstGeom>
          </p:spPr>
          <p:txBody>
            <a:bodyPr wrap="square" lIns="0" tIns="3992" rIns="0" bIns="0" rtlCol="0">
              <a:noAutofit/>
            </a:bodyPr>
            <a:lstStyle/>
            <a:p>
              <a:pPr>
                <a:lnSpc>
                  <a:spcPts val="629"/>
                </a:lnSpc>
              </a:pPr>
              <a:r>
                <a:rPr sz="611" i="1" dirty="0">
                  <a:latin typeface="Arial"/>
                  <a:cs typeface="Arial"/>
                </a:rPr>
                <a:t>Ruminococcus</a:t>
              </a:r>
              <a:r>
                <a:rPr sz="611" i="1" spc="39" dirty="0">
                  <a:latin typeface="Arial"/>
                  <a:cs typeface="Arial"/>
                </a:rPr>
                <a:t> </a:t>
              </a:r>
              <a:r>
                <a:rPr sz="611" i="1" spc="1" dirty="0">
                  <a:latin typeface="Arial"/>
                  <a:cs typeface="Arial"/>
                </a:rPr>
                <a:t>lacta</a:t>
              </a:r>
              <a:r>
                <a:rPr sz="611" i="1" spc="-2" dirty="0">
                  <a:latin typeface="Arial"/>
                  <a:cs typeface="Arial"/>
                </a:rPr>
                <a:t>r</a:t>
              </a:r>
              <a:r>
                <a:rPr sz="611" i="1" spc="1" dirty="0">
                  <a:latin typeface="Arial"/>
                  <a:cs typeface="Arial"/>
                </a:rPr>
                <a:t>is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 rot="17940000">
              <a:off x="3512033" y="1809259"/>
              <a:ext cx="662176" cy="78738"/>
            </a:xfrm>
            <a:prstGeom prst="rect">
              <a:avLst/>
            </a:prstGeom>
          </p:spPr>
          <p:txBody>
            <a:bodyPr wrap="square" lIns="0" tIns="3936" rIns="0" bIns="0" rtlCol="0">
              <a:noAutofit/>
            </a:bodyPr>
            <a:lstStyle/>
            <a:p>
              <a:pPr>
                <a:lnSpc>
                  <a:spcPts val="620"/>
                </a:lnSpc>
              </a:pPr>
              <a:r>
                <a:rPr sz="611" i="1" dirty="0">
                  <a:latin typeface="Arial"/>
                  <a:cs typeface="Arial"/>
                </a:rPr>
                <a:t>Alistipes</a:t>
              </a:r>
              <a:r>
                <a:rPr sz="611" i="1" spc="22" dirty="0">
                  <a:latin typeface="Arial"/>
                  <a:cs typeface="Arial"/>
                </a:rPr>
                <a:t> </a:t>
              </a:r>
              <a:r>
                <a:rPr sz="611" i="1" spc="2" dirty="0">
                  <a:latin typeface="Arial"/>
                  <a:cs typeface="Arial"/>
                </a:rPr>
                <a:t>putredinis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 rot="18120000">
              <a:off x="2020820" y="4313576"/>
              <a:ext cx="758806" cy="82065"/>
            </a:xfrm>
            <a:prstGeom prst="rect">
              <a:avLst/>
            </a:prstGeom>
          </p:spPr>
          <p:txBody>
            <a:bodyPr wrap="square" lIns="0" tIns="4103" rIns="0" bIns="0" rtlCol="0">
              <a:noAutofit/>
            </a:bodyPr>
            <a:lstStyle/>
            <a:p>
              <a:pPr>
                <a:lnSpc>
                  <a:spcPts val="646"/>
                </a:lnSpc>
              </a:pPr>
              <a:r>
                <a:rPr sz="611" i="1" dirty="0">
                  <a:latin typeface="Arial"/>
                  <a:cs typeface="Arial"/>
                </a:rPr>
                <a:t>Rumi</a:t>
              </a:r>
              <a:r>
                <a:rPr sz="611" i="1" spc="-8" dirty="0">
                  <a:latin typeface="Arial"/>
                  <a:cs typeface="Arial"/>
                </a:rPr>
                <a:t>n</a:t>
              </a:r>
              <a:r>
                <a:rPr sz="611" i="1" dirty="0">
                  <a:latin typeface="Arial"/>
                  <a:cs typeface="Arial"/>
                </a:rPr>
                <a:t>ococcus</a:t>
              </a:r>
              <a:r>
                <a:rPr sz="611" i="1" spc="31" dirty="0">
                  <a:latin typeface="Arial"/>
                  <a:cs typeface="Arial"/>
                </a:rPr>
                <a:t> </a:t>
              </a:r>
              <a:r>
                <a:rPr sz="611" i="1" spc="2" dirty="0">
                  <a:latin typeface="Arial"/>
                  <a:cs typeface="Arial"/>
                </a:rPr>
                <a:t>br</a:t>
              </a:r>
              <a:r>
                <a:rPr sz="611" i="1" spc="-6" dirty="0">
                  <a:latin typeface="Arial"/>
                  <a:cs typeface="Arial"/>
                </a:rPr>
                <a:t>o</a:t>
              </a:r>
              <a:r>
                <a:rPr sz="611" i="1" spc="1" dirty="0">
                  <a:latin typeface="Arial"/>
                  <a:cs typeface="Arial"/>
                </a:rPr>
                <a:t>mii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 rot="18240000">
              <a:off x="3593920" y="1838753"/>
              <a:ext cx="728213" cy="81510"/>
            </a:xfrm>
            <a:prstGeom prst="rect">
              <a:avLst/>
            </a:prstGeom>
          </p:spPr>
          <p:txBody>
            <a:bodyPr wrap="square" lIns="0" tIns="4075" rIns="0" bIns="0" rtlCol="0">
              <a:noAutofit/>
            </a:bodyPr>
            <a:lstStyle/>
            <a:p>
              <a:pPr>
                <a:lnSpc>
                  <a:spcPts val="642"/>
                </a:lnSpc>
              </a:pPr>
              <a:r>
                <a:rPr sz="611" i="1" dirty="0">
                  <a:latin typeface="Arial"/>
                  <a:cs typeface="Arial"/>
                </a:rPr>
                <a:t>Alistip</a:t>
              </a:r>
              <a:r>
                <a:rPr sz="611" i="1" spc="-8" dirty="0">
                  <a:latin typeface="Arial"/>
                  <a:cs typeface="Arial"/>
                </a:rPr>
                <a:t>e</a:t>
              </a:r>
              <a:r>
                <a:rPr sz="611" i="1" dirty="0">
                  <a:latin typeface="Arial"/>
                  <a:cs typeface="Arial"/>
                </a:rPr>
                <a:t>s</a:t>
              </a:r>
              <a:r>
                <a:rPr sz="611" i="1" spc="17" dirty="0">
                  <a:latin typeface="Arial"/>
                  <a:cs typeface="Arial"/>
                </a:rPr>
                <a:t> </a:t>
              </a:r>
              <a:r>
                <a:rPr sz="611" i="1" spc="2" dirty="0">
                  <a:latin typeface="Arial"/>
                  <a:cs typeface="Arial"/>
                </a:rPr>
                <a:t>onder</a:t>
              </a:r>
              <a:r>
                <a:rPr sz="611" i="1" spc="-1" dirty="0">
                  <a:latin typeface="Arial"/>
                  <a:cs typeface="Arial"/>
                </a:rPr>
                <a:t>d</a:t>
              </a:r>
              <a:r>
                <a:rPr sz="611" i="1" spc="1" dirty="0">
                  <a:latin typeface="Arial"/>
                  <a:cs typeface="Arial"/>
                </a:rPr>
                <a:t>onkii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 rot="18360000">
              <a:off x="1875941" y="4275630"/>
              <a:ext cx="818307" cy="80401"/>
            </a:xfrm>
            <a:prstGeom prst="rect">
              <a:avLst/>
            </a:prstGeom>
          </p:spPr>
          <p:txBody>
            <a:bodyPr wrap="square" lIns="0" tIns="4019" rIns="0" bIns="0" rtlCol="0">
              <a:noAutofit/>
            </a:bodyPr>
            <a:lstStyle/>
            <a:p>
              <a:pPr>
                <a:lnSpc>
                  <a:spcPts val="633"/>
                </a:lnSpc>
              </a:pPr>
              <a:r>
                <a:rPr sz="611" i="1" dirty="0">
                  <a:latin typeface="Arial"/>
                  <a:cs typeface="Arial"/>
                </a:rPr>
                <a:t>Clostri</a:t>
              </a:r>
              <a:r>
                <a:rPr sz="611" i="1" spc="-3" dirty="0">
                  <a:latin typeface="Arial"/>
                  <a:cs typeface="Arial"/>
                </a:rPr>
                <a:t>d</a:t>
              </a:r>
              <a:r>
                <a:rPr sz="611" i="1" dirty="0">
                  <a:latin typeface="Arial"/>
                  <a:cs typeface="Arial"/>
                </a:rPr>
                <a:t>ium</a:t>
              </a:r>
              <a:r>
                <a:rPr sz="611" i="1" spc="25" dirty="0">
                  <a:latin typeface="Arial"/>
                  <a:cs typeface="Arial"/>
                </a:rPr>
                <a:t> </a:t>
              </a:r>
              <a:r>
                <a:rPr sz="611" i="1" spc="3" dirty="0">
                  <a:latin typeface="Arial"/>
                  <a:cs typeface="Arial"/>
                </a:rPr>
                <a:t>sym</a:t>
              </a:r>
              <a:r>
                <a:rPr sz="611" i="1" spc="-1" dirty="0">
                  <a:latin typeface="Arial"/>
                  <a:cs typeface="Arial"/>
                </a:rPr>
                <a:t>b</a:t>
              </a:r>
              <a:r>
                <a:rPr sz="611" i="1" spc="2" dirty="0">
                  <a:latin typeface="Arial"/>
                  <a:cs typeface="Arial"/>
                </a:rPr>
                <a:t>iosum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 rot="18480000">
              <a:off x="3702151" y="1942305"/>
              <a:ext cx="632294" cy="79292"/>
            </a:xfrm>
            <a:prstGeom prst="rect">
              <a:avLst/>
            </a:prstGeom>
          </p:spPr>
          <p:txBody>
            <a:bodyPr wrap="square" lIns="0" tIns="3964" rIns="0" bIns="0" rtlCol="0">
              <a:noAutofit/>
            </a:bodyPr>
            <a:lstStyle/>
            <a:p>
              <a:pPr>
                <a:lnSpc>
                  <a:spcPts val="624"/>
                </a:lnSpc>
              </a:pPr>
              <a:r>
                <a:rPr sz="611" i="1" dirty="0">
                  <a:latin typeface="Arial"/>
                  <a:cs typeface="Arial"/>
                </a:rPr>
                <a:t>Alistipes</a:t>
              </a:r>
              <a:r>
                <a:rPr sz="611" i="1" spc="22" dirty="0">
                  <a:latin typeface="Arial"/>
                  <a:cs typeface="Arial"/>
                </a:rPr>
                <a:t> </a:t>
              </a:r>
              <a:r>
                <a:rPr sz="611" i="1" spc="1" dirty="0">
                  <a:latin typeface="Arial"/>
                  <a:cs typeface="Arial"/>
                </a:rPr>
                <a:t>finegoldii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 rot="18660000">
              <a:off x="1863473" y="4167552"/>
              <a:ext cx="724261" cy="83174"/>
            </a:xfrm>
            <a:prstGeom prst="rect">
              <a:avLst/>
            </a:prstGeom>
          </p:spPr>
          <p:txBody>
            <a:bodyPr wrap="square" lIns="0" tIns="4158" rIns="0" bIns="0" rtlCol="0">
              <a:noAutofit/>
            </a:bodyPr>
            <a:lstStyle/>
            <a:p>
              <a:pPr>
                <a:lnSpc>
                  <a:spcPts val="655"/>
                </a:lnSpc>
              </a:pPr>
              <a:r>
                <a:rPr sz="611" i="1" dirty="0">
                  <a:latin typeface="Arial"/>
                  <a:cs typeface="Arial"/>
                </a:rPr>
                <a:t>Clostri</a:t>
              </a:r>
              <a:r>
                <a:rPr sz="611" i="1" spc="-8" dirty="0">
                  <a:latin typeface="Arial"/>
                  <a:cs typeface="Arial"/>
                </a:rPr>
                <a:t>d</a:t>
              </a:r>
              <a:r>
                <a:rPr sz="611" i="1" dirty="0">
                  <a:latin typeface="Arial"/>
                  <a:cs typeface="Arial"/>
                </a:rPr>
                <a:t>ium</a:t>
              </a:r>
              <a:r>
                <a:rPr sz="611" i="1" spc="22" dirty="0">
                  <a:latin typeface="Arial"/>
                  <a:cs typeface="Arial"/>
                </a:rPr>
                <a:t> </a:t>
              </a:r>
              <a:r>
                <a:rPr sz="611" i="1" dirty="0">
                  <a:latin typeface="Arial"/>
                  <a:cs typeface="Arial"/>
                </a:rPr>
                <a:t>sp</a:t>
              </a:r>
              <a:r>
                <a:rPr sz="611" i="1" spc="-2" dirty="0">
                  <a:latin typeface="Arial"/>
                  <a:cs typeface="Arial"/>
                </a:rPr>
                <a:t> </a:t>
              </a:r>
              <a:r>
                <a:rPr sz="611" i="1" dirty="0">
                  <a:latin typeface="Arial"/>
                  <a:cs typeface="Arial"/>
                </a:rPr>
                <a:t>L2</a:t>
              </a:r>
              <a:r>
                <a:rPr sz="611" i="1" spc="-2" dirty="0">
                  <a:latin typeface="Arial"/>
                  <a:cs typeface="Arial"/>
                </a:rPr>
                <a:t> </a:t>
              </a:r>
              <a:r>
                <a:rPr sz="611" i="1" spc="2" dirty="0">
                  <a:latin typeface="Arial"/>
                  <a:cs typeface="Arial"/>
                </a:rPr>
                <a:t>50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 rot="18780000">
              <a:off x="3744004" y="1910118"/>
              <a:ext cx="910037" cy="82065"/>
            </a:xfrm>
            <a:prstGeom prst="rect">
              <a:avLst/>
            </a:prstGeom>
          </p:spPr>
          <p:txBody>
            <a:bodyPr wrap="square" lIns="0" tIns="4103" rIns="0" bIns="0" rtlCol="0">
              <a:noAutofit/>
            </a:bodyPr>
            <a:lstStyle/>
            <a:p>
              <a:pPr>
                <a:lnSpc>
                  <a:spcPts val="646"/>
                </a:lnSpc>
              </a:pPr>
              <a:r>
                <a:rPr sz="611" i="1" dirty="0">
                  <a:latin typeface="Arial"/>
                  <a:cs typeface="Arial"/>
                </a:rPr>
                <a:t>Bacter</a:t>
              </a:r>
              <a:r>
                <a:rPr sz="611" i="1" spc="-8" dirty="0">
                  <a:latin typeface="Arial"/>
                  <a:cs typeface="Arial"/>
                </a:rPr>
                <a:t>o</a:t>
              </a:r>
              <a:r>
                <a:rPr sz="611" i="1" dirty="0">
                  <a:latin typeface="Arial"/>
                  <a:cs typeface="Arial"/>
                </a:rPr>
                <a:t>ides</a:t>
              </a:r>
              <a:r>
                <a:rPr sz="611" i="1" spc="23" dirty="0">
                  <a:latin typeface="Arial"/>
                  <a:cs typeface="Arial"/>
                </a:rPr>
                <a:t> </a:t>
              </a:r>
              <a:r>
                <a:rPr sz="611" i="1" spc="2" dirty="0">
                  <a:latin typeface="Arial"/>
                  <a:cs typeface="Arial"/>
                </a:rPr>
                <a:t>xylan</a:t>
              </a:r>
              <a:r>
                <a:rPr sz="611" i="1" spc="-7" dirty="0">
                  <a:latin typeface="Arial"/>
                  <a:cs typeface="Arial"/>
                </a:rPr>
                <a:t>i</a:t>
              </a:r>
              <a:r>
                <a:rPr sz="611" i="1" spc="2" dirty="0">
                  <a:latin typeface="Arial"/>
                  <a:cs typeface="Arial"/>
                </a:rPr>
                <a:t>solvens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 rot="18900000">
              <a:off x="1849211" y="4057186"/>
              <a:ext cx="648872" cy="80956"/>
            </a:xfrm>
            <a:prstGeom prst="rect">
              <a:avLst/>
            </a:prstGeom>
          </p:spPr>
          <p:txBody>
            <a:bodyPr wrap="square" lIns="0" tIns="4047" rIns="0" bIns="0" rtlCol="0">
              <a:noAutofit/>
            </a:bodyPr>
            <a:lstStyle/>
            <a:p>
              <a:pPr>
                <a:lnSpc>
                  <a:spcPts val="637"/>
                </a:lnSpc>
              </a:pPr>
              <a:r>
                <a:rPr sz="611" i="1" spc="1" dirty="0">
                  <a:latin typeface="Arial"/>
                  <a:cs typeface="Arial"/>
                </a:rPr>
                <a:t>Clostridium nexile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 rot="19020000">
              <a:off x="3840149" y="2053031"/>
              <a:ext cx="756582" cy="79847"/>
            </a:xfrm>
            <a:prstGeom prst="rect">
              <a:avLst/>
            </a:prstGeom>
          </p:spPr>
          <p:txBody>
            <a:bodyPr wrap="square" lIns="0" tIns="3992" rIns="0" bIns="0" rtlCol="0">
              <a:noAutofit/>
            </a:bodyPr>
            <a:lstStyle/>
            <a:p>
              <a:pPr>
                <a:lnSpc>
                  <a:spcPts val="629"/>
                </a:lnSpc>
              </a:pPr>
              <a:r>
                <a:rPr sz="611" i="1" spc="2" dirty="0">
                  <a:latin typeface="Arial"/>
                  <a:cs typeface="Arial"/>
                </a:rPr>
                <a:t>Bacteroides vulgatus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 rot="19140000">
              <a:off x="1747306" y="3988092"/>
              <a:ext cx="677609" cy="78738"/>
            </a:xfrm>
            <a:prstGeom prst="rect">
              <a:avLst/>
            </a:prstGeom>
          </p:spPr>
          <p:txBody>
            <a:bodyPr wrap="square" lIns="0" tIns="3936" rIns="0" bIns="0" rtlCol="0">
              <a:noAutofit/>
            </a:bodyPr>
            <a:lstStyle/>
            <a:p>
              <a:pPr>
                <a:lnSpc>
                  <a:spcPts val="620"/>
                </a:lnSpc>
              </a:pPr>
              <a:r>
                <a:rPr sz="611" i="1" spc="2" dirty="0">
                  <a:latin typeface="Arial"/>
                  <a:cs typeface="Arial"/>
                </a:rPr>
                <a:t>Clostridium leptum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 rot="19320000">
              <a:off x="3912725" y="2130694"/>
              <a:ext cx="784484" cy="82619"/>
            </a:xfrm>
            <a:prstGeom prst="rect">
              <a:avLst/>
            </a:prstGeom>
          </p:spPr>
          <p:txBody>
            <a:bodyPr wrap="square" lIns="0" tIns="4130" rIns="0" bIns="0" rtlCol="0">
              <a:noAutofit/>
            </a:bodyPr>
            <a:lstStyle/>
            <a:p>
              <a:pPr>
                <a:lnSpc>
                  <a:spcPts val="651"/>
                </a:lnSpc>
              </a:pPr>
              <a:r>
                <a:rPr sz="611" i="1" spc="1" dirty="0">
                  <a:latin typeface="Arial"/>
                  <a:cs typeface="Arial"/>
                </a:rPr>
                <a:t>Bacteroides uniformis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 rot="19440000">
              <a:off x="1573382" y="3938232"/>
              <a:ext cx="796749" cy="81510"/>
            </a:xfrm>
            <a:prstGeom prst="rect">
              <a:avLst/>
            </a:prstGeom>
          </p:spPr>
          <p:txBody>
            <a:bodyPr wrap="square" lIns="0" tIns="4075" rIns="0" bIns="0" rtlCol="0">
              <a:noAutofit/>
            </a:bodyPr>
            <a:lstStyle/>
            <a:p>
              <a:pPr>
                <a:lnSpc>
                  <a:spcPts val="642"/>
                </a:lnSpc>
              </a:pPr>
              <a:r>
                <a:rPr sz="611" i="1" spc="2" dirty="0">
                  <a:latin typeface="Arial"/>
                  <a:cs typeface="Arial"/>
                </a:rPr>
                <a:t>Clostridium hathewayi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 rot="19560000">
              <a:off x="3958212" y="2148751"/>
              <a:ext cx="1043895" cy="80401"/>
            </a:xfrm>
            <a:prstGeom prst="rect">
              <a:avLst/>
            </a:prstGeom>
          </p:spPr>
          <p:txBody>
            <a:bodyPr wrap="square" lIns="0" tIns="4019" rIns="0" bIns="0" rtlCol="0">
              <a:noAutofit/>
            </a:bodyPr>
            <a:lstStyle/>
            <a:p>
              <a:pPr>
                <a:lnSpc>
                  <a:spcPts val="633"/>
                </a:lnSpc>
              </a:pPr>
              <a:r>
                <a:rPr sz="611" i="1" spc="1" dirty="0">
                  <a:latin typeface="Arial"/>
                  <a:cs typeface="Arial"/>
                </a:rPr>
                <a:t>Bacteroides thetaiotaomicron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 rot="19680000">
              <a:off x="1559848" y="3827964"/>
              <a:ext cx="738658" cy="79292"/>
            </a:xfrm>
            <a:prstGeom prst="rect">
              <a:avLst/>
            </a:prstGeom>
          </p:spPr>
          <p:txBody>
            <a:bodyPr wrap="square" lIns="0" tIns="3964" rIns="0" bIns="0" rtlCol="0">
              <a:noAutofit/>
            </a:bodyPr>
            <a:lstStyle/>
            <a:p>
              <a:pPr>
                <a:lnSpc>
                  <a:spcPts val="624"/>
                </a:lnSpc>
              </a:pPr>
              <a:r>
                <a:rPr sz="611" i="1" spc="2" dirty="0">
                  <a:latin typeface="Arial"/>
                  <a:cs typeface="Arial"/>
                </a:rPr>
                <a:t>Clostridium citroniae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 rot="19860000">
              <a:off x="4046210" y="2338300"/>
              <a:ext cx="706575" cy="83174"/>
            </a:xfrm>
            <a:prstGeom prst="rect">
              <a:avLst/>
            </a:prstGeom>
          </p:spPr>
          <p:txBody>
            <a:bodyPr wrap="square" lIns="0" tIns="4158" rIns="0" bIns="0" rtlCol="0">
              <a:noAutofit/>
            </a:bodyPr>
            <a:lstStyle/>
            <a:p>
              <a:pPr>
                <a:lnSpc>
                  <a:spcPts val="655"/>
                </a:lnSpc>
              </a:pPr>
              <a:r>
                <a:rPr sz="611" i="1" spc="1" dirty="0">
                  <a:latin typeface="Arial"/>
                  <a:cs typeface="Arial"/>
                </a:rPr>
                <a:t>Bacteroides stercor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 rot="19860000">
              <a:off x="4657521" y="2153968"/>
              <a:ext cx="113456" cy="79292"/>
            </a:xfrm>
            <a:prstGeom prst="rect">
              <a:avLst/>
            </a:prstGeom>
          </p:spPr>
          <p:txBody>
            <a:bodyPr wrap="square" lIns="0" tIns="3964" rIns="0" bIns="0" rtlCol="0">
              <a:noAutofit/>
            </a:bodyPr>
            <a:lstStyle/>
            <a:p>
              <a:pPr>
                <a:lnSpc>
                  <a:spcPts val="624"/>
                </a:lnSpc>
              </a:pPr>
              <a:r>
                <a:rPr sz="611" i="1" spc="1" dirty="0">
                  <a:latin typeface="Arial"/>
                  <a:cs typeface="Arial"/>
                </a:rPr>
                <a:t>is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 rot="19980000">
              <a:off x="1311871" y="3780124"/>
              <a:ext cx="945178" cy="82065"/>
            </a:xfrm>
            <a:prstGeom prst="rect">
              <a:avLst/>
            </a:prstGeom>
          </p:spPr>
          <p:txBody>
            <a:bodyPr wrap="square" lIns="0" tIns="4103" rIns="0" bIns="0" rtlCol="0">
              <a:noAutofit/>
            </a:bodyPr>
            <a:lstStyle/>
            <a:p>
              <a:pPr>
                <a:lnSpc>
                  <a:spcPts val="646"/>
                </a:lnSpc>
              </a:pPr>
              <a:r>
                <a:rPr sz="611" i="1" spc="1" dirty="0">
                  <a:latin typeface="Arial"/>
                  <a:cs typeface="Arial"/>
                </a:rPr>
                <a:t>Clostridium asparagiforme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 rot="20100000">
              <a:off x="4095251" y="2425256"/>
              <a:ext cx="757433" cy="80956"/>
            </a:xfrm>
            <a:prstGeom prst="rect">
              <a:avLst/>
            </a:prstGeom>
          </p:spPr>
          <p:txBody>
            <a:bodyPr wrap="square" lIns="0" tIns="4047" rIns="0" bIns="0" rtlCol="0">
              <a:noAutofit/>
            </a:bodyPr>
            <a:lstStyle/>
            <a:p>
              <a:pPr>
                <a:lnSpc>
                  <a:spcPts val="637"/>
                </a:lnSpc>
              </a:pPr>
              <a:r>
                <a:rPr sz="611" i="1" spc="2" dirty="0">
                  <a:latin typeface="Arial"/>
                  <a:cs typeface="Arial"/>
                </a:rPr>
                <a:t>Bacteroides plebeius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 rot="20220000">
              <a:off x="1354789" y="3649817"/>
              <a:ext cx="843727" cy="80401"/>
            </a:xfrm>
            <a:prstGeom prst="rect">
              <a:avLst/>
            </a:prstGeom>
          </p:spPr>
          <p:txBody>
            <a:bodyPr wrap="square" lIns="0" tIns="4019" rIns="0" bIns="0" rtlCol="0">
              <a:noAutofit/>
            </a:bodyPr>
            <a:lstStyle/>
            <a:p>
              <a:pPr>
                <a:lnSpc>
                  <a:spcPts val="633"/>
                </a:lnSpc>
              </a:pPr>
              <a:r>
                <a:rPr sz="611" i="1" spc="2" dirty="0">
                  <a:latin typeface="Arial"/>
                  <a:cs typeface="Arial"/>
                </a:rPr>
                <a:t>Roseburia inulinivorans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 rot="20340000">
              <a:off x="4141599" y="2539634"/>
              <a:ext cx="694860" cy="78738"/>
            </a:xfrm>
            <a:prstGeom prst="rect">
              <a:avLst/>
            </a:prstGeom>
          </p:spPr>
          <p:txBody>
            <a:bodyPr wrap="square" lIns="0" tIns="3936" rIns="0" bIns="0" rtlCol="0">
              <a:noAutofit/>
            </a:bodyPr>
            <a:lstStyle/>
            <a:p>
              <a:pPr>
                <a:lnSpc>
                  <a:spcPts val="620"/>
                </a:lnSpc>
              </a:pPr>
              <a:r>
                <a:rPr sz="611" i="1" spc="3" dirty="0">
                  <a:latin typeface="Arial"/>
                  <a:cs typeface="Arial"/>
                </a:rPr>
                <a:t>Bacteroides ovatus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 rot="20520000">
              <a:off x="1486472" y="3513246"/>
              <a:ext cx="667447" cy="81510"/>
            </a:xfrm>
            <a:prstGeom prst="rect">
              <a:avLst/>
            </a:prstGeom>
          </p:spPr>
          <p:txBody>
            <a:bodyPr wrap="square" lIns="0" tIns="4075" rIns="0" bIns="0" rtlCol="0">
              <a:noAutofit/>
            </a:bodyPr>
            <a:lstStyle/>
            <a:p>
              <a:pPr>
                <a:lnSpc>
                  <a:spcPts val="642"/>
                </a:lnSpc>
              </a:pPr>
              <a:r>
                <a:rPr sz="611" i="1" spc="2" dirty="0">
                  <a:latin typeface="Arial"/>
                  <a:cs typeface="Arial"/>
                </a:rPr>
                <a:t>Dorea longicatena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 rot="20640000">
              <a:off x="4174321" y="2618461"/>
              <a:ext cx="888050" cy="81510"/>
            </a:xfrm>
            <a:prstGeom prst="rect">
              <a:avLst/>
            </a:prstGeom>
          </p:spPr>
          <p:txBody>
            <a:bodyPr wrap="square" lIns="0" tIns="4075" rIns="0" bIns="0" rtlCol="0">
              <a:noAutofit/>
            </a:bodyPr>
            <a:lstStyle/>
            <a:p>
              <a:pPr>
                <a:lnSpc>
                  <a:spcPts val="642"/>
                </a:lnSpc>
              </a:pPr>
              <a:r>
                <a:rPr sz="611" i="1" spc="1" dirty="0">
                  <a:latin typeface="Arial"/>
                  <a:cs typeface="Arial"/>
                </a:rPr>
                <a:t>Bacteroides massiliensis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 rot="20760000">
              <a:off x="1206932" y="3440012"/>
              <a:ext cx="917448" cy="79847"/>
            </a:xfrm>
            <a:prstGeom prst="rect">
              <a:avLst/>
            </a:prstGeom>
          </p:spPr>
          <p:txBody>
            <a:bodyPr wrap="square" lIns="0" tIns="3992" rIns="0" bIns="0" rtlCol="0">
              <a:noAutofit/>
            </a:bodyPr>
            <a:lstStyle/>
            <a:p>
              <a:pPr>
                <a:lnSpc>
                  <a:spcPts val="629"/>
                </a:lnSpc>
              </a:pPr>
              <a:r>
                <a:rPr sz="611" i="1" dirty="0">
                  <a:latin typeface="Arial"/>
                  <a:cs typeface="Arial"/>
                </a:rPr>
                <a:t>Coprococcus sp ART55 1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 rot="20880000">
              <a:off x="4205173" y="2752272"/>
              <a:ext cx="690975" cy="79292"/>
            </a:xfrm>
            <a:prstGeom prst="rect">
              <a:avLst/>
            </a:prstGeom>
          </p:spPr>
          <p:txBody>
            <a:bodyPr wrap="square" lIns="0" tIns="3964" rIns="0" bIns="0" rtlCol="0">
              <a:noAutofit/>
            </a:bodyPr>
            <a:lstStyle/>
            <a:p>
              <a:pPr>
                <a:lnSpc>
                  <a:spcPts val="624"/>
                </a:lnSpc>
              </a:pPr>
              <a:r>
                <a:rPr sz="611" i="1" spc="2" dirty="0">
                  <a:latin typeface="Arial"/>
                  <a:cs typeface="Arial"/>
                </a:rPr>
                <a:t>Bacteroides fragilis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 rot="21060000">
              <a:off x="1349558" y="3309230"/>
              <a:ext cx="750211" cy="82065"/>
            </a:xfrm>
            <a:prstGeom prst="rect">
              <a:avLst/>
            </a:prstGeom>
          </p:spPr>
          <p:txBody>
            <a:bodyPr wrap="square" lIns="0" tIns="4103" rIns="0" bIns="0" rtlCol="0">
              <a:noAutofit/>
            </a:bodyPr>
            <a:lstStyle/>
            <a:p>
              <a:pPr>
                <a:lnSpc>
                  <a:spcPts val="646"/>
                </a:lnSpc>
              </a:pPr>
              <a:r>
                <a:rPr sz="611" i="1" spc="1" dirty="0">
                  <a:latin typeface="Arial"/>
                  <a:cs typeface="Arial"/>
                </a:rPr>
                <a:t>Anaerostipes hadrus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 rot="21180000">
              <a:off x="4224063" y="2856662"/>
              <a:ext cx="775521" cy="82065"/>
            </a:xfrm>
            <a:prstGeom prst="rect">
              <a:avLst/>
            </a:prstGeom>
          </p:spPr>
          <p:txBody>
            <a:bodyPr wrap="square" lIns="0" tIns="4103" rIns="0" bIns="0" rtlCol="0">
              <a:noAutofit/>
            </a:bodyPr>
            <a:lstStyle/>
            <a:p>
              <a:pPr>
                <a:lnSpc>
                  <a:spcPts val="646"/>
                </a:lnSpc>
              </a:pPr>
              <a:r>
                <a:rPr sz="611" i="1" spc="1" dirty="0">
                  <a:latin typeface="Arial"/>
                  <a:cs typeface="Arial"/>
                </a:rPr>
                <a:t>Bacteroides finegoldii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 rot="21300000">
              <a:off x="1277972" y="3199217"/>
              <a:ext cx="805173" cy="80401"/>
            </a:xfrm>
            <a:prstGeom prst="rect">
              <a:avLst/>
            </a:prstGeom>
          </p:spPr>
          <p:txBody>
            <a:bodyPr wrap="square" lIns="0" tIns="4019" rIns="0" bIns="0" rtlCol="0">
              <a:noAutofit/>
            </a:bodyPr>
            <a:lstStyle/>
            <a:p>
              <a:pPr>
                <a:lnSpc>
                  <a:spcPts val="633"/>
                </a:lnSpc>
              </a:pPr>
              <a:r>
                <a:rPr sz="611" i="1" spc="2" dirty="0">
                  <a:latin typeface="Arial"/>
                  <a:cs typeface="Arial"/>
                </a:rPr>
                <a:t>Ruminococcus obeum</a:t>
              </a:r>
              <a:endParaRPr sz="611" dirty="0">
                <a:latin typeface="Arial"/>
                <a:cs typeface="Arial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 rot="21420000">
              <a:off x="4234860" y="2972783"/>
              <a:ext cx="639537" cy="79847"/>
            </a:xfrm>
            <a:prstGeom prst="rect">
              <a:avLst/>
            </a:prstGeom>
          </p:spPr>
          <p:txBody>
            <a:bodyPr wrap="square" lIns="0" tIns="3992" rIns="0" bIns="0" rtlCol="0">
              <a:noAutofit/>
            </a:bodyPr>
            <a:lstStyle/>
            <a:p>
              <a:pPr>
                <a:lnSpc>
                  <a:spcPts val="629"/>
                </a:lnSpc>
              </a:pPr>
              <a:r>
                <a:rPr sz="611" i="1" spc="2" dirty="0">
                  <a:latin typeface="Arial"/>
                  <a:cs typeface="Arial"/>
                </a:rPr>
                <a:t>Bacteroides dorei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 rot="21540000">
              <a:off x="1258501" y="3083209"/>
              <a:ext cx="816571" cy="78738"/>
            </a:xfrm>
            <a:prstGeom prst="rect">
              <a:avLst/>
            </a:prstGeom>
          </p:spPr>
          <p:txBody>
            <a:bodyPr wrap="square" lIns="0" tIns="3936" rIns="0" bIns="0" rtlCol="0">
              <a:noAutofit/>
            </a:bodyPr>
            <a:lstStyle/>
            <a:p>
              <a:pPr>
                <a:lnSpc>
                  <a:spcPts val="620"/>
                </a:lnSpc>
              </a:pPr>
              <a:r>
                <a:rPr sz="611" i="1" spc="3" dirty="0">
                  <a:latin typeface="Arial"/>
                  <a:cs typeface="Arial"/>
                </a:rPr>
                <a:t>Ruminococcus gnavus</a:t>
              </a:r>
              <a:endParaRPr sz="611">
                <a:latin typeface="Arial"/>
                <a:cs typeface="Arial"/>
              </a:endParaRPr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3102350" y="5173329"/>
              <a:ext cx="85170" cy="13307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2179">
                <a:lnSpc>
                  <a:spcPts val="873"/>
                </a:lnSpc>
              </a:pPr>
              <a:endParaRPr sz="873"/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3102350" y="5479003"/>
              <a:ext cx="85170" cy="13307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2179">
                <a:lnSpc>
                  <a:spcPts val="873"/>
                </a:lnSpc>
              </a:pPr>
              <a:endParaRPr sz="873"/>
            </a:p>
          </p:txBody>
        </p:sp>
      </p:grpSp>
      <p:grpSp>
        <p:nvGrpSpPr>
          <p:cNvPr id="922" name="组合 921">
            <a:extLst>
              <a:ext uri="{FF2B5EF4-FFF2-40B4-BE49-F238E27FC236}">
                <a16:creationId xmlns:a16="http://schemas.microsoft.com/office/drawing/2014/main" id="{7C820B36-CCFC-43B4-8A27-533CCFB472C6}"/>
              </a:ext>
            </a:extLst>
          </p:cNvPr>
          <p:cNvGrpSpPr/>
          <p:nvPr/>
        </p:nvGrpSpPr>
        <p:grpSpPr>
          <a:xfrm>
            <a:off x="6115050" y="57150"/>
            <a:ext cx="1093045" cy="1029055"/>
            <a:chOff x="6137670" y="57150"/>
            <a:chExt cx="1093045" cy="1029055"/>
          </a:xfrm>
        </p:grpSpPr>
        <p:grpSp>
          <p:nvGrpSpPr>
            <p:cNvPr id="923" name="组合 922">
              <a:extLst>
                <a:ext uri="{FF2B5EF4-FFF2-40B4-BE49-F238E27FC236}">
                  <a16:creationId xmlns:a16="http://schemas.microsoft.com/office/drawing/2014/main" id="{42390839-DE80-4DDC-B18E-85B27A8918B5}"/>
                </a:ext>
              </a:extLst>
            </p:cNvPr>
            <p:cNvGrpSpPr/>
            <p:nvPr/>
          </p:nvGrpSpPr>
          <p:grpSpPr>
            <a:xfrm>
              <a:off x="6276975" y="291486"/>
              <a:ext cx="228600" cy="744209"/>
              <a:chOff x="6276975" y="291486"/>
              <a:chExt cx="228600" cy="744209"/>
            </a:xfrm>
          </p:grpSpPr>
          <p:sp>
            <p:nvSpPr>
              <p:cNvPr id="931" name="矩形 930">
                <a:extLst>
                  <a:ext uri="{FF2B5EF4-FFF2-40B4-BE49-F238E27FC236}">
                    <a16:creationId xmlns:a16="http://schemas.microsoft.com/office/drawing/2014/main" id="{1BF25B58-CCCA-4B09-95B0-76A8038589DE}"/>
                  </a:ext>
                </a:extLst>
              </p:cNvPr>
              <p:cNvSpPr/>
              <p:nvPr/>
            </p:nvSpPr>
            <p:spPr>
              <a:xfrm>
                <a:off x="6276975" y="291486"/>
                <a:ext cx="228600" cy="114301"/>
              </a:xfrm>
              <a:prstGeom prst="rect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2" name="矩形 931">
                <a:extLst>
                  <a:ext uri="{FF2B5EF4-FFF2-40B4-BE49-F238E27FC236}">
                    <a16:creationId xmlns:a16="http://schemas.microsoft.com/office/drawing/2014/main" id="{DF052118-0376-4F17-88D6-39E2F353F434}"/>
                  </a:ext>
                </a:extLst>
              </p:cNvPr>
              <p:cNvSpPr/>
              <p:nvPr/>
            </p:nvSpPr>
            <p:spPr>
              <a:xfrm>
                <a:off x="6276975" y="448963"/>
                <a:ext cx="228600" cy="114301"/>
              </a:xfrm>
              <a:prstGeom prst="rect">
                <a:avLst/>
              </a:prstGeom>
              <a:solidFill>
                <a:srgbClr val="08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3" name="矩形 932">
                <a:extLst>
                  <a:ext uri="{FF2B5EF4-FFF2-40B4-BE49-F238E27FC236}">
                    <a16:creationId xmlns:a16="http://schemas.microsoft.com/office/drawing/2014/main" id="{FF082F80-E2F2-4ED4-99BE-534AED1FD14E}"/>
                  </a:ext>
                </a:extLst>
              </p:cNvPr>
              <p:cNvSpPr/>
              <p:nvPr/>
            </p:nvSpPr>
            <p:spPr>
              <a:xfrm>
                <a:off x="6276975" y="606440"/>
                <a:ext cx="228600" cy="114301"/>
              </a:xfrm>
              <a:prstGeom prst="rect">
                <a:avLst/>
              </a:prstGeom>
              <a:solidFill>
                <a:srgbClr val="00B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4" name="矩形 933">
                <a:extLst>
                  <a:ext uri="{FF2B5EF4-FFF2-40B4-BE49-F238E27FC236}">
                    <a16:creationId xmlns:a16="http://schemas.microsoft.com/office/drawing/2014/main" id="{5098011F-B06F-4099-9DE9-F9D7916CA050}"/>
                  </a:ext>
                </a:extLst>
              </p:cNvPr>
              <p:cNvSpPr/>
              <p:nvPr/>
            </p:nvSpPr>
            <p:spPr>
              <a:xfrm>
                <a:off x="6276975" y="763917"/>
                <a:ext cx="228600" cy="114301"/>
              </a:xfrm>
              <a:prstGeom prst="rect">
                <a:avLst/>
              </a:prstGeom>
              <a:solidFill>
                <a:srgbClr val="9B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5" name="矩形 934">
                <a:extLst>
                  <a:ext uri="{FF2B5EF4-FFF2-40B4-BE49-F238E27FC236}">
                    <a16:creationId xmlns:a16="http://schemas.microsoft.com/office/drawing/2014/main" id="{E333E67C-A792-4245-8F53-02AE07436F09}"/>
                  </a:ext>
                </a:extLst>
              </p:cNvPr>
              <p:cNvSpPr/>
              <p:nvPr/>
            </p:nvSpPr>
            <p:spPr>
              <a:xfrm>
                <a:off x="6276975" y="921394"/>
                <a:ext cx="228600" cy="114301"/>
              </a:xfrm>
              <a:prstGeom prst="rect">
                <a:avLst/>
              </a:prstGeom>
              <a:solidFill>
                <a:srgbClr val="FF00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24" name="组合 923">
              <a:extLst>
                <a:ext uri="{FF2B5EF4-FFF2-40B4-BE49-F238E27FC236}">
                  <a16:creationId xmlns:a16="http://schemas.microsoft.com/office/drawing/2014/main" id="{988679E9-EE12-47C3-92E8-988C69E0CE38}"/>
                </a:ext>
              </a:extLst>
            </p:cNvPr>
            <p:cNvGrpSpPr/>
            <p:nvPr/>
          </p:nvGrpSpPr>
          <p:grpSpPr>
            <a:xfrm>
              <a:off x="6442470" y="240914"/>
              <a:ext cx="604837" cy="845291"/>
              <a:chOff x="6442470" y="240914"/>
              <a:chExt cx="604837" cy="845291"/>
            </a:xfrm>
          </p:grpSpPr>
          <p:sp>
            <p:nvSpPr>
              <p:cNvPr id="926" name="文本框 925">
                <a:extLst>
                  <a:ext uri="{FF2B5EF4-FFF2-40B4-BE49-F238E27FC236}">
                    <a16:creationId xmlns:a16="http://schemas.microsoft.com/office/drawing/2014/main" id="{A4E8F22B-FA33-4F5F-A640-60136DD72DE0}"/>
                  </a:ext>
                </a:extLst>
              </p:cNvPr>
              <p:cNvSpPr txBox="1"/>
              <p:nvPr/>
            </p:nvSpPr>
            <p:spPr>
              <a:xfrm>
                <a:off x="6442470" y="240914"/>
                <a:ext cx="60483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800" spc="2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zh-CN" altLang="en-US" sz="800" spc="2" dirty="0">
                    <a:latin typeface="Arial" panose="020B0604020202020204" pitchFamily="34" charset="0"/>
                    <a:cs typeface="Arial" panose="020B0604020202020204" pitchFamily="34" charset="0"/>
                  </a:rPr>
                  <a:t>irrhosis</a:t>
                </a:r>
              </a:p>
            </p:txBody>
          </p:sp>
          <p:sp>
            <p:nvSpPr>
              <p:cNvPr id="927" name="文本框 926">
                <a:extLst>
                  <a:ext uri="{FF2B5EF4-FFF2-40B4-BE49-F238E27FC236}">
                    <a16:creationId xmlns:a16="http://schemas.microsoft.com/office/drawing/2014/main" id="{BAC6A9FC-9DD7-41D7-B334-AB422B612F31}"/>
                  </a:ext>
                </a:extLst>
              </p:cNvPr>
              <p:cNvSpPr txBox="1"/>
              <p:nvPr/>
            </p:nvSpPr>
            <p:spPr>
              <a:xfrm>
                <a:off x="6442470" y="398376"/>
                <a:ext cx="41275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IBD</a:t>
                </a:r>
                <a:endParaRPr lang="zh-CN" altLang="en-US" sz="800" spc="2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8" name="文本框 927">
                <a:extLst>
                  <a:ext uri="{FF2B5EF4-FFF2-40B4-BE49-F238E27FC236}">
                    <a16:creationId xmlns:a16="http://schemas.microsoft.com/office/drawing/2014/main" id="{EB8379D4-FFC6-4EF3-80E9-2908D11C75CB}"/>
                  </a:ext>
                </a:extLst>
              </p:cNvPr>
              <p:cNvSpPr txBox="1"/>
              <p:nvPr/>
            </p:nvSpPr>
            <p:spPr>
              <a:xfrm>
                <a:off x="6442470" y="555838"/>
                <a:ext cx="4175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800" spc="2" dirty="0">
                    <a:latin typeface="Arial" panose="020B0604020202020204" pitchFamily="34" charset="0"/>
                    <a:cs typeface="Arial" panose="020B0604020202020204" pitchFamily="34" charset="0"/>
                  </a:rPr>
                  <a:t>T2D</a:t>
                </a:r>
                <a:endParaRPr lang="zh-CN" altLang="en-US" sz="800" spc="2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9" name="文本框 928">
                <a:extLst>
                  <a:ext uri="{FF2B5EF4-FFF2-40B4-BE49-F238E27FC236}">
                    <a16:creationId xmlns:a16="http://schemas.microsoft.com/office/drawing/2014/main" id="{AE724CBA-6E02-44DA-A118-6911753D925D}"/>
                  </a:ext>
                </a:extLst>
              </p:cNvPr>
              <p:cNvSpPr txBox="1"/>
              <p:nvPr/>
            </p:nvSpPr>
            <p:spPr>
              <a:xfrm>
                <a:off x="6442470" y="713300"/>
                <a:ext cx="56118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800" spc="2" dirty="0">
                    <a:latin typeface="Arial" panose="020B0604020202020204" pitchFamily="34" charset="0"/>
                    <a:cs typeface="Arial" panose="020B0604020202020204" pitchFamily="34" charset="0"/>
                  </a:rPr>
                  <a:t>Obesity</a:t>
                </a:r>
                <a:endParaRPr lang="zh-CN" altLang="en-US" sz="800" spc="2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0" name="文本框 929">
                <a:extLst>
                  <a:ext uri="{FF2B5EF4-FFF2-40B4-BE49-F238E27FC236}">
                    <a16:creationId xmlns:a16="http://schemas.microsoft.com/office/drawing/2014/main" id="{4943425B-CD6B-45FB-AD32-B730528A3981}"/>
                  </a:ext>
                </a:extLst>
              </p:cNvPr>
              <p:cNvSpPr txBox="1"/>
              <p:nvPr/>
            </p:nvSpPr>
            <p:spPr>
              <a:xfrm>
                <a:off x="6442470" y="870761"/>
                <a:ext cx="4175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800" spc="2" dirty="0">
                    <a:latin typeface="Arial" panose="020B0604020202020204" pitchFamily="34" charset="0"/>
                    <a:cs typeface="Arial" panose="020B0604020202020204" pitchFamily="34" charset="0"/>
                  </a:rPr>
                  <a:t>CRC</a:t>
                </a:r>
                <a:endParaRPr lang="zh-CN" altLang="en-US" sz="800" spc="2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25" name="文本框 924">
              <a:extLst>
                <a:ext uri="{FF2B5EF4-FFF2-40B4-BE49-F238E27FC236}">
                  <a16:creationId xmlns:a16="http://schemas.microsoft.com/office/drawing/2014/main" id="{C0F9F1B5-0D13-4A0F-9A48-1BD39AD795E9}"/>
                </a:ext>
              </a:extLst>
            </p:cNvPr>
            <p:cNvSpPr txBox="1"/>
            <p:nvPr/>
          </p:nvSpPr>
          <p:spPr>
            <a:xfrm>
              <a:off x="6137670" y="57150"/>
              <a:ext cx="109304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spc="2" dirty="0">
                  <a:latin typeface="Arial" panose="020B0604020202020204" pitchFamily="34" charset="0"/>
                  <a:cs typeface="Arial" panose="020B0604020202020204" pitchFamily="34" charset="0"/>
                </a:rPr>
                <a:t>Important Score</a:t>
              </a:r>
              <a:endParaRPr lang="zh-CN" altLang="en-US" sz="900" spc="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36" name="组合 935">
            <a:extLst>
              <a:ext uri="{FF2B5EF4-FFF2-40B4-BE49-F238E27FC236}">
                <a16:creationId xmlns:a16="http://schemas.microsoft.com/office/drawing/2014/main" id="{63349379-7933-4F0D-B621-A58B7A39F0E4}"/>
              </a:ext>
            </a:extLst>
          </p:cNvPr>
          <p:cNvGrpSpPr/>
          <p:nvPr/>
        </p:nvGrpSpPr>
        <p:grpSpPr>
          <a:xfrm>
            <a:off x="6254355" y="1179572"/>
            <a:ext cx="1460895" cy="1925578"/>
            <a:chOff x="6276975" y="1428750"/>
            <a:chExt cx="1460895" cy="1925578"/>
          </a:xfrm>
        </p:grpSpPr>
        <p:sp>
          <p:nvSpPr>
            <p:cNvPr id="937" name="文本框 936">
              <a:extLst>
                <a:ext uri="{FF2B5EF4-FFF2-40B4-BE49-F238E27FC236}">
                  <a16:creationId xmlns:a16="http://schemas.microsoft.com/office/drawing/2014/main" id="{748DB8CF-E8D1-469B-A630-E735D00D67A1}"/>
                </a:ext>
              </a:extLst>
            </p:cNvPr>
            <p:cNvSpPr txBox="1"/>
            <p:nvPr/>
          </p:nvSpPr>
          <p:spPr>
            <a:xfrm>
              <a:off x="6442470" y="1581150"/>
              <a:ext cx="1295400" cy="17731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100"/>
                </a:lnSpc>
              </a:pPr>
              <a:r>
                <a:rPr lang="en-US" altLang="zh-CN" sz="800" spc="2" dirty="0">
                  <a:latin typeface="Arial" panose="020B0604020202020204" pitchFamily="34" charset="0"/>
                  <a:cs typeface="Arial" panose="020B0604020202020204" pitchFamily="34" charset="0"/>
                </a:rPr>
                <a:t>Lachnospiraceae</a:t>
              </a:r>
            </a:p>
            <a:p>
              <a:pPr>
                <a:lnSpc>
                  <a:spcPts val="1100"/>
                </a:lnSpc>
              </a:pPr>
              <a:r>
                <a:rPr lang="en-US" altLang="zh-CN" sz="800" spc="2" dirty="0">
                  <a:latin typeface="Arial" panose="020B0604020202020204" pitchFamily="34" charset="0"/>
                  <a:cs typeface="Arial" panose="020B0604020202020204" pitchFamily="34" charset="0"/>
                </a:rPr>
                <a:t>Clostridiaceae</a:t>
              </a:r>
            </a:p>
            <a:p>
              <a:pPr>
                <a:lnSpc>
                  <a:spcPts val="1100"/>
                </a:lnSpc>
              </a:pPr>
              <a:r>
                <a:rPr lang="en-US" altLang="zh-CN" sz="800" spc="2" dirty="0">
                  <a:latin typeface="Arial" panose="020B0604020202020204" pitchFamily="34" charset="0"/>
                  <a:cs typeface="Arial" panose="020B0604020202020204" pitchFamily="34" charset="0"/>
                </a:rPr>
                <a:t>Ruminococcaceae</a:t>
              </a:r>
            </a:p>
            <a:p>
              <a:pPr>
                <a:lnSpc>
                  <a:spcPts val="1100"/>
                </a:lnSpc>
              </a:pPr>
              <a:r>
                <a:rPr lang="en-US" altLang="zh-CN" sz="800" spc="2" dirty="0">
                  <a:latin typeface="Arial" panose="020B0604020202020204" pitchFamily="34" charset="0"/>
                  <a:cs typeface="Arial" panose="020B0604020202020204" pitchFamily="34" charset="0"/>
                </a:rPr>
                <a:t>Eubacterium</a:t>
              </a:r>
            </a:p>
            <a:p>
              <a:pPr>
                <a:lnSpc>
                  <a:spcPts val="1100"/>
                </a:lnSpc>
              </a:pPr>
              <a:r>
                <a:rPr lang="en-US" altLang="zh-CN" sz="800" spc="2" dirty="0">
                  <a:latin typeface="Arial" panose="020B0604020202020204" pitchFamily="34" charset="0"/>
                  <a:cs typeface="Arial" panose="020B0604020202020204" pitchFamily="34" charset="0"/>
                </a:rPr>
                <a:t>Peptostreptococcaceae</a:t>
              </a:r>
            </a:p>
            <a:p>
              <a:pPr>
                <a:lnSpc>
                  <a:spcPts val="1100"/>
                </a:lnSpc>
              </a:pPr>
              <a:r>
                <a:rPr lang="en-US" altLang="zh-CN" sz="800" spc="2" dirty="0">
                  <a:latin typeface="Arial" panose="020B0604020202020204" pitchFamily="34" charset="0"/>
                  <a:cs typeface="Arial" panose="020B0604020202020204" pitchFamily="34" charset="0"/>
                </a:rPr>
                <a:t>Veillonellaceae</a:t>
              </a:r>
            </a:p>
            <a:p>
              <a:pPr>
                <a:lnSpc>
                  <a:spcPts val="1100"/>
                </a:lnSpc>
              </a:pPr>
              <a:r>
                <a:rPr lang="en-US" altLang="zh-CN" sz="800" spc="2" dirty="0">
                  <a:latin typeface="Arial" panose="020B0604020202020204" pitchFamily="34" charset="0"/>
                  <a:cs typeface="Arial" panose="020B0604020202020204" pitchFamily="34" charset="0"/>
                </a:rPr>
                <a:t>Streptococcaceae</a:t>
              </a:r>
            </a:p>
            <a:p>
              <a:pPr>
                <a:lnSpc>
                  <a:spcPts val="1100"/>
                </a:lnSpc>
              </a:pPr>
              <a:r>
                <a:rPr lang="en-US" altLang="zh-CN" sz="800" spc="2" dirty="0">
                  <a:latin typeface="Arial" panose="020B0604020202020204" pitchFamily="34" charset="0"/>
                  <a:cs typeface="Arial" panose="020B0604020202020204" pitchFamily="34" charset="0"/>
                </a:rPr>
                <a:t>Bacteroidaceae</a:t>
              </a:r>
            </a:p>
            <a:p>
              <a:pPr>
                <a:lnSpc>
                  <a:spcPts val="1100"/>
                </a:lnSpc>
              </a:pPr>
              <a:r>
                <a:rPr lang="en-US" altLang="zh-CN" sz="800" spc="2" dirty="0">
                  <a:latin typeface="Arial" panose="020B0604020202020204" pitchFamily="34" charset="0"/>
                  <a:cs typeface="Arial" panose="020B0604020202020204" pitchFamily="34" charset="0"/>
                </a:rPr>
                <a:t>Rikenellaceae</a:t>
              </a:r>
            </a:p>
            <a:p>
              <a:pPr>
                <a:lnSpc>
                  <a:spcPts val="1100"/>
                </a:lnSpc>
              </a:pPr>
              <a:r>
                <a:rPr lang="en-US" altLang="zh-CN" sz="800" spc="2" dirty="0">
                  <a:latin typeface="Arial" panose="020B0604020202020204" pitchFamily="34" charset="0"/>
                  <a:cs typeface="Arial" panose="020B0604020202020204" pitchFamily="34" charset="0"/>
                </a:rPr>
                <a:t>Porphyromonadaceae</a:t>
              </a:r>
            </a:p>
            <a:p>
              <a:pPr>
                <a:lnSpc>
                  <a:spcPts val="1100"/>
                </a:lnSpc>
              </a:pPr>
              <a:r>
                <a:rPr lang="en-US" altLang="zh-CN" sz="800" spc="2" dirty="0">
                  <a:latin typeface="Arial" panose="020B0604020202020204" pitchFamily="34" charset="0"/>
                  <a:cs typeface="Arial" panose="020B0604020202020204" pitchFamily="34" charset="0"/>
                </a:rPr>
                <a:t>Proteobacteria</a:t>
              </a:r>
            </a:p>
            <a:p>
              <a:pPr>
                <a:lnSpc>
                  <a:spcPts val="1100"/>
                </a:lnSpc>
              </a:pPr>
              <a:r>
                <a:rPr lang="en-US" altLang="zh-CN" sz="800" spc="2" dirty="0">
                  <a:latin typeface="Arial" panose="020B0604020202020204" pitchFamily="34" charset="0"/>
                  <a:cs typeface="Arial" panose="020B0604020202020204" pitchFamily="34" charset="0"/>
                </a:rPr>
                <a:t>Actinobacteria</a:t>
              </a:r>
              <a:endParaRPr lang="zh-CN" altLang="en-US" sz="800" spc="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38" name="组合 937">
              <a:extLst>
                <a:ext uri="{FF2B5EF4-FFF2-40B4-BE49-F238E27FC236}">
                  <a16:creationId xmlns:a16="http://schemas.microsoft.com/office/drawing/2014/main" id="{1316B3DD-AA7B-461B-8C13-6FFEB6EB1821}"/>
                </a:ext>
              </a:extLst>
            </p:cNvPr>
            <p:cNvGrpSpPr/>
            <p:nvPr/>
          </p:nvGrpSpPr>
          <p:grpSpPr>
            <a:xfrm>
              <a:off x="6276975" y="1705739"/>
              <a:ext cx="230400" cy="1524000"/>
              <a:chOff x="5276850" y="1276350"/>
              <a:chExt cx="230400" cy="1524000"/>
            </a:xfrm>
          </p:grpSpPr>
          <p:cxnSp>
            <p:nvCxnSpPr>
              <p:cNvPr id="940" name="直接连接符 939">
                <a:extLst>
                  <a:ext uri="{FF2B5EF4-FFF2-40B4-BE49-F238E27FC236}">
                    <a16:creationId xmlns:a16="http://schemas.microsoft.com/office/drawing/2014/main" id="{40E08513-65EE-4CBA-95B0-8A51145AA0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6850" y="1276350"/>
                <a:ext cx="230400" cy="0"/>
              </a:xfrm>
              <a:prstGeom prst="line">
                <a:avLst/>
              </a:prstGeom>
              <a:ln w="28575">
                <a:solidFill>
                  <a:srgbClr val="FF005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1" name="直接连接符 940">
                <a:extLst>
                  <a:ext uri="{FF2B5EF4-FFF2-40B4-BE49-F238E27FC236}">
                    <a16:creationId xmlns:a16="http://schemas.microsoft.com/office/drawing/2014/main" id="{75F61524-50BE-425C-80CF-1A742B85DA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6850" y="1414895"/>
                <a:ext cx="230400" cy="0"/>
              </a:xfrm>
              <a:prstGeom prst="line">
                <a:avLst/>
              </a:prstGeom>
              <a:ln w="28575">
                <a:solidFill>
                  <a:srgbClr val="F589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2" name="直接连接符 941">
                <a:extLst>
                  <a:ext uri="{FF2B5EF4-FFF2-40B4-BE49-F238E27FC236}">
                    <a16:creationId xmlns:a16="http://schemas.microsoft.com/office/drawing/2014/main" id="{3EA00794-7C27-4805-9033-FF0B32E24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6850" y="1553440"/>
                <a:ext cx="230400" cy="0"/>
              </a:xfrm>
              <a:prstGeom prst="line">
                <a:avLst/>
              </a:prstGeom>
              <a:ln w="28575">
                <a:solidFill>
                  <a:srgbClr val="9904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3" name="直接连接符 942">
                <a:extLst>
                  <a:ext uri="{FF2B5EF4-FFF2-40B4-BE49-F238E27FC236}">
                    <a16:creationId xmlns:a16="http://schemas.microsoft.com/office/drawing/2014/main" id="{B3B25DCC-7B27-4573-9795-1F0AD2BEAD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6850" y="1691985"/>
                <a:ext cx="230400" cy="0"/>
              </a:xfrm>
              <a:prstGeom prst="line">
                <a:avLst/>
              </a:prstGeom>
              <a:ln w="28575">
                <a:solidFill>
                  <a:srgbClr val="2204F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4" name="直接连接符 943">
                <a:extLst>
                  <a:ext uri="{FF2B5EF4-FFF2-40B4-BE49-F238E27FC236}">
                    <a16:creationId xmlns:a16="http://schemas.microsoft.com/office/drawing/2014/main" id="{99A2DEF1-FFFC-4077-B0D3-28A5B33598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6850" y="1830530"/>
                <a:ext cx="230400" cy="0"/>
              </a:xfrm>
              <a:prstGeom prst="line">
                <a:avLst/>
              </a:prstGeom>
              <a:ln w="28575">
                <a:solidFill>
                  <a:srgbClr val="00B5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5" name="直接连接符 944">
                <a:extLst>
                  <a:ext uri="{FF2B5EF4-FFF2-40B4-BE49-F238E27FC236}">
                    <a16:creationId xmlns:a16="http://schemas.microsoft.com/office/drawing/2014/main" id="{17255B28-1E6D-41FB-B6CA-BDBC712A3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6850" y="1969075"/>
                <a:ext cx="230400" cy="0"/>
              </a:xfrm>
              <a:prstGeom prst="line">
                <a:avLst/>
              </a:prstGeom>
              <a:ln w="28575">
                <a:solidFill>
                  <a:srgbClr val="04EF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6" name="直接连接符 945">
                <a:extLst>
                  <a:ext uri="{FF2B5EF4-FFF2-40B4-BE49-F238E27FC236}">
                    <a16:creationId xmlns:a16="http://schemas.microsoft.com/office/drawing/2014/main" id="{794E7996-546F-425A-AA3B-F03A693132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6850" y="2107620"/>
                <a:ext cx="230400" cy="0"/>
              </a:xfrm>
              <a:prstGeom prst="line">
                <a:avLst/>
              </a:prstGeom>
              <a:ln w="28575">
                <a:solidFill>
                  <a:srgbClr val="00FF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7" name="直接连接符 946">
                <a:extLst>
                  <a:ext uri="{FF2B5EF4-FFF2-40B4-BE49-F238E27FC236}">
                    <a16:creationId xmlns:a16="http://schemas.microsoft.com/office/drawing/2014/main" id="{37CDB449-A6DE-4D7A-9AA2-10C187E55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6850" y="2384710"/>
                <a:ext cx="230400" cy="0"/>
              </a:xfrm>
              <a:prstGeom prst="line">
                <a:avLst/>
              </a:prstGeom>
              <a:ln w="28575">
                <a:solidFill>
                  <a:srgbClr val="F0C40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8" name="直接连接符 947">
                <a:extLst>
                  <a:ext uri="{FF2B5EF4-FFF2-40B4-BE49-F238E27FC236}">
                    <a16:creationId xmlns:a16="http://schemas.microsoft.com/office/drawing/2014/main" id="{F94042F5-5899-43E1-8A21-25333914F4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6850" y="2246165"/>
                <a:ext cx="230400" cy="0"/>
              </a:xfrm>
              <a:prstGeom prst="line">
                <a:avLst/>
              </a:prstGeom>
              <a:ln w="28575">
                <a:solidFill>
                  <a:srgbClr val="B3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9" name="直接连接符 948">
                <a:extLst>
                  <a:ext uri="{FF2B5EF4-FFF2-40B4-BE49-F238E27FC236}">
                    <a16:creationId xmlns:a16="http://schemas.microsoft.com/office/drawing/2014/main" id="{BBACBDBE-908B-41C9-BA17-3E42DB086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6850" y="2523255"/>
                <a:ext cx="230400" cy="0"/>
              </a:xfrm>
              <a:prstGeom prst="line">
                <a:avLst/>
              </a:prstGeom>
              <a:ln w="28575">
                <a:solidFill>
                  <a:srgbClr val="F84B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0" name="直接连接符 949">
                <a:extLst>
                  <a:ext uri="{FF2B5EF4-FFF2-40B4-BE49-F238E27FC236}">
                    <a16:creationId xmlns:a16="http://schemas.microsoft.com/office/drawing/2014/main" id="{EBF9BE16-D46C-4CB3-8272-005F96A0EA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6850" y="2661800"/>
                <a:ext cx="230400" cy="0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1" name="直接连接符 950">
                <a:extLst>
                  <a:ext uri="{FF2B5EF4-FFF2-40B4-BE49-F238E27FC236}">
                    <a16:creationId xmlns:a16="http://schemas.microsoft.com/office/drawing/2014/main" id="{D3569C54-E94F-418C-A850-8CCE7CE405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6850" y="2800350"/>
                <a:ext cx="230400" cy="0"/>
              </a:xfrm>
              <a:prstGeom prst="line">
                <a:avLst/>
              </a:prstGeom>
              <a:ln w="28575">
                <a:solidFill>
                  <a:srgbClr val="FFA5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9" name="文本框 938">
              <a:extLst>
                <a:ext uri="{FF2B5EF4-FFF2-40B4-BE49-F238E27FC236}">
                  <a16:creationId xmlns:a16="http://schemas.microsoft.com/office/drawing/2014/main" id="{AA8F75B2-FDD6-44E9-9AF9-78A7E352F2A8}"/>
                </a:ext>
              </a:extLst>
            </p:cNvPr>
            <p:cNvSpPr txBox="1"/>
            <p:nvPr/>
          </p:nvSpPr>
          <p:spPr>
            <a:xfrm>
              <a:off x="6593100" y="1428750"/>
              <a:ext cx="60483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spc="2" dirty="0">
                  <a:latin typeface="Arial" panose="020B0604020202020204" pitchFamily="34" charset="0"/>
                  <a:cs typeface="Arial" panose="020B0604020202020204" pitchFamily="34" charset="0"/>
                </a:rPr>
                <a:t>Clade</a:t>
              </a:r>
              <a:endParaRPr lang="zh-CN" altLang="en-US" sz="900" spc="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52" name="文本框 951">
            <a:extLst>
              <a:ext uri="{FF2B5EF4-FFF2-40B4-BE49-F238E27FC236}">
                <a16:creationId xmlns:a16="http://schemas.microsoft.com/office/drawing/2014/main" id="{92478D86-790A-47B8-BD5A-9AB919B84426}"/>
              </a:ext>
            </a:extLst>
          </p:cNvPr>
          <p:cNvSpPr txBox="1"/>
          <p:nvPr/>
        </p:nvSpPr>
        <p:spPr>
          <a:xfrm>
            <a:off x="1847850" y="-208121"/>
            <a:ext cx="25908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spc="2" dirty="0">
                <a:latin typeface="Arial" panose="020B0604020202020204" pitchFamily="34" charset="0"/>
                <a:cs typeface="Arial" panose="020B0604020202020204" pitchFamily="34" charset="0"/>
              </a:rPr>
              <a:t>Importance features of the five diseases</a:t>
            </a:r>
            <a:endParaRPr lang="zh-CN" altLang="en-US" sz="1000" spc="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428</Words>
  <Application>Microsoft Office PowerPoint</Application>
  <PresentationFormat>自定义</PresentationFormat>
  <Paragraphs>212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 Charleshen</dc:creator>
  <cp:lastModifiedBy>Shen Wanxiang</cp:lastModifiedBy>
  <cp:revision>2</cp:revision>
  <dcterms:modified xsi:type="dcterms:W3CDTF">2021-08-31T13:19:58Z</dcterms:modified>
</cp:coreProperties>
</file>