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3855700" cy="5588000"/>
  <p:notesSz cx="13855700" cy="558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24" y="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8707AE3-CA92-4B8D-98CA-D0EF34DA2C42}"/>
              </a:ext>
            </a:extLst>
          </p:cNvPr>
          <p:cNvGrpSpPr/>
          <p:nvPr/>
        </p:nvGrpSpPr>
        <p:grpSpPr>
          <a:xfrm>
            <a:off x="-82550" y="-101600"/>
            <a:ext cx="13995549" cy="5334000"/>
            <a:chOff x="-82550" y="-101600"/>
            <a:chExt cx="13995549" cy="5334000"/>
          </a:xfrm>
        </p:grpSpPr>
        <p:sp>
          <p:nvSpPr>
            <p:cNvPr id="747" name="object 747"/>
            <p:cNvSpPr/>
            <p:nvPr/>
          </p:nvSpPr>
          <p:spPr>
            <a:xfrm>
              <a:off x="1385142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261410" y="4411374"/>
              <a:ext cx="375022" cy="124461"/>
            </a:xfrm>
            <a:custGeom>
              <a:avLst/>
              <a:gdLst/>
              <a:ahLst/>
              <a:cxnLst/>
              <a:rect l="l" t="t" r="r" b="b"/>
              <a:pathLst>
                <a:path w="375022" h="124461">
                  <a:moveTo>
                    <a:pt x="0" y="124461"/>
                  </a:moveTo>
                  <a:lnTo>
                    <a:pt x="375022" y="124461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24461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261410" y="4411374"/>
              <a:ext cx="375022" cy="124461"/>
            </a:xfrm>
            <a:custGeom>
              <a:avLst/>
              <a:gdLst/>
              <a:ahLst/>
              <a:cxnLst/>
              <a:rect l="l" t="t" r="r" b="b"/>
              <a:pathLst>
                <a:path w="375022" h="124461">
                  <a:moveTo>
                    <a:pt x="0" y="124461"/>
                  </a:moveTo>
                  <a:lnTo>
                    <a:pt x="375022" y="124461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24461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644087" y="4329039"/>
              <a:ext cx="375022" cy="191598"/>
            </a:xfrm>
            <a:custGeom>
              <a:avLst/>
              <a:gdLst/>
              <a:ahLst/>
              <a:cxnLst/>
              <a:rect l="l" t="t" r="r" b="b"/>
              <a:pathLst>
                <a:path w="375022" h="191598">
                  <a:moveTo>
                    <a:pt x="0" y="191598"/>
                  </a:moveTo>
                  <a:lnTo>
                    <a:pt x="375022" y="19159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91598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1644087" y="4329039"/>
              <a:ext cx="375022" cy="191598"/>
            </a:xfrm>
            <a:custGeom>
              <a:avLst/>
              <a:gdLst/>
              <a:ahLst/>
              <a:cxnLst/>
              <a:rect l="l" t="t" r="r" b="b"/>
              <a:pathLst>
                <a:path w="375022" h="191598">
                  <a:moveTo>
                    <a:pt x="0" y="191598"/>
                  </a:moveTo>
                  <a:lnTo>
                    <a:pt x="375022" y="19159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91598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1448922" y="4535836"/>
              <a:ext cx="0" cy="24440"/>
            </a:xfrm>
            <a:custGeom>
              <a:avLst/>
              <a:gdLst/>
              <a:ahLst/>
              <a:cxnLst/>
              <a:rect l="l" t="t" r="r" b="b"/>
              <a:pathLst>
                <a:path h="24440">
                  <a:moveTo>
                    <a:pt x="0" y="0"/>
                  </a:moveTo>
                  <a:lnTo>
                    <a:pt x="0" y="2444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448922" y="4227717"/>
              <a:ext cx="0" cy="183657"/>
            </a:xfrm>
            <a:custGeom>
              <a:avLst/>
              <a:gdLst/>
              <a:ahLst/>
              <a:cxnLst/>
              <a:rect l="l" t="t" r="r" b="b"/>
              <a:pathLst>
                <a:path h="183657">
                  <a:moveTo>
                    <a:pt x="0" y="18365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1355166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1355166" y="422771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417172" y="41909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1417172" y="41909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1417172" y="41618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1417172" y="41618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1417172" y="41778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1417172" y="41778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1417172" y="40593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417172" y="40593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417172" y="4047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417172" y="4047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417172" y="40033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417172" y="40033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417172" y="4156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417172" y="4156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831598" y="4520638"/>
              <a:ext cx="0" cy="39638"/>
            </a:xfrm>
            <a:custGeom>
              <a:avLst/>
              <a:gdLst/>
              <a:ahLst/>
              <a:cxnLst/>
              <a:rect l="l" t="t" r="r" b="b"/>
              <a:pathLst>
                <a:path h="39638">
                  <a:moveTo>
                    <a:pt x="0" y="0"/>
                  </a:moveTo>
                  <a:lnTo>
                    <a:pt x="0" y="39638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831598" y="4047071"/>
              <a:ext cx="0" cy="281968"/>
            </a:xfrm>
            <a:custGeom>
              <a:avLst/>
              <a:gdLst/>
              <a:ahLst/>
              <a:cxnLst/>
              <a:rect l="l" t="t" r="r" b="b"/>
              <a:pathLst>
                <a:path h="281968">
                  <a:moveTo>
                    <a:pt x="0" y="28196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737843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737843" y="4047071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799848" y="39823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1799848" y="39823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799848" y="39454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799848" y="39454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799848" y="39102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799848" y="39102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799848" y="39522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799848" y="39522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261410" y="4491063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644087" y="4453478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536998" y="4334090"/>
              <a:ext cx="375022" cy="162209"/>
            </a:xfrm>
            <a:custGeom>
              <a:avLst/>
              <a:gdLst/>
              <a:ahLst/>
              <a:cxnLst/>
              <a:rect l="l" t="t" r="r" b="b"/>
              <a:pathLst>
                <a:path w="375022" h="162209">
                  <a:moveTo>
                    <a:pt x="0" y="162209"/>
                  </a:moveTo>
                  <a:lnTo>
                    <a:pt x="375022" y="162209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62209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536998" y="4334090"/>
              <a:ext cx="375022" cy="162209"/>
            </a:xfrm>
            <a:custGeom>
              <a:avLst/>
              <a:gdLst/>
              <a:ahLst/>
              <a:cxnLst/>
              <a:rect l="l" t="t" r="r" b="b"/>
              <a:pathLst>
                <a:path w="375022" h="162209">
                  <a:moveTo>
                    <a:pt x="0" y="162209"/>
                  </a:moveTo>
                  <a:lnTo>
                    <a:pt x="375022" y="162209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62209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919675" y="4390939"/>
              <a:ext cx="375022" cy="143664"/>
            </a:xfrm>
            <a:custGeom>
              <a:avLst/>
              <a:gdLst/>
              <a:ahLst/>
              <a:cxnLst/>
              <a:rect l="l" t="t" r="r" b="b"/>
              <a:pathLst>
                <a:path w="375022" h="143664">
                  <a:moveTo>
                    <a:pt x="0" y="143664"/>
                  </a:moveTo>
                  <a:lnTo>
                    <a:pt x="375022" y="14366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4366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919675" y="4390939"/>
              <a:ext cx="375022" cy="143664"/>
            </a:xfrm>
            <a:custGeom>
              <a:avLst/>
              <a:gdLst/>
              <a:ahLst/>
              <a:cxnLst/>
              <a:rect l="l" t="t" r="r" b="b"/>
              <a:pathLst>
                <a:path w="375022" h="143664">
                  <a:moveTo>
                    <a:pt x="0" y="143664"/>
                  </a:moveTo>
                  <a:lnTo>
                    <a:pt x="375022" y="14366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43664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724510" y="4496300"/>
              <a:ext cx="0" cy="63976"/>
            </a:xfrm>
            <a:custGeom>
              <a:avLst/>
              <a:gdLst/>
              <a:ahLst/>
              <a:cxnLst/>
              <a:rect l="l" t="t" r="r" b="b"/>
              <a:pathLst>
                <a:path h="63976">
                  <a:moveTo>
                    <a:pt x="0" y="0"/>
                  </a:moveTo>
                  <a:lnTo>
                    <a:pt x="0" y="63976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724510" y="4104157"/>
              <a:ext cx="0" cy="229932"/>
            </a:xfrm>
            <a:custGeom>
              <a:avLst/>
              <a:gdLst/>
              <a:ahLst/>
              <a:cxnLst/>
              <a:rect l="l" t="t" r="r" b="b"/>
              <a:pathLst>
                <a:path h="229932">
                  <a:moveTo>
                    <a:pt x="0" y="2299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630754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630754" y="410415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107186" y="4534604"/>
              <a:ext cx="0" cy="25672"/>
            </a:xfrm>
            <a:custGeom>
              <a:avLst/>
              <a:gdLst/>
              <a:ahLst/>
              <a:cxnLst/>
              <a:rect l="l" t="t" r="r" b="b"/>
              <a:pathLst>
                <a:path h="25672">
                  <a:moveTo>
                    <a:pt x="0" y="0"/>
                  </a:moveTo>
                  <a:lnTo>
                    <a:pt x="0" y="25672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107186" y="4188119"/>
              <a:ext cx="0" cy="202819"/>
            </a:xfrm>
            <a:custGeom>
              <a:avLst/>
              <a:gdLst/>
              <a:ahLst/>
              <a:cxnLst/>
              <a:rect l="l" t="t" r="r" b="b"/>
              <a:pathLst>
                <a:path h="202819">
                  <a:moveTo>
                    <a:pt x="0" y="20281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013431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013431" y="4188119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2536998" y="4434582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2919675" y="4489214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812586" y="4237374"/>
              <a:ext cx="375022" cy="253996"/>
            </a:xfrm>
            <a:custGeom>
              <a:avLst/>
              <a:gdLst/>
              <a:ahLst/>
              <a:cxnLst/>
              <a:rect l="l" t="t" r="r" b="b"/>
              <a:pathLst>
                <a:path w="375022" h="253996">
                  <a:moveTo>
                    <a:pt x="0" y="253996"/>
                  </a:moveTo>
                  <a:lnTo>
                    <a:pt x="375022" y="25399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53996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812586" y="4237374"/>
              <a:ext cx="375022" cy="253996"/>
            </a:xfrm>
            <a:custGeom>
              <a:avLst/>
              <a:gdLst/>
              <a:ahLst/>
              <a:cxnLst/>
              <a:rect l="l" t="t" r="r" b="b"/>
              <a:pathLst>
                <a:path w="375022" h="253996">
                  <a:moveTo>
                    <a:pt x="0" y="253996"/>
                  </a:moveTo>
                  <a:lnTo>
                    <a:pt x="375022" y="25399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53996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195263" y="4078083"/>
              <a:ext cx="375022" cy="389874"/>
            </a:xfrm>
            <a:custGeom>
              <a:avLst/>
              <a:gdLst/>
              <a:ahLst/>
              <a:cxnLst/>
              <a:rect l="l" t="t" r="r" b="b"/>
              <a:pathLst>
                <a:path w="375022" h="389874">
                  <a:moveTo>
                    <a:pt x="0" y="389874"/>
                  </a:moveTo>
                  <a:lnTo>
                    <a:pt x="375022" y="3898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8987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195263" y="4078083"/>
              <a:ext cx="375022" cy="389874"/>
            </a:xfrm>
            <a:custGeom>
              <a:avLst/>
              <a:gdLst/>
              <a:ahLst/>
              <a:cxnLst/>
              <a:rect l="l" t="t" r="r" b="b"/>
              <a:pathLst>
                <a:path w="375022" h="389874">
                  <a:moveTo>
                    <a:pt x="0" y="389874"/>
                  </a:moveTo>
                  <a:lnTo>
                    <a:pt x="375022" y="3898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8987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000098" y="4491371"/>
              <a:ext cx="0" cy="68905"/>
            </a:xfrm>
            <a:custGeom>
              <a:avLst/>
              <a:gdLst/>
              <a:ahLst/>
              <a:cxnLst/>
              <a:rect l="l" t="t" r="r" b="b"/>
              <a:pathLst>
                <a:path h="68905">
                  <a:moveTo>
                    <a:pt x="0" y="0"/>
                  </a:moveTo>
                  <a:lnTo>
                    <a:pt x="0" y="68905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000098" y="3897247"/>
              <a:ext cx="0" cy="340127"/>
            </a:xfrm>
            <a:custGeom>
              <a:avLst/>
              <a:gdLst/>
              <a:ahLst/>
              <a:cxnLst/>
              <a:rect l="l" t="t" r="r" b="b"/>
              <a:pathLst>
                <a:path h="340127">
                  <a:moveTo>
                    <a:pt x="0" y="34012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906342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906342" y="389724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968348" y="37313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968348" y="37313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968348" y="38176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968348" y="38176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382774" y="4467957"/>
              <a:ext cx="0" cy="92319"/>
            </a:xfrm>
            <a:custGeom>
              <a:avLst/>
              <a:gdLst/>
              <a:ahLst/>
              <a:cxnLst/>
              <a:rect l="l" t="t" r="r" b="b"/>
              <a:pathLst>
                <a:path h="92319">
                  <a:moveTo>
                    <a:pt x="0" y="0"/>
                  </a:moveTo>
                  <a:lnTo>
                    <a:pt x="0" y="9231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382774" y="3513609"/>
              <a:ext cx="0" cy="564473"/>
            </a:xfrm>
            <a:custGeom>
              <a:avLst/>
              <a:gdLst/>
              <a:ahLst/>
              <a:cxnLst/>
              <a:rect l="l" t="t" r="r" b="b"/>
              <a:pathLst>
                <a:path h="564473">
                  <a:moveTo>
                    <a:pt x="0" y="56447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289019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289019" y="3513609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4351024" y="33617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4351024" y="33617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4351024" y="33957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4351024" y="33957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4351024" y="3405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4351024" y="3405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4351024" y="34145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351024" y="34145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4351024" y="34419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4351024" y="34419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351024" y="331867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4351024" y="331867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812586" y="437789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4195263" y="4308531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5088174" y="4303084"/>
              <a:ext cx="375022" cy="218374"/>
            </a:xfrm>
            <a:custGeom>
              <a:avLst/>
              <a:gdLst/>
              <a:ahLst/>
              <a:cxnLst/>
              <a:rect l="l" t="t" r="r" b="b"/>
              <a:pathLst>
                <a:path w="375022" h="218374">
                  <a:moveTo>
                    <a:pt x="0" y="218374"/>
                  </a:moveTo>
                  <a:lnTo>
                    <a:pt x="375022" y="2183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18374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5088174" y="4303084"/>
              <a:ext cx="375022" cy="218374"/>
            </a:xfrm>
            <a:custGeom>
              <a:avLst/>
              <a:gdLst/>
              <a:ahLst/>
              <a:cxnLst/>
              <a:rect l="l" t="t" r="r" b="b"/>
              <a:pathLst>
                <a:path w="375022" h="218374">
                  <a:moveTo>
                    <a:pt x="0" y="218374"/>
                  </a:moveTo>
                  <a:lnTo>
                    <a:pt x="375022" y="2183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1837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5470851" y="4197880"/>
              <a:ext cx="375022" cy="237523"/>
            </a:xfrm>
            <a:custGeom>
              <a:avLst/>
              <a:gdLst/>
              <a:ahLst/>
              <a:cxnLst/>
              <a:rect l="l" t="t" r="r" b="b"/>
              <a:pathLst>
                <a:path w="375022" h="237523">
                  <a:moveTo>
                    <a:pt x="0" y="237523"/>
                  </a:moveTo>
                  <a:lnTo>
                    <a:pt x="375022" y="23752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7523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5470851" y="4197880"/>
              <a:ext cx="375022" cy="237523"/>
            </a:xfrm>
            <a:custGeom>
              <a:avLst/>
              <a:gdLst/>
              <a:ahLst/>
              <a:cxnLst/>
              <a:rect l="l" t="t" r="r" b="b"/>
              <a:pathLst>
                <a:path w="375022" h="237523">
                  <a:moveTo>
                    <a:pt x="0" y="237523"/>
                  </a:moveTo>
                  <a:lnTo>
                    <a:pt x="375022" y="23752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7523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5275686" y="4521459"/>
              <a:ext cx="0" cy="38817"/>
            </a:xfrm>
            <a:custGeom>
              <a:avLst/>
              <a:gdLst/>
              <a:ahLst/>
              <a:cxnLst/>
              <a:rect l="l" t="t" r="r" b="b"/>
              <a:pathLst>
                <a:path h="38817">
                  <a:moveTo>
                    <a:pt x="0" y="0"/>
                  </a:moveTo>
                  <a:lnTo>
                    <a:pt x="0" y="38817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5275686" y="3981724"/>
              <a:ext cx="0" cy="321359"/>
            </a:xfrm>
            <a:custGeom>
              <a:avLst/>
              <a:gdLst/>
              <a:ahLst/>
              <a:cxnLst/>
              <a:rect l="l" t="t" r="r" b="b"/>
              <a:pathLst>
                <a:path h="321359">
                  <a:moveTo>
                    <a:pt x="0" y="32135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5181930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5181930" y="3981724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5243936" y="39216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5243936" y="39216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69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5243936" y="39063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5243936" y="39063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5243936" y="38886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5243936" y="38886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5243936" y="3827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5243936" y="3827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5243936" y="3742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5243936" y="3742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5243936" y="38277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5243936" y="38277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5243936" y="35719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5243936" y="35719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243936" y="34871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243936" y="34871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5243936" y="36692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5243936" y="36692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5243936" y="36635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5243936" y="36635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5243936" y="3579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5243936" y="3579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5243936" y="3739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5243936" y="3739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5658362" y="4435404"/>
              <a:ext cx="0" cy="124872"/>
            </a:xfrm>
            <a:custGeom>
              <a:avLst/>
              <a:gdLst/>
              <a:ahLst/>
              <a:cxnLst/>
              <a:rect l="l" t="t" r="r" b="b"/>
              <a:pathLst>
                <a:path h="124872">
                  <a:moveTo>
                    <a:pt x="0" y="0"/>
                  </a:moveTo>
                  <a:lnTo>
                    <a:pt x="0" y="124872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5658362" y="3846164"/>
              <a:ext cx="0" cy="351716"/>
            </a:xfrm>
            <a:custGeom>
              <a:avLst/>
              <a:gdLst/>
              <a:ahLst/>
              <a:cxnLst/>
              <a:rect l="l" t="t" r="r" b="b"/>
              <a:pathLst>
                <a:path h="351716">
                  <a:moveTo>
                    <a:pt x="0" y="35171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5564607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5564607" y="3846164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5626612" y="3735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5626612" y="3735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5626612" y="37762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5626612" y="37762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5088174" y="442759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5470851" y="433409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8914938" y="4333781"/>
              <a:ext cx="375022" cy="208442"/>
            </a:xfrm>
            <a:custGeom>
              <a:avLst/>
              <a:gdLst/>
              <a:ahLst/>
              <a:cxnLst/>
              <a:rect l="l" t="t" r="r" b="b"/>
              <a:pathLst>
                <a:path w="375022" h="208442">
                  <a:moveTo>
                    <a:pt x="0" y="208442"/>
                  </a:moveTo>
                  <a:lnTo>
                    <a:pt x="375022" y="20844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08442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8914938" y="4333781"/>
              <a:ext cx="375022" cy="208442"/>
            </a:xfrm>
            <a:custGeom>
              <a:avLst/>
              <a:gdLst/>
              <a:ahLst/>
              <a:cxnLst/>
              <a:rect l="l" t="t" r="r" b="b"/>
              <a:pathLst>
                <a:path w="375022" h="208442">
                  <a:moveTo>
                    <a:pt x="0" y="208442"/>
                  </a:moveTo>
                  <a:lnTo>
                    <a:pt x="375022" y="20844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08442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9297615" y="4350592"/>
              <a:ext cx="375022" cy="157208"/>
            </a:xfrm>
            <a:custGeom>
              <a:avLst/>
              <a:gdLst/>
              <a:ahLst/>
              <a:cxnLst/>
              <a:rect l="l" t="t" r="r" b="b"/>
              <a:pathLst>
                <a:path w="375022" h="157208">
                  <a:moveTo>
                    <a:pt x="0" y="157208"/>
                  </a:moveTo>
                  <a:lnTo>
                    <a:pt x="375022" y="15720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9297615" y="4350592"/>
              <a:ext cx="375022" cy="157208"/>
            </a:xfrm>
            <a:custGeom>
              <a:avLst/>
              <a:gdLst/>
              <a:ahLst/>
              <a:cxnLst/>
              <a:rect l="l" t="t" r="r" b="b"/>
              <a:pathLst>
                <a:path w="375022" h="157208">
                  <a:moveTo>
                    <a:pt x="0" y="157208"/>
                  </a:moveTo>
                  <a:lnTo>
                    <a:pt x="375022" y="15720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57208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9102450" y="4542223"/>
              <a:ext cx="0" cy="18053"/>
            </a:xfrm>
            <a:custGeom>
              <a:avLst/>
              <a:gdLst/>
              <a:ahLst/>
              <a:cxnLst/>
              <a:rect l="l" t="t" r="r" b="b"/>
              <a:pathLst>
                <a:path h="18053">
                  <a:moveTo>
                    <a:pt x="0" y="0"/>
                  </a:moveTo>
                  <a:lnTo>
                    <a:pt x="0" y="18053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9102450" y="4022817"/>
              <a:ext cx="0" cy="310963"/>
            </a:xfrm>
            <a:custGeom>
              <a:avLst/>
              <a:gdLst/>
              <a:ahLst/>
              <a:cxnLst/>
              <a:rect l="l" t="t" r="r" b="b"/>
              <a:pathLst>
                <a:path h="310963">
                  <a:moveTo>
                    <a:pt x="0" y="3109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9008694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9008694" y="402281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9070700" y="3966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9070700" y="3966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9070700" y="39440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9070700" y="39440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9070700" y="3791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9070700" y="3791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9070700" y="38743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9070700" y="38743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9070700" y="39219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9070700" y="39219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9485126" y="4507801"/>
              <a:ext cx="0" cy="52475"/>
            </a:xfrm>
            <a:custGeom>
              <a:avLst/>
              <a:gdLst/>
              <a:ahLst/>
              <a:cxnLst/>
              <a:rect l="l" t="t" r="r" b="b"/>
              <a:pathLst>
                <a:path h="52475">
                  <a:moveTo>
                    <a:pt x="0" y="0"/>
                  </a:moveTo>
                  <a:lnTo>
                    <a:pt x="0" y="52475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9485126" y="4136770"/>
              <a:ext cx="0" cy="213822"/>
            </a:xfrm>
            <a:custGeom>
              <a:avLst/>
              <a:gdLst/>
              <a:ahLst/>
              <a:cxnLst/>
              <a:rect l="l" t="t" r="r" b="b"/>
              <a:pathLst>
                <a:path h="213822">
                  <a:moveTo>
                    <a:pt x="0" y="21382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9391371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9391371" y="4136770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453376" y="381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9453376" y="381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9453376" y="3790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9453376" y="3790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9453376" y="403421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9453376" y="403421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9453376" y="39803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9453376" y="39803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9453376" y="3897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9453376" y="3897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9453376" y="40420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9453376" y="40420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9453376" y="37405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9453376" y="37405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9453376" y="3992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9453376" y="3992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9453376" y="3970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9453376" y="3970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9453376" y="39490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9453376" y="39490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9453376" y="40806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9453376" y="40806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8914938" y="446230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9297615" y="4446495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0190526" y="4245459"/>
              <a:ext cx="375022" cy="238517"/>
            </a:xfrm>
            <a:custGeom>
              <a:avLst/>
              <a:gdLst/>
              <a:ahLst/>
              <a:cxnLst/>
              <a:rect l="l" t="t" r="r" b="b"/>
              <a:pathLst>
                <a:path w="375022" h="238517">
                  <a:moveTo>
                    <a:pt x="0" y="238517"/>
                  </a:moveTo>
                  <a:lnTo>
                    <a:pt x="375022" y="23851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8517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0190526" y="4245459"/>
              <a:ext cx="375022" cy="238517"/>
            </a:xfrm>
            <a:custGeom>
              <a:avLst/>
              <a:gdLst/>
              <a:ahLst/>
              <a:cxnLst/>
              <a:rect l="l" t="t" r="r" b="b"/>
              <a:pathLst>
                <a:path w="375022" h="238517">
                  <a:moveTo>
                    <a:pt x="0" y="238517"/>
                  </a:moveTo>
                  <a:lnTo>
                    <a:pt x="375022" y="23851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8517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0573203" y="4184132"/>
              <a:ext cx="375022" cy="263184"/>
            </a:xfrm>
            <a:custGeom>
              <a:avLst/>
              <a:gdLst/>
              <a:ahLst/>
              <a:cxnLst/>
              <a:rect l="l" t="t" r="r" b="b"/>
              <a:pathLst>
                <a:path w="375022" h="263184">
                  <a:moveTo>
                    <a:pt x="0" y="263184"/>
                  </a:moveTo>
                  <a:lnTo>
                    <a:pt x="375022" y="26318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318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0573203" y="4184132"/>
              <a:ext cx="375022" cy="263184"/>
            </a:xfrm>
            <a:custGeom>
              <a:avLst/>
              <a:gdLst/>
              <a:ahLst/>
              <a:cxnLst/>
              <a:rect l="l" t="t" r="r" b="b"/>
              <a:pathLst>
                <a:path w="375022" h="263184">
                  <a:moveTo>
                    <a:pt x="0" y="263184"/>
                  </a:moveTo>
                  <a:lnTo>
                    <a:pt x="375022" y="26318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318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0378038" y="4483977"/>
              <a:ext cx="0" cy="76299"/>
            </a:xfrm>
            <a:custGeom>
              <a:avLst/>
              <a:gdLst/>
              <a:ahLst/>
              <a:cxnLst/>
              <a:rect l="l" t="t" r="r" b="b"/>
              <a:pathLst>
                <a:path h="76299">
                  <a:moveTo>
                    <a:pt x="0" y="0"/>
                  </a:moveTo>
                  <a:lnTo>
                    <a:pt x="0" y="7629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0378038" y="3891118"/>
              <a:ext cx="0" cy="354341"/>
            </a:xfrm>
            <a:custGeom>
              <a:avLst/>
              <a:gdLst/>
              <a:ahLst/>
              <a:cxnLst/>
              <a:rect l="l" t="t" r="r" b="b"/>
              <a:pathLst>
                <a:path h="354341">
                  <a:moveTo>
                    <a:pt x="0" y="35434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0284282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0284282" y="3891118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0346288" y="380684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0346288" y="380684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0346288" y="36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0346288" y="36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0346288" y="37053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0346288" y="37053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0346288" y="36817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0346288" y="36817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0346288" y="37334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0346288" y="37334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0346288" y="36715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0346288" y="36715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0346288" y="372118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0346288" y="372118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0346288" y="38083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0346288" y="38083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0760714" y="4447316"/>
              <a:ext cx="0" cy="112960"/>
            </a:xfrm>
            <a:custGeom>
              <a:avLst/>
              <a:gdLst/>
              <a:ahLst/>
              <a:cxnLst/>
              <a:rect l="l" t="t" r="r" b="b"/>
              <a:pathLst>
                <a:path h="112960">
                  <a:moveTo>
                    <a:pt x="0" y="0"/>
                  </a:moveTo>
                  <a:lnTo>
                    <a:pt x="0" y="11296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0760714" y="3799468"/>
              <a:ext cx="0" cy="384663"/>
            </a:xfrm>
            <a:custGeom>
              <a:avLst/>
              <a:gdLst/>
              <a:ahLst/>
              <a:cxnLst/>
              <a:rect l="l" t="t" r="r" b="b"/>
              <a:pathLst>
                <a:path h="384663">
                  <a:moveTo>
                    <a:pt x="0" y="3846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0666959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0666959" y="3799468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0728964" y="37424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0728964" y="37424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0728964" y="37525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0728964" y="37525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0190526" y="438590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0573203" y="4328942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1466114" y="4204542"/>
              <a:ext cx="375022" cy="269063"/>
            </a:xfrm>
            <a:custGeom>
              <a:avLst/>
              <a:gdLst/>
              <a:ahLst/>
              <a:cxnLst/>
              <a:rect l="l" t="t" r="r" b="b"/>
              <a:pathLst>
                <a:path w="375022" h="269063">
                  <a:moveTo>
                    <a:pt x="0" y="269063"/>
                  </a:moveTo>
                  <a:lnTo>
                    <a:pt x="375022" y="26906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9063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1466114" y="4204542"/>
              <a:ext cx="375022" cy="269063"/>
            </a:xfrm>
            <a:custGeom>
              <a:avLst/>
              <a:gdLst/>
              <a:ahLst/>
              <a:cxnLst/>
              <a:rect l="l" t="t" r="r" b="b"/>
              <a:pathLst>
                <a:path w="375022" h="269063">
                  <a:moveTo>
                    <a:pt x="0" y="269063"/>
                  </a:moveTo>
                  <a:lnTo>
                    <a:pt x="375022" y="26906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9063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1848791" y="4199597"/>
              <a:ext cx="375022" cy="275445"/>
            </a:xfrm>
            <a:custGeom>
              <a:avLst/>
              <a:gdLst/>
              <a:ahLst/>
              <a:cxnLst/>
              <a:rect l="l" t="t" r="r" b="b"/>
              <a:pathLst>
                <a:path w="375022" h="275445">
                  <a:moveTo>
                    <a:pt x="0" y="275445"/>
                  </a:moveTo>
                  <a:lnTo>
                    <a:pt x="375022" y="275445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75445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1848791" y="4199597"/>
              <a:ext cx="375022" cy="275445"/>
            </a:xfrm>
            <a:custGeom>
              <a:avLst/>
              <a:gdLst/>
              <a:ahLst/>
              <a:cxnLst/>
              <a:rect l="l" t="t" r="r" b="b"/>
              <a:pathLst>
                <a:path w="375022" h="275445">
                  <a:moveTo>
                    <a:pt x="0" y="275445"/>
                  </a:moveTo>
                  <a:lnTo>
                    <a:pt x="375022" y="275445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75445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1653626" y="4473605"/>
              <a:ext cx="0" cy="86671"/>
            </a:xfrm>
            <a:custGeom>
              <a:avLst/>
              <a:gdLst/>
              <a:ahLst/>
              <a:cxnLst/>
              <a:rect l="l" t="t" r="r" b="b"/>
              <a:pathLst>
                <a:path h="86671">
                  <a:moveTo>
                    <a:pt x="0" y="0"/>
                  </a:moveTo>
                  <a:lnTo>
                    <a:pt x="0" y="86671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1653626" y="3875523"/>
              <a:ext cx="0" cy="329018"/>
            </a:xfrm>
            <a:custGeom>
              <a:avLst/>
              <a:gdLst/>
              <a:ahLst/>
              <a:cxnLst/>
              <a:rect l="l" t="t" r="r" b="b"/>
              <a:pathLst>
                <a:path h="329018">
                  <a:moveTo>
                    <a:pt x="0" y="32901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1559870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1559870" y="387552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2036302" y="4475043"/>
              <a:ext cx="0" cy="85233"/>
            </a:xfrm>
            <a:custGeom>
              <a:avLst/>
              <a:gdLst/>
              <a:ahLst/>
              <a:cxnLst/>
              <a:rect l="l" t="t" r="r" b="b"/>
              <a:pathLst>
                <a:path h="85233">
                  <a:moveTo>
                    <a:pt x="0" y="0"/>
                  </a:moveTo>
                  <a:lnTo>
                    <a:pt x="0" y="85233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2036302" y="3788283"/>
              <a:ext cx="0" cy="411314"/>
            </a:xfrm>
            <a:custGeom>
              <a:avLst/>
              <a:gdLst/>
              <a:ahLst/>
              <a:cxnLst/>
              <a:rect l="l" t="t" r="r" b="b"/>
              <a:pathLst>
                <a:path h="411314">
                  <a:moveTo>
                    <a:pt x="0" y="41131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1942547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1942547" y="378828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2004552" y="3654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2004552" y="3654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2004552" y="375332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2004552" y="375332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2004552" y="37438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2004552" y="37438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2004552" y="35602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2004552" y="35602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1466114" y="433904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1848791" y="4339390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2741702" y="3752190"/>
              <a:ext cx="375022" cy="600058"/>
            </a:xfrm>
            <a:custGeom>
              <a:avLst/>
              <a:gdLst/>
              <a:ahLst/>
              <a:cxnLst/>
              <a:rect l="l" t="t" r="r" b="b"/>
              <a:pathLst>
                <a:path w="375022" h="600058">
                  <a:moveTo>
                    <a:pt x="0" y="600058"/>
                  </a:moveTo>
                  <a:lnTo>
                    <a:pt x="375022" y="60005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600058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2741702" y="3752190"/>
              <a:ext cx="375022" cy="600058"/>
            </a:xfrm>
            <a:custGeom>
              <a:avLst/>
              <a:gdLst/>
              <a:ahLst/>
              <a:cxnLst/>
              <a:rect l="l" t="t" r="r" b="b"/>
              <a:pathLst>
                <a:path w="375022" h="600058">
                  <a:moveTo>
                    <a:pt x="0" y="600058"/>
                  </a:moveTo>
                  <a:lnTo>
                    <a:pt x="375022" y="60005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600058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3124379" y="3077806"/>
              <a:ext cx="375022" cy="1143194"/>
            </a:xfrm>
            <a:custGeom>
              <a:avLst/>
              <a:gdLst/>
              <a:ahLst/>
              <a:cxnLst/>
              <a:rect l="l" t="t" r="r" b="b"/>
              <a:pathLst>
                <a:path w="375022" h="1143194">
                  <a:moveTo>
                    <a:pt x="0" y="1143194"/>
                  </a:moveTo>
                  <a:lnTo>
                    <a:pt x="375022" y="114319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14319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3124379" y="3077806"/>
              <a:ext cx="375022" cy="1143194"/>
            </a:xfrm>
            <a:custGeom>
              <a:avLst/>
              <a:gdLst/>
              <a:ahLst/>
              <a:cxnLst/>
              <a:rect l="l" t="t" r="r" b="b"/>
              <a:pathLst>
                <a:path w="375022" h="1143194">
                  <a:moveTo>
                    <a:pt x="0" y="1143194"/>
                  </a:moveTo>
                  <a:lnTo>
                    <a:pt x="375022" y="114319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14319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2929214" y="4352249"/>
              <a:ext cx="0" cy="208027"/>
            </a:xfrm>
            <a:custGeom>
              <a:avLst/>
              <a:gdLst/>
              <a:ahLst/>
              <a:cxnLst/>
              <a:rect l="l" t="t" r="r" b="b"/>
              <a:pathLst>
                <a:path h="208027">
                  <a:moveTo>
                    <a:pt x="0" y="0"/>
                  </a:moveTo>
                  <a:lnTo>
                    <a:pt x="0" y="208027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2929214" y="2962582"/>
              <a:ext cx="0" cy="789607"/>
            </a:xfrm>
            <a:custGeom>
              <a:avLst/>
              <a:gdLst/>
              <a:ahLst/>
              <a:cxnLst/>
              <a:rect l="l" t="t" r="r" b="b"/>
              <a:pathLst>
                <a:path h="789607">
                  <a:moveTo>
                    <a:pt x="0" y="78960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2835458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2835458" y="2962582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3311890" y="4221000"/>
              <a:ext cx="0" cy="339276"/>
            </a:xfrm>
            <a:custGeom>
              <a:avLst/>
              <a:gdLst/>
              <a:ahLst/>
              <a:cxnLst/>
              <a:rect l="l" t="t" r="r" b="b"/>
              <a:pathLst>
                <a:path h="339276">
                  <a:moveTo>
                    <a:pt x="0" y="0"/>
                  </a:moveTo>
                  <a:lnTo>
                    <a:pt x="0" y="339276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3311890" y="1367143"/>
              <a:ext cx="0" cy="1710662"/>
            </a:xfrm>
            <a:custGeom>
              <a:avLst/>
              <a:gdLst/>
              <a:ahLst/>
              <a:cxnLst/>
              <a:rect l="l" t="t" r="r" b="b"/>
              <a:pathLst>
                <a:path h="1710662">
                  <a:moveTo>
                    <a:pt x="0" y="171066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3218135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3218135" y="136714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741702" y="4148361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3124379" y="391047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417172" y="37364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417172" y="37364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799848" y="3713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799848" y="3713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799848" y="34966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799848" y="34966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692760" y="37744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692760" y="37744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692760" y="388759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692760" y="388759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692760" y="38692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692760" y="38692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692760" y="37731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692760" y="37731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692760" y="38023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92760" y="38023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692760" y="39179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692760" y="39179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692760" y="392942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692760" y="392942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692760" y="36225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692760" y="36225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075436" y="4070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075436" y="4070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075436" y="39250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075436" y="39250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075436" y="39416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075436" y="39416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075436" y="394001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075436" y="394001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075436" y="35741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075436" y="35741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075436" y="307425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075436" y="307425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075436" y="31774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075436" y="31774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075436" y="3144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075436" y="3144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075436" y="171423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075436" y="171423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075436" y="23846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075436" y="23846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968348" y="33310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968348" y="33310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968348" y="34052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968348" y="34052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968348" y="3268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968348" y="3268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968348" y="34060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968348" y="34060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968348" y="36228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968348" y="36228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968348" y="35517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968348" y="35517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243936" y="28684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243936" y="28684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243936" y="231076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243936" y="231076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626612" y="34848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626612" y="34848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626612" y="3574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626612" y="3574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626612" y="35312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626612" y="35312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626612" y="149010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626612" y="149010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626612" y="289458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626612" y="289458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9070700" y="35656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9070700" y="35656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0728964" y="16451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0728964" y="16451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0728964" y="17415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0728964" y="17415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0728964" y="17480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0728964" y="17480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0728964" y="16852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0728964" y="16852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0728964" y="14572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0728964" y="14572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0728964" y="1373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0728964" y="1373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0728964" y="27460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0728964" y="27460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0728964" y="2706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0728964" y="2706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0728964" y="27548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0728964" y="27548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0728964" y="25150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0728964" y="25150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0728964" y="2561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0728964" y="2561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0728964" y="25167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0728964" y="25167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621876" y="3746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621876" y="3746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1621876" y="3525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1621876" y="3525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621876" y="36178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621876" y="36178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2004552" y="32904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2004552" y="32904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2004552" y="32869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004552" y="32869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004552" y="33507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004552" y="33507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2004552" y="34515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004552" y="34515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2004552" y="3231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2004552" y="3231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2897464" y="21574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2897464" y="21574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897464" y="21793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897464" y="21793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2897464" y="23153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897464" y="23153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897464" y="223987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2897464" y="223987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2897464" y="27755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2897464" y="27755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2897464" y="280058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897464" y="280058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2897464" y="280680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2897464" y="280680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2897464" y="28096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2897464" y="28096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2897464" y="267492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2897464" y="267492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897464" y="24777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2897464" y="24777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2897464" y="24708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2897464" y="24708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3280140" y="7628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3280140" y="7628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3280140" y="81000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3280140" y="81000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3280140" y="8316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3280140" y="8316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3280140" y="9352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3280140" y="9352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3280140" y="103141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3280140" y="103141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3280140" y="11204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3280140" y="11204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3280140" y="12595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3280140" y="12595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3280140" y="12487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3280140" y="12487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2865434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589846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0730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936318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211906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9038670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314258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02466" y="606328"/>
              <a:ext cx="0" cy="4142232"/>
            </a:xfrm>
            <a:custGeom>
              <a:avLst/>
              <a:gdLst/>
              <a:ahLst/>
              <a:cxnLst/>
              <a:rect l="l" t="t" r="r" b="b"/>
              <a:pathLst>
                <a:path h="4142232">
                  <a:moveTo>
                    <a:pt x="0" y="414223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758346" y="606328"/>
              <a:ext cx="0" cy="4142232"/>
            </a:xfrm>
            <a:custGeom>
              <a:avLst/>
              <a:gdLst/>
              <a:ahLst/>
              <a:cxnLst/>
              <a:rect l="l" t="t" r="r" b="b"/>
              <a:pathLst>
                <a:path h="4142232">
                  <a:moveTo>
                    <a:pt x="0" y="414223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02466" y="4748560"/>
              <a:ext cx="12755879" cy="0"/>
            </a:xfrm>
            <a:custGeom>
              <a:avLst/>
              <a:gdLst/>
              <a:ahLst/>
              <a:cxnLst/>
              <a:rect l="l" t="t" r="r" b="b"/>
              <a:pathLst>
                <a:path w="12755879">
                  <a:moveTo>
                    <a:pt x="0" y="0"/>
                  </a:moveTo>
                  <a:lnTo>
                    <a:pt x="12755879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02466" y="606328"/>
              <a:ext cx="12755879" cy="0"/>
            </a:xfrm>
            <a:custGeom>
              <a:avLst/>
              <a:gdLst/>
              <a:ahLst/>
              <a:cxnLst/>
              <a:rect l="l" t="t" r="r" b="b"/>
              <a:pathLst>
                <a:path w="12755879">
                  <a:moveTo>
                    <a:pt x="0" y="0"/>
                  </a:moveTo>
                  <a:lnTo>
                    <a:pt x="12755879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142166" y="746028"/>
              <a:ext cx="4723050" cy="493990"/>
            </a:xfrm>
            <a:custGeom>
              <a:avLst/>
              <a:gdLst/>
              <a:ahLst/>
              <a:cxnLst/>
              <a:rect l="l" t="t" r="r" b="b"/>
              <a:pathLst>
                <a:path w="4723050" h="493990">
                  <a:moveTo>
                    <a:pt x="55879" y="493990"/>
                  </a:moveTo>
                  <a:lnTo>
                    <a:pt x="4667170" y="493990"/>
                  </a:lnTo>
                  <a:lnTo>
                    <a:pt x="4683687" y="492547"/>
                  </a:lnTo>
                  <a:lnTo>
                    <a:pt x="4715921" y="470899"/>
                  </a:lnTo>
                  <a:lnTo>
                    <a:pt x="4723050" y="438110"/>
                  </a:lnTo>
                  <a:lnTo>
                    <a:pt x="4723050" y="55880"/>
                  </a:lnTo>
                  <a:lnTo>
                    <a:pt x="4710061" y="14987"/>
                  </a:lnTo>
                  <a:lnTo>
                    <a:pt x="4671096" y="71"/>
                  </a:lnTo>
                  <a:lnTo>
                    <a:pt x="4667170" y="0"/>
                  </a:lnTo>
                  <a:lnTo>
                    <a:pt x="55879" y="0"/>
                  </a:lnTo>
                  <a:lnTo>
                    <a:pt x="14987" y="12988"/>
                  </a:lnTo>
                  <a:lnTo>
                    <a:pt x="71" y="51954"/>
                  </a:lnTo>
                  <a:lnTo>
                    <a:pt x="0" y="55880"/>
                  </a:lnTo>
                  <a:lnTo>
                    <a:pt x="0" y="438110"/>
                  </a:lnTo>
                  <a:lnTo>
                    <a:pt x="12988" y="479003"/>
                  </a:lnTo>
                  <a:lnTo>
                    <a:pt x="51954" y="493918"/>
                  </a:lnTo>
                  <a:lnTo>
                    <a:pt x="55879" y="493990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53926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253926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954938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954938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190"/>
            <p:cNvSpPr txBox="1"/>
            <p:nvPr/>
          </p:nvSpPr>
          <p:spPr>
            <a:xfrm>
              <a:off x="2536998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9" name="object 189"/>
            <p:cNvSpPr txBox="1"/>
            <p:nvPr/>
          </p:nvSpPr>
          <p:spPr>
            <a:xfrm>
              <a:off x="2630754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8" name="object 188"/>
            <p:cNvSpPr txBox="1"/>
            <p:nvPr/>
          </p:nvSpPr>
          <p:spPr>
            <a:xfrm>
              <a:off x="2724510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7" name="object 187"/>
            <p:cNvSpPr txBox="1"/>
            <p:nvPr/>
          </p:nvSpPr>
          <p:spPr>
            <a:xfrm>
              <a:off x="2818266" y="4104157"/>
              <a:ext cx="195164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6" name="object 186"/>
            <p:cNvSpPr txBox="1"/>
            <p:nvPr/>
          </p:nvSpPr>
          <p:spPr>
            <a:xfrm>
              <a:off x="3013431" y="4104157"/>
              <a:ext cx="187511" cy="83962"/>
            </a:xfrm>
            <a:prstGeom prst="rect">
              <a:avLst/>
            </a:prstGeom>
          </p:spPr>
          <p:txBody>
            <a:bodyPr wrap="square" lIns="0" tIns="141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85" name="object 185"/>
            <p:cNvSpPr txBox="1"/>
            <p:nvPr/>
          </p:nvSpPr>
          <p:spPr>
            <a:xfrm>
              <a:off x="3013431" y="4188119"/>
              <a:ext cx="93755" cy="2028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4" name="object 184"/>
            <p:cNvSpPr txBox="1"/>
            <p:nvPr/>
          </p:nvSpPr>
          <p:spPr>
            <a:xfrm>
              <a:off x="3107186" y="4188119"/>
              <a:ext cx="93755" cy="2028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3" name="object 183"/>
            <p:cNvSpPr txBox="1"/>
            <p:nvPr/>
          </p:nvSpPr>
          <p:spPr>
            <a:xfrm>
              <a:off x="2536998" y="4334090"/>
              <a:ext cx="378849" cy="100492"/>
            </a:xfrm>
            <a:prstGeom prst="rect">
              <a:avLst/>
            </a:prstGeom>
          </p:spPr>
          <p:txBody>
            <a:bodyPr wrap="square" lIns="0" tIns="5242" rIns="0" bIns="0" rtlCol="0">
              <a:noAutofit/>
            </a:bodyPr>
            <a:lstStyle/>
            <a:p>
              <a:pPr marL="25400">
                <a:lnSpc>
                  <a:spcPts val="750"/>
                </a:lnSpc>
              </a:pPr>
              <a:endParaRPr sz="750"/>
            </a:p>
          </p:txBody>
        </p:sp>
        <p:sp>
          <p:nvSpPr>
            <p:cNvPr id="182" name="object 182"/>
            <p:cNvSpPr txBox="1"/>
            <p:nvPr/>
          </p:nvSpPr>
          <p:spPr>
            <a:xfrm>
              <a:off x="2915848" y="4334090"/>
              <a:ext cx="97582" cy="568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81"/>
            <p:cNvSpPr txBox="1"/>
            <p:nvPr/>
          </p:nvSpPr>
          <p:spPr>
            <a:xfrm>
              <a:off x="2915848" y="4390939"/>
              <a:ext cx="378849" cy="101818"/>
            </a:xfrm>
            <a:prstGeom prst="rect">
              <a:avLst/>
            </a:prstGeom>
          </p:spPr>
          <p:txBody>
            <a:bodyPr wrap="square" lIns="0" tIns="218" rIns="0" bIns="0" rtlCol="0">
              <a:noAutofit/>
            </a:bodyPr>
            <a:lstStyle/>
            <a:p>
              <a:pPr marL="25400">
                <a:lnSpc>
                  <a:spcPts val="800"/>
                </a:lnSpc>
              </a:pPr>
              <a:endParaRPr sz="800"/>
            </a:p>
          </p:txBody>
        </p:sp>
        <p:sp>
          <p:nvSpPr>
            <p:cNvPr id="180" name="object 180"/>
            <p:cNvSpPr txBox="1"/>
            <p:nvPr/>
          </p:nvSpPr>
          <p:spPr>
            <a:xfrm>
              <a:off x="2536998" y="4434582"/>
              <a:ext cx="378849" cy="581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179"/>
            <p:cNvSpPr txBox="1"/>
            <p:nvPr/>
          </p:nvSpPr>
          <p:spPr>
            <a:xfrm>
              <a:off x="2536998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8" name="object 178"/>
            <p:cNvSpPr txBox="1"/>
            <p:nvPr/>
          </p:nvSpPr>
          <p:spPr>
            <a:xfrm>
              <a:off x="2630754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7" name="object 177"/>
            <p:cNvSpPr txBox="1"/>
            <p:nvPr/>
          </p:nvSpPr>
          <p:spPr>
            <a:xfrm>
              <a:off x="2724510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6" name="object 176"/>
            <p:cNvSpPr txBox="1"/>
            <p:nvPr/>
          </p:nvSpPr>
          <p:spPr>
            <a:xfrm>
              <a:off x="2818266" y="4492757"/>
              <a:ext cx="97582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5" name="object 175"/>
            <p:cNvSpPr txBox="1"/>
            <p:nvPr/>
          </p:nvSpPr>
          <p:spPr>
            <a:xfrm>
              <a:off x="2915848" y="4492757"/>
              <a:ext cx="378849" cy="418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174"/>
            <p:cNvSpPr txBox="1"/>
            <p:nvPr/>
          </p:nvSpPr>
          <p:spPr>
            <a:xfrm>
              <a:off x="1355166" y="4047071"/>
              <a:ext cx="187511" cy="1806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3" name="object 173"/>
            <p:cNvSpPr txBox="1"/>
            <p:nvPr/>
          </p:nvSpPr>
          <p:spPr>
            <a:xfrm>
              <a:off x="1542678" y="4047071"/>
              <a:ext cx="195164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2" name="object 172"/>
            <p:cNvSpPr txBox="1"/>
            <p:nvPr/>
          </p:nvSpPr>
          <p:spPr>
            <a:xfrm>
              <a:off x="1737843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1" name="object 171"/>
            <p:cNvSpPr txBox="1"/>
            <p:nvPr/>
          </p:nvSpPr>
          <p:spPr>
            <a:xfrm>
              <a:off x="1831598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0" name="object 170"/>
            <p:cNvSpPr txBox="1"/>
            <p:nvPr/>
          </p:nvSpPr>
          <p:spPr>
            <a:xfrm>
              <a:off x="1925354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9" name="object 169"/>
            <p:cNvSpPr txBox="1"/>
            <p:nvPr/>
          </p:nvSpPr>
          <p:spPr>
            <a:xfrm>
              <a:off x="1355166" y="4227717"/>
              <a:ext cx="93755" cy="1836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8" name="object 168"/>
            <p:cNvSpPr txBox="1"/>
            <p:nvPr/>
          </p:nvSpPr>
          <p:spPr>
            <a:xfrm>
              <a:off x="1448922" y="4227717"/>
              <a:ext cx="93755" cy="1836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7" name="object 167"/>
            <p:cNvSpPr txBox="1"/>
            <p:nvPr/>
          </p:nvSpPr>
          <p:spPr>
            <a:xfrm>
              <a:off x="1542678" y="4329039"/>
              <a:ext cx="97582" cy="82334"/>
            </a:xfrm>
            <a:prstGeom prst="rect">
              <a:avLst/>
            </a:prstGeom>
          </p:spPr>
          <p:txBody>
            <a:bodyPr wrap="square" lIns="0" tIns="6134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166" name="object 166"/>
            <p:cNvSpPr txBox="1"/>
            <p:nvPr/>
          </p:nvSpPr>
          <p:spPr>
            <a:xfrm>
              <a:off x="1640260" y="4329039"/>
              <a:ext cx="378849" cy="1432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5" name="object 165"/>
            <p:cNvSpPr txBox="1"/>
            <p:nvPr/>
          </p:nvSpPr>
          <p:spPr>
            <a:xfrm>
              <a:off x="1261410" y="4411374"/>
              <a:ext cx="378849" cy="608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4"/>
            <p:cNvSpPr txBox="1"/>
            <p:nvPr/>
          </p:nvSpPr>
          <p:spPr>
            <a:xfrm>
              <a:off x="1261410" y="4472270"/>
              <a:ext cx="378849" cy="559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63"/>
            <p:cNvSpPr txBox="1"/>
            <p:nvPr/>
          </p:nvSpPr>
          <p:spPr>
            <a:xfrm>
              <a:off x="1640260" y="4472270"/>
              <a:ext cx="378849" cy="559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62"/>
            <p:cNvSpPr txBox="1"/>
            <p:nvPr/>
          </p:nvSpPr>
          <p:spPr>
            <a:xfrm>
              <a:off x="1261410" y="4528237"/>
              <a:ext cx="570187" cy="320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1831598" y="4528237"/>
              <a:ext cx="187511" cy="320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60"/>
            <p:cNvSpPr txBox="1"/>
            <p:nvPr/>
          </p:nvSpPr>
          <p:spPr>
            <a:xfrm>
              <a:off x="8914938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9" name="object 159"/>
            <p:cNvSpPr txBox="1"/>
            <p:nvPr/>
          </p:nvSpPr>
          <p:spPr>
            <a:xfrm>
              <a:off x="9008694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8" name="object 158"/>
            <p:cNvSpPr txBox="1"/>
            <p:nvPr/>
          </p:nvSpPr>
          <p:spPr>
            <a:xfrm>
              <a:off x="9102450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7" name="object 157"/>
            <p:cNvSpPr txBox="1"/>
            <p:nvPr/>
          </p:nvSpPr>
          <p:spPr>
            <a:xfrm>
              <a:off x="9196206" y="4022817"/>
              <a:ext cx="195164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6" name="object 156"/>
            <p:cNvSpPr txBox="1"/>
            <p:nvPr/>
          </p:nvSpPr>
          <p:spPr>
            <a:xfrm>
              <a:off x="9391371" y="4022817"/>
              <a:ext cx="187511" cy="113952"/>
            </a:xfrm>
            <a:prstGeom prst="rect">
              <a:avLst/>
            </a:prstGeom>
          </p:spPr>
          <p:txBody>
            <a:bodyPr wrap="square" lIns="0" tIns="6002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5" name="object 155"/>
            <p:cNvSpPr txBox="1"/>
            <p:nvPr/>
          </p:nvSpPr>
          <p:spPr>
            <a:xfrm>
              <a:off x="9391371" y="4136770"/>
              <a:ext cx="93755" cy="2054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4" name="object 154"/>
            <p:cNvSpPr txBox="1"/>
            <p:nvPr/>
          </p:nvSpPr>
          <p:spPr>
            <a:xfrm>
              <a:off x="9485126" y="4136770"/>
              <a:ext cx="93755" cy="2054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3" name="object 153"/>
            <p:cNvSpPr txBox="1"/>
            <p:nvPr/>
          </p:nvSpPr>
          <p:spPr>
            <a:xfrm>
              <a:off x="8914938" y="4342186"/>
              <a:ext cx="378849" cy="112215"/>
            </a:xfrm>
            <a:prstGeom prst="rect">
              <a:avLst/>
            </a:prstGeom>
          </p:spPr>
          <p:txBody>
            <a:bodyPr wrap="square" lIns="0" tIns="4265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2" name="object 152"/>
            <p:cNvSpPr txBox="1"/>
            <p:nvPr/>
          </p:nvSpPr>
          <p:spPr>
            <a:xfrm>
              <a:off x="9293788" y="4342186"/>
              <a:ext cx="378849" cy="112215"/>
            </a:xfrm>
            <a:prstGeom prst="rect">
              <a:avLst/>
            </a:prstGeom>
          </p:spPr>
          <p:txBody>
            <a:bodyPr wrap="square" lIns="0" tIns="4265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1" name="object 151"/>
            <p:cNvSpPr txBox="1"/>
            <p:nvPr/>
          </p:nvSpPr>
          <p:spPr>
            <a:xfrm>
              <a:off x="8914938" y="4454402"/>
              <a:ext cx="378849" cy="70610"/>
            </a:xfrm>
            <a:prstGeom prst="rect">
              <a:avLst/>
            </a:prstGeom>
          </p:spPr>
          <p:txBody>
            <a:bodyPr wrap="square" lIns="0" tIns="760" rIns="0" bIns="0" rtlCol="0">
              <a:noAutofit/>
            </a:bodyPr>
            <a:lstStyle/>
            <a:p>
              <a:pPr marL="25400">
                <a:lnSpc>
                  <a:spcPts val="550"/>
                </a:lnSpc>
              </a:pPr>
              <a:endParaRPr sz="550"/>
            </a:p>
          </p:txBody>
        </p:sp>
        <p:sp>
          <p:nvSpPr>
            <p:cNvPr id="150" name="object 150"/>
            <p:cNvSpPr txBox="1"/>
            <p:nvPr/>
          </p:nvSpPr>
          <p:spPr>
            <a:xfrm>
              <a:off x="9293788" y="4454402"/>
              <a:ext cx="378849" cy="70610"/>
            </a:xfrm>
            <a:prstGeom prst="rect">
              <a:avLst/>
            </a:prstGeom>
          </p:spPr>
          <p:txBody>
            <a:bodyPr wrap="square" lIns="0" tIns="760" rIns="0" bIns="0" rtlCol="0">
              <a:noAutofit/>
            </a:bodyPr>
            <a:lstStyle/>
            <a:p>
              <a:pPr marL="25400">
                <a:lnSpc>
                  <a:spcPts val="550"/>
                </a:lnSpc>
              </a:pPr>
              <a:endParaRPr sz="550"/>
            </a:p>
          </p:txBody>
        </p:sp>
        <p:sp>
          <p:nvSpPr>
            <p:cNvPr id="149" name="object 149"/>
            <p:cNvSpPr txBox="1"/>
            <p:nvPr/>
          </p:nvSpPr>
          <p:spPr>
            <a:xfrm>
              <a:off x="8914938" y="4525012"/>
              <a:ext cx="476432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8"/>
            <p:cNvSpPr txBox="1"/>
            <p:nvPr/>
          </p:nvSpPr>
          <p:spPr>
            <a:xfrm>
              <a:off x="9391371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7"/>
            <p:cNvSpPr txBox="1"/>
            <p:nvPr/>
          </p:nvSpPr>
          <p:spPr>
            <a:xfrm>
              <a:off x="9485126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6"/>
            <p:cNvSpPr txBox="1"/>
            <p:nvPr/>
          </p:nvSpPr>
          <p:spPr>
            <a:xfrm>
              <a:off x="9578882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5"/>
            <p:cNvSpPr txBox="1"/>
            <p:nvPr/>
          </p:nvSpPr>
          <p:spPr>
            <a:xfrm>
              <a:off x="5181930" y="3846164"/>
              <a:ext cx="187511" cy="1355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4" name="object 144"/>
            <p:cNvSpPr txBox="1"/>
            <p:nvPr/>
          </p:nvSpPr>
          <p:spPr>
            <a:xfrm>
              <a:off x="5369442" y="3846164"/>
              <a:ext cx="195164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3" name="object 143"/>
            <p:cNvSpPr txBox="1"/>
            <p:nvPr/>
          </p:nvSpPr>
          <p:spPr>
            <a:xfrm>
              <a:off x="5564607" y="3846164"/>
              <a:ext cx="93755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2" name="object 142"/>
            <p:cNvSpPr txBox="1"/>
            <p:nvPr/>
          </p:nvSpPr>
          <p:spPr>
            <a:xfrm>
              <a:off x="5658362" y="3846164"/>
              <a:ext cx="93755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0" name="object 140"/>
            <p:cNvSpPr txBox="1"/>
            <p:nvPr/>
          </p:nvSpPr>
          <p:spPr>
            <a:xfrm>
              <a:off x="5181930" y="3981724"/>
              <a:ext cx="93755" cy="3368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9" name="object 139"/>
            <p:cNvSpPr txBox="1"/>
            <p:nvPr/>
          </p:nvSpPr>
          <p:spPr>
            <a:xfrm>
              <a:off x="5275686" y="3981724"/>
              <a:ext cx="93755" cy="3368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8" name="object 138"/>
            <p:cNvSpPr txBox="1"/>
            <p:nvPr/>
          </p:nvSpPr>
          <p:spPr>
            <a:xfrm>
              <a:off x="5369442" y="4197880"/>
              <a:ext cx="97582" cy="1207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50"/>
                </a:lnSpc>
                <a:spcBef>
                  <a:spcPts val="0"/>
                </a:spcBef>
              </a:pPr>
              <a:endParaRPr sz="950"/>
            </a:p>
          </p:txBody>
        </p:sp>
        <p:sp>
          <p:nvSpPr>
            <p:cNvPr id="137" name="object 137"/>
            <p:cNvSpPr txBox="1"/>
            <p:nvPr/>
          </p:nvSpPr>
          <p:spPr>
            <a:xfrm>
              <a:off x="5467024" y="4197880"/>
              <a:ext cx="378849" cy="1207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50"/>
                </a:lnSpc>
                <a:spcBef>
                  <a:spcPts val="0"/>
                </a:spcBef>
              </a:pPr>
              <a:endParaRPr sz="950"/>
            </a:p>
          </p:txBody>
        </p:sp>
        <p:sp>
          <p:nvSpPr>
            <p:cNvPr id="136" name="object 136"/>
            <p:cNvSpPr txBox="1"/>
            <p:nvPr/>
          </p:nvSpPr>
          <p:spPr>
            <a:xfrm>
              <a:off x="5088174" y="4318591"/>
              <a:ext cx="378849" cy="112911"/>
            </a:xfrm>
            <a:prstGeom prst="rect">
              <a:avLst/>
            </a:prstGeom>
          </p:spPr>
          <p:txBody>
            <a:bodyPr wrap="square" lIns="0" tIns="4961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35" name="object 135"/>
            <p:cNvSpPr txBox="1"/>
            <p:nvPr/>
          </p:nvSpPr>
          <p:spPr>
            <a:xfrm>
              <a:off x="5467024" y="4318591"/>
              <a:ext cx="378849" cy="112911"/>
            </a:xfrm>
            <a:prstGeom prst="rect">
              <a:avLst/>
            </a:prstGeom>
          </p:spPr>
          <p:txBody>
            <a:bodyPr wrap="square" lIns="0" tIns="4961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34" name="object 134"/>
            <p:cNvSpPr txBox="1"/>
            <p:nvPr/>
          </p:nvSpPr>
          <p:spPr>
            <a:xfrm>
              <a:off x="5088174" y="4431502"/>
              <a:ext cx="378849" cy="89957"/>
            </a:xfrm>
            <a:prstGeom prst="rect">
              <a:avLst/>
            </a:prstGeom>
          </p:spPr>
          <p:txBody>
            <a:bodyPr wrap="square" lIns="0" tIns="1057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33" name="object 133"/>
            <p:cNvSpPr txBox="1"/>
            <p:nvPr/>
          </p:nvSpPr>
          <p:spPr>
            <a:xfrm>
              <a:off x="5467024" y="4431502"/>
              <a:ext cx="97582" cy="89957"/>
            </a:xfrm>
            <a:prstGeom prst="rect">
              <a:avLst/>
            </a:prstGeom>
          </p:spPr>
          <p:txBody>
            <a:bodyPr wrap="square" lIns="0" tIns="1057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32" name="object 132"/>
            <p:cNvSpPr txBox="1"/>
            <p:nvPr/>
          </p:nvSpPr>
          <p:spPr>
            <a:xfrm>
              <a:off x="5564607" y="4431502"/>
              <a:ext cx="93755" cy="1287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1" name="object 131"/>
            <p:cNvSpPr txBox="1"/>
            <p:nvPr/>
          </p:nvSpPr>
          <p:spPr>
            <a:xfrm>
              <a:off x="5658362" y="4431502"/>
              <a:ext cx="93755" cy="1287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5088174" y="4521459"/>
              <a:ext cx="187511" cy="38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8"/>
            <p:cNvSpPr txBox="1"/>
            <p:nvPr/>
          </p:nvSpPr>
          <p:spPr>
            <a:xfrm>
              <a:off x="5275686" y="4521459"/>
              <a:ext cx="288920" cy="38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7"/>
            <p:cNvSpPr txBox="1"/>
            <p:nvPr/>
          </p:nvSpPr>
          <p:spPr>
            <a:xfrm>
              <a:off x="10284282" y="3799468"/>
              <a:ext cx="187511" cy="91649"/>
            </a:xfrm>
            <a:prstGeom prst="rect">
              <a:avLst/>
            </a:prstGeom>
          </p:spPr>
          <p:txBody>
            <a:bodyPr wrap="square" lIns="0" tIns="274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10471794" y="3799468"/>
              <a:ext cx="195164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10666959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10760714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10854470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10284282" y="3891118"/>
              <a:ext cx="93755" cy="3543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10378038" y="3891118"/>
              <a:ext cx="93755" cy="3543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10471794" y="4184132"/>
              <a:ext cx="97582" cy="613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10569376" y="4184132"/>
              <a:ext cx="378849" cy="1448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10190526" y="4245459"/>
              <a:ext cx="378849" cy="1404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10569376" y="4328942"/>
              <a:ext cx="378849" cy="1367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10190526" y="4385907"/>
              <a:ext cx="378849" cy="79739"/>
            </a:xfrm>
            <a:prstGeom prst="rect">
              <a:avLst/>
            </a:prstGeom>
          </p:spPr>
          <p:txBody>
            <a:bodyPr wrap="square" lIns="0" tIns="3539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10190526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10284282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10378038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10471794" y="4465646"/>
              <a:ext cx="195164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10666959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0" name="object 110"/>
            <p:cNvSpPr txBox="1"/>
            <p:nvPr/>
          </p:nvSpPr>
          <p:spPr>
            <a:xfrm>
              <a:off x="10760714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10854470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11559870" y="3788283"/>
              <a:ext cx="187511" cy="87240"/>
            </a:xfrm>
            <a:prstGeom prst="rect">
              <a:avLst/>
            </a:prstGeom>
          </p:spPr>
          <p:txBody>
            <a:bodyPr wrap="square" lIns="0" tIns="4690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11747382" y="3788283"/>
              <a:ext cx="195164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11942547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12036302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12130058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11559870" y="3875523"/>
              <a:ext cx="93755" cy="3265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11653626" y="3875523"/>
              <a:ext cx="93755" cy="3265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11466114" y="4202069"/>
              <a:ext cx="378849" cy="1371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11844964" y="4202069"/>
              <a:ext cx="378849" cy="1371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1466114" y="4339219"/>
              <a:ext cx="378849" cy="135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11844964" y="4339219"/>
              <a:ext cx="378849" cy="135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11466114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11559870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11653626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11747382" y="4474324"/>
              <a:ext cx="195164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1942547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12036302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12130058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3906342" y="3513609"/>
              <a:ext cx="187511" cy="3836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4093854" y="3513609"/>
              <a:ext cx="195164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4289019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4382774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4476530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3906342" y="3897247"/>
              <a:ext cx="93755" cy="3401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4000098" y="3897247"/>
              <a:ext cx="93755" cy="3401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4093854" y="4078083"/>
              <a:ext cx="97582" cy="1592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4191436" y="4078083"/>
              <a:ext cx="378849" cy="2304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1" name="object 81"/>
            <p:cNvSpPr txBox="1"/>
            <p:nvPr/>
          </p:nvSpPr>
          <p:spPr>
            <a:xfrm>
              <a:off x="3812586" y="4237374"/>
              <a:ext cx="378849" cy="14052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4191436" y="4308531"/>
              <a:ext cx="378849" cy="171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3812586" y="4377897"/>
              <a:ext cx="378849" cy="101766"/>
            </a:xfrm>
            <a:prstGeom prst="rect">
              <a:avLst/>
            </a:prstGeom>
          </p:spPr>
          <p:txBody>
            <a:bodyPr wrap="square" lIns="0" tIns="166" rIns="0" bIns="0" rtlCol="0">
              <a:noAutofit/>
            </a:bodyPr>
            <a:lstStyle/>
            <a:p>
              <a:pPr marL="25400">
                <a:lnSpc>
                  <a:spcPts val="800"/>
                </a:lnSpc>
              </a:pPr>
              <a:endParaRPr sz="800"/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3812586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3906342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4000098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4093854" y="4479664"/>
              <a:ext cx="195164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4289019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4382774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4476530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2835458" y="1367143"/>
              <a:ext cx="187511" cy="15954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3022970" y="1367143"/>
              <a:ext cx="195164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3218135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3311890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3405646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835458" y="2962582"/>
              <a:ext cx="93755" cy="7896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2929214" y="2962582"/>
              <a:ext cx="93755" cy="7896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022970" y="3077806"/>
              <a:ext cx="101409" cy="6743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3124379" y="3077806"/>
              <a:ext cx="375022" cy="8326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2741702" y="3752190"/>
              <a:ext cx="382676" cy="3961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3124379" y="3910477"/>
              <a:ext cx="375022" cy="31052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2741702" y="4148361"/>
              <a:ext cx="382676" cy="2038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124379" y="4221000"/>
              <a:ext cx="93755" cy="1312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3218135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3311890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3405646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2741702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2835458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929214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3022970" y="4352249"/>
              <a:ext cx="195164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954938" y="874536"/>
              <a:ext cx="558800" cy="1955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53926" y="874536"/>
              <a:ext cx="558800" cy="1955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865434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589846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0314258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9038670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211906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36318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60730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385142" y="399216"/>
              <a:ext cx="171503" cy="81419"/>
            </a:xfrm>
            <a:prstGeom prst="rect">
              <a:avLst/>
            </a:prstGeom>
          </p:spPr>
          <p:txBody>
            <a:bodyPr wrap="square" lIns="0" tIns="5219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556646" y="399216"/>
              <a:ext cx="338731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C9465EA0-3E89-492D-9CE7-B1DA817D96EE}"/>
                </a:ext>
              </a:extLst>
            </p:cNvPr>
            <p:cNvSpPr txBox="1"/>
            <p:nvPr/>
          </p:nvSpPr>
          <p:spPr>
            <a:xfrm>
              <a:off x="1348443" y="3459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</a:t>
              </a:r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CD9F48DD-29AF-4E64-A84C-4B26D3E633BD}"/>
                </a:ext>
              </a:extLst>
            </p:cNvPr>
            <p:cNvSpPr txBox="1"/>
            <p:nvPr/>
          </p:nvSpPr>
          <p:spPr>
            <a:xfrm>
              <a:off x="2436259" y="20286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AB9B6E82-57F6-42B0-89A8-BB0DEF667B90}"/>
                </a:ext>
              </a:extLst>
            </p:cNvPr>
            <p:cNvSpPr txBox="1"/>
            <p:nvPr/>
          </p:nvSpPr>
          <p:spPr>
            <a:xfrm>
              <a:off x="3903156" y="27407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A020731-998A-4FF5-9031-FC6AD8189627}"/>
                </a:ext>
              </a:extLst>
            </p:cNvPr>
            <p:cNvSpPr txBox="1"/>
            <p:nvPr/>
          </p:nvSpPr>
          <p:spPr>
            <a:xfrm>
              <a:off x="4983143" y="20286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E3D79BFC-FB2D-476D-AF03-A41635AEB76E}"/>
                </a:ext>
              </a:extLst>
            </p:cNvPr>
            <p:cNvSpPr txBox="1"/>
            <p:nvPr/>
          </p:nvSpPr>
          <p:spPr>
            <a:xfrm>
              <a:off x="8986294" y="-101600"/>
              <a:ext cx="5373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ns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47ED760B-937E-4ECC-AE6C-CFD851C59A15}"/>
                </a:ext>
              </a:extLst>
            </p:cNvPr>
            <p:cNvSpPr txBox="1"/>
            <p:nvPr/>
          </p:nvSpPr>
          <p:spPr>
            <a:xfrm>
              <a:off x="10362823" y="-18589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</a:t>
              </a:r>
            </a:p>
          </p:txBody>
        </p: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11679C8-CDF6-41C4-A6F2-0FA74ED1C8FA}"/>
                </a:ext>
              </a:extLst>
            </p:cNvPr>
            <p:cNvSpPr txBox="1"/>
            <p:nvPr/>
          </p:nvSpPr>
          <p:spPr>
            <a:xfrm>
              <a:off x="11559869" y="-101600"/>
              <a:ext cx="5373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ns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5DB83832-9160-415E-A3D8-4B31991BEC01}"/>
                </a:ext>
              </a:extLst>
            </p:cNvPr>
            <p:cNvSpPr txBox="1"/>
            <p:nvPr/>
          </p:nvSpPr>
          <p:spPr>
            <a:xfrm>
              <a:off x="12614022" y="-6099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60" name="TextBox 759">
              <a:extLst>
                <a:ext uri="{FF2B5EF4-FFF2-40B4-BE49-F238E27FC236}">
                  <a16:creationId xmlns:a16="http://schemas.microsoft.com/office/drawing/2014/main" id="{A737BAB7-B15E-4BEB-8DD6-DC920EDC58FC}"/>
                </a:ext>
              </a:extLst>
            </p:cNvPr>
            <p:cNvSpPr txBox="1"/>
            <p:nvPr/>
          </p:nvSpPr>
          <p:spPr>
            <a:xfrm>
              <a:off x="83185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p-7654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67B16D48-9A11-4433-B9C3-F5D1A5F95634}"/>
                </a:ext>
              </a:extLst>
            </p:cNvPr>
            <p:cNvSpPr txBox="1"/>
            <p:nvPr/>
          </p:nvSpPr>
          <p:spPr>
            <a:xfrm>
              <a:off x="214243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p-8215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F255099F-593A-46BA-A56F-0A24A5D95897}"/>
                </a:ext>
              </a:extLst>
            </p:cNvPr>
            <p:cNvSpPr txBox="1"/>
            <p:nvPr/>
          </p:nvSpPr>
          <p:spPr>
            <a:xfrm>
              <a:off x="345301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p-6361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31DD4EAF-CFD3-49E7-A5C4-DA5CCA241468}"/>
                </a:ext>
              </a:extLst>
            </p:cNvPr>
            <p:cNvSpPr txBox="1"/>
            <p:nvPr/>
          </p:nvSpPr>
          <p:spPr>
            <a:xfrm>
              <a:off x="476359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p-3044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F94B2AE-5CD1-4D5C-9D86-C49FC9A80B3E}"/>
                </a:ext>
              </a:extLst>
            </p:cNvPr>
            <p:cNvGrpSpPr/>
            <p:nvPr/>
          </p:nvGrpSpPr>
          <p:grpSpPr>
            <a:xfrm>
              <a:off x="6099121" y="20286"/>
              <a:ext cx="1285929" cy="5212114"/>
              <a:chOff x="7384750" y="20286"/>
              <a:chExt cx="1285929" cy="5212114"/>
            </a:xfrm>
          </p:grpSpPr>
          <p:sp>
            <p:nvSpPr>
              <p:cNvPr id="576" name="object 576"/>
              <p:cNvSpPr/>
              <p:nvPr/>
            </p:nvSpPr>
            <p:spPr>
              <a:xfrm>
                <a:off x="7639350" y="4173253"/>
                <a:ext cx="375022" cy="340504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340504">
                    <a:moveTo>
                      <a:pt x="0" y="340504"/>
                    </a:moveTo>
                    <a:lnTo>
                      <a:pt x="375022" y="340504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340504"/>
                    </a:lnTo>
                    <a:close/>
                  </a:path>
                </a:pathLst>
              </a:custGeom>
              <a:solidFill>
                <a:srgbClr val="5874A3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object 577"/>
              <p:cNvSpPr/>
              <p:nvPr/>
            </p:nvSpPr>
            <p:spPr>
              <a:xfrm>
                <a:off x="7639350" y="4173253"/>
                <a:ext cx="375022" cy="340504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340504">
                    <a:moveTo>
                      <a:pt x="0" y="340504"/>
                    </a:moveTo>
                    <a:lnTo>
                      <a:pt x="375022" y="340504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340504"/>
                    </a:lnTo>
                    <a:close/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object 578"/>
              <p:cNvSpPr/>
              <p:nvPr/>
            </p:nvSpPr>
            <p:spPr>
              <a:xfrm>
                <a:off x="8022027" y="3621676"/>
                <a:ext cx="375022" cy="826256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826256">
                    <a:moveTo>
                      <a:pt x="0" y="826256"/>
                    </a:moveTo>
                    <a:lnTo>
                      <a:pt x="375022" y="826256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826256"/>
                    </a:lnTo>
                    <a:close/>
                  </a:path>
                </a:pathLst>
              </a:custGeom>
              <a:solidFill>
                <a:srgbClr val="CB8863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9" name="object 579"/>
              <p:cNvSpPr/>
              <p:nvPr/>
            </p:nvSpPr>
            <p:spPr>
              <a:xfrm>
                <a:off x="8022027" y="3621676"/>
                <a:ext cx="375022" cy="826256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826256">
                    <a:moveTo>
                      <a:pt x="0" y="826256"/>
                    </a:moveTo>
                    <a:lnTo>
                      <a:pt x="375022" y="826256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826256"/>
                    </a:lnTo>
                    <a:close/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0" name="object 580"/>
              <p:cNvSpPr/>
              <p:nvPr/>
            </p:nvSpPr>
            <p:spPr>
              <a:xfrm>
                <a:off x="7826862" y="4513757"/>
                <a:ext cx="0" cy="46519"/>
              </a:xfrm>
              <a:custGeom>
                <a:avLst/>
                <a:gdLst/>
                <a:ahLst/>
                <a:cxnLst/>
                <a:rect l="l" t="t" r="r" b="b"/>
                <a:pathLst>
                  <a:path h="46519">
                    <a:moveTo>
                      <a:pt x="0" y="0"/>
                    </a:moveTo>
                    <a:lnTo>
                      <a:pt x="0" y="46519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object 581"/>
              <p:cNvSpPr/>
              <p:nvPr/>
            </p:nvSpPr>
            <p:spPr>
              <a:xfrm>
                <a:off x="7826862" y="3675842"/>
                <a:ext cx="0" cy="497410"/>
              </a:xfrm>
              <a:custGeom>
                <a:avLst/>
                <a:gdLst/>
                <a:ahLst/>
                <a:cxnLst/>
                <a:rect l="l" t="t" r="r" b="b"/>
                <a:pathLst>
                  <a:path h="497410">
                    <a:moveTo>
                      <a:pt x="0" y="497410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object 582"/>
              <p:cNvSpPr/>
              <p:nvPr/>
            </p:nvSpPr>
            <p:spPr>
              <a:xfrm>
                <a:off x="7733106" y="4560276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3" name="object 583"/>
              <p:cNvSpPr/>
              <p:nvPr/>
            </p:nvSpPr>
            <p:spPr>
              <a:xfrm>
                <a:off x="7733106" y="3675842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4" name="object 584"/>
              <p:cNvSpPr/>
              <p:nvPr/>
            </p:nvSpPr>
            <p:spPr>
              <a:xfrm>
                <a:off x="7795112" y="3554383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499"/>
                    </a:moveTo>
                    <a:lnTo>
                      <a:pt x="40170" y="63499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499"/>
                    </a:lnTo>
                    <a:lnTo>
                      <a:pt x="31750" y="63499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object 585"/>
              <p:cNvSpPr/>
              <p:nvPr/>
            </p:nvSpPr>
            <p:spPr>
              <a:xfrm>
                <a:off x="7795112" y="3554383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499"/>
                    </a:moveTo>
                    <a:lnTo>
                      <a:pt x="40170" y="63499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49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4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499"/>
                    </a:lnTo>
                    <a:lnTo>
                      <a:pt x="31750" y="63499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object 586"/>
              <p:cNvSpPr/>
              <p:nvPr/>
            </p:nvSpPr>
            <p:spPr>
              <a:xfrm>
                <a:off x="7795112" y="348044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object 587"/>
              <p:cNvSpPr/>
              <p:nvPr/>
            </p:nvSpPr>
            <p:spPr>
              <a:xfrm>
                <a:off x="7795112" y="348044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object 588"/>
              <p:cNvSpPr/>
              <p:nvPr/>
            </p:nvSpPr>
            <p:spPr>
              <a:xfrm>
                <a:off x="7795112" y="361183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9" name="object 589"/>
              <p:cNvSpPr/>
              <p:nvPr/>
            </p:nvSpPr>
            <p:spPr>
              <a:xfrm>
                <a:off x="7795112" y="361183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object 590"/>
              <p:cNvSpPr/>
              <p:nvPr/>
            </p:nvSpPr>
            <p:spPr>
              <a:xfrm>
                <a:off x="7795112" y="349370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object 591"/>
              <p:cNvSpPr/>
              <p:nvPr/>
            </p:nvSpPr>
            <p:spPr>
              <a:xfrm>
                <a:off x="7795112" y="349370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object 592"/>
              <p:cNvSpPr/>
              <p:nvPr/>
            </p:nvSpPr>
            <p:spPr>
              <a:xfrm>
                <a:off x="7795112" y="335457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object 593"/>
              <p:cNvSpPr/>
              <p:nvPr/>
            </p:nvSpPr>
            <p:spPr>
              <a:xfrm>
                <a:off x="7795112" y="335457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object 594"/>
              <p:cNvSpPr/>
              <p:nvPr/>
            </p:nvSpPr>
            <p:spPr>
              <a:xfrm>
                <a:off x="7795112" y="339295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object 595"/>
              <p:cNvSpPr/>
              <p:nvPr/>
            </p:nvSpPr>
            <p:spPr>
              <a:xfrm>
                <a:off x="7795112" y="339295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object 596"/>
              <p:cNvSpPr/>
              <p:nvPr/>
            </p:nvSpPr>
            <p:spPr>
              <a:xfrm>
                <a:off x="7795112" y="338153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object 597"/>
              <p:cNvSpPr/>
              <p:nvPr/>
            </p:nvSpPr>
            <p:spPr>
              <a:xfrm>
                <a:off x="7795112" y="338153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8" name="object 598"/>
              <p:cNvSpPr/>
              <p:nvPr/>
            </p:nvSpPr>
            <p:spPr>
              <a:xfrm>
                <a:off x="8209538" y="4447932"/>
                <a:ext cx="0" cy="111079"/>
              </a:xfrm>
              <a:custGeom>
                <a:avLst/>
                <a:gdLst/>
                <a:ahLst/>
                <a:cxnLst/>
                <a:rect l="l" t="t" r="r" b="b"/>
                <a:pathLst>
                  <a:path h="111079">
                    <a:moveTo>
                      <a:pt x="0" y="0"/>
                    </a:moveTo>
                    <a:lnTo>
                      <a:pt x="0" y="111079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9" name="object 599"/>
              <p:cNvSpPr/>
              <p:nvPr/>
            </p:nvSpPr>
            <p:spPr>
              <a:xfrm>
                <a:off x="8209538" y="2399919"/>
                <a:ext cx="0" cy="1221757"/>
              </a:xfrm>
              <a:custGeom>
                <a:avLst/>
                <a:gdLst/>
                <a:ahLst/>
                <a:cxnLst/>
                <a:rect l="l" t="t" r="r" b="b"/>
                <a:pathLst>
                  <a:path h="1221757">
                    <a:moveTo>
                      <a:pt x="0" y="1221757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object 600"/>
              <p:cNvSpPr/>
              <p:nvPr/>
            </p:nvSpPr>
            <p:spPr>
              <a:xfrm>
                <a:off x="8115783" y="4559011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object 601"/>
              <p:cNvSpPr/>
              <p:nvPr/>
            </p:nvSpPr>
            <p:spPr>
              <a:xfrm>
                <a:off x="8115783" y="2399919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2" name="object 602"/>
              <p:cNvSpPr/>
              <p:nvPr/>
            </p:nvSpPr>
            <p:spPr>
              <a:xfrm>
                <a:off x="8177788" y="233729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3" name="object 603"/>
              <p:cNvSpPr/>
              <p:nvPr/>
            </p:nvSpPr>
            <p:spPr>
              <a:xfrm>
                <a:off x="8177788" y="233729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4" name="object 604"/>
              <p:cNvSpPr/>
              <p:nvPr/>
            </p:nvSpPr>
            <p:spPr>
              <a:xfrm>
                <a:off x="7639350" y="4402337"/>
                <a:ext cx="3750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5022">
                    <a:moveTo>
                      <a:pt x="0" y="0"/>
                    </a:moveTo>
                    <a:lnTo>
                      <a:pt x="375022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5" name="object 605"/>
              <p:cNvSpPr/>
              <p:nvPr/>
            </p:nvSpPr>
            <p:spPr>
              <a:xfrm>
                <a:off x="8022027" y="4237113"/>
                <a:ext cx="3750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5022">
                    <a:moveTo>
                      <a:pt x="0" y="0"/>
                    </a:moveTo>
                    <a:lnTo>
                      <a:pt x="375022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2" name="object 352"/>
              <p:cNvSpPr/>
              <p:nvPr/>
            </p:nvSpPr>
            <p:spPr>
              <a:xfrm>
                <a:off x="7795112" y="297645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3" name="object 353"/>
              <p:cNvSpPr/>
              <p:nvPr/>
            </p:nvSpPr>
            <p:spPr>
              <a:xfrm>
                <a:off x="7795112" y="297645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4" name="object 354"/>
              <p:cNvSpPr/>
              <p:nvPr/>
            </p:nvSpPr>
            <p:spPr>
              <a:xfrm>
                <a:off x="7795112" y="293922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5" name="object 355"/>
              <p:cNvSpPr/>
              <p:nvPr/>
            </p:nvSpPr>
            <p:spPr>
              <a:xfrm>
                <a:off x="7795112" y="293922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6" name="object 356"/>
              <p:cNvSpPr/>
              <p:nvPr/>
            </p:nvSpPr>
            <p:spPr>
              <a:xfrm>
                <a:off x="7795112" y="287439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7" name="object 357"/>
              <p:cNvSpPr/>
              <p:nvPr/>
            </p:nvSpPr>
            <p:spPr>
              <a:xfrm>
                <a:off x="7795112" y="287439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8" name="object 358"/>
              <p:cNvSpPr/>
              <p:nvPr/>
            </p:nvSpPr>
            <p:spPr>
              <a:xfrm>
                <a:off x="7795112" y="309064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object 359"/>
              <p:cNvSpPr/>
              <p:nvPr/>
            </p:nvSpPr>
            <p:spPr>
              <a:xfrm>
                <a:off x="7795112" y="309064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0" name="object 360"/>
              <p:cNvSpPr/>
              <p:nvPr/>
            </p:nvSpPr>
            <p:spPr>
              <a:xfrm>
                <a:off x="7795112" y="316133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1" name="object 361"/>
              <p:cNvSpPr/>
              <p:nvPr/>
            </p:nvSpPr>
            <p:spPr>
              <a:xfrm>
                <a:off x="7795112" y="316133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2" name="object 362"/>
              <p:cNvSpPr/>
              <p:nvPr/>
            </p:nvSpPr>
            <p:spPr>
              <a:xfrm>
                <a:off x="7795112" y="3126946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3" name="object 363"/>
              <p:cNvSpPr/>
              <p:nvPr/>
            </p:nvSpPr>
            <p:spPr>
              <a:xfrm>
                <a:off x="7795112" y="3126946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4" name="object 364"/>
              <p:cNvSpPr/>
              <p:nvPr/>
            </p:nvSpPr>
            <p:spPr>
              <a:xfrm>
                <a:off x="7795112" y="307523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5" name="object 365"/>
              <p:cNvSpPr/>
              <p:nvPr/>
            </p:nvSpPr>
            <p:spPr>
              <a:xfrm>
                <a:off x="7795112" y="307523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6" name="object 366"/>
              <p:cNvSpPr/>
              <p:nvPr/>
            </p:nvSpPr>
            <p:spPr>
              <a:xfrm>
                <a:off x="7795112" y="3123163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7" name="object 367"/>
              <p:cNvSpPr/>
              <p:nvPr/>
            </p:nvSpPr>
            <p:spPr>
              <a:xfrm>
                <a:off x="7795112" y="3123163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8" name="object 368"/>
              <p:cNvSpPr/>
              <p:nvPr/>
            </p:nvSpPr>
            <p:spPr>
              <a:xfrm>
                <a:off x="7795112" y="283896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9" name="object 369"/>
              <p:cNvSpPr/>
              <p:nvPr/>
            </p:nvSpPr>
            <p:spPr>
              <a:xfrm>
                <a:off x="7795112" y="283896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0" name="object 370"/>
              <p:cNvSpPr/>
              <p:nvPr/>
            </p:nvSpPr>
            <p:spPr>
              <a:xfrm>
                <a:off x="7795112" y="301221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1" name="object 371"/>
              <p:cNvSpPr/>
              <p:nvPr/>
            </p:nvSpPr>
            <p:spPr>
              <a:xfrm>
                <a:off x="7795112" y="301221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object 346"/>
              <p:cNvSpPr/>
              <p:nvPr/>
            </p:nvSpPr>
            <p:spPr>
              <a:xfrm>
                <a:off x="7795112" y="255693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7" name="object 347"/>
              <p:cNvSpPr/>
              <p:nvPr/>
            </p:nvSpPr>
            <p:spPr>
              <a:xfrm>
                <a:off x="7795112" y="255693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object 348"/>
              <p:cNvSpPr/>
              <p:nvPr/>
            </p:nvSpPr>
            <p:spPr>
              <a:xfrm>
                <a:off x="7795112" y="259950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object 349"/>
              <p:cNvSpPr/>
              <p:nvPr/>
            </p:nvSpPr>
            <p:spPr>
              <a:xfrm>
                <a:off x="7795112" y="259950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0" name="object 350"/>
              <p:cNvSpPr/>
              <p:nvPr/>
            </p:nvSpPr>
            <p:spPr>
              <a:xfrm>
                <a:off x="7795112" y="259348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1" name="object 351"/>
              <p:cNvSpPr/>
              <p:nvPr/>
            </p:nvSpPr>
            <p:spPr>
              <a:xfrm>
                <a:off x="7795112" y="259348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4" name="object 344"/>
              <p:cNvSpPr/>
              <p:nvPr/>
            </p:nvSpPr>
            <p:spPr>
              <a:xfrm>
                <a:off x="7795112" y="27192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object 345"/>
              <p:cNvSpPr/>
              <p:nvPr/>
            </p:nvSpPr>
            <p:spPr>
              <a:xfrm>
                <a:off x="7795112" y="27192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0" name="object 340"/>
              <p:cNvSpPr/>
              <p:nvPr/>
            </p:nvSpPr>
            <p:spPr>
              <a:xfrm>
                <a:off x="7795112" y="238627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1" name="object 341"/>
              <p:cNvSpPr/>
              <p:nvPr/>
            </p:nvSpPr>
            <p:spPr>
              <a:xfrm>
                <a:off x="7795112" y="238627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object 342"/>
              <p:cNvSpPr/>
              <p:nvPr/>
            </p:nvSpPr>
            <p:spPr>
              <a:xfrm>
                <a:off x="7795112" y="2424234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3" name="object 343"/>
              <p:cNvSpPr/>
              <p:nvPr/>
            </p:nvSpPr>
            <p:spPr>
              <a:xfrm>
                <a:off x="7795112" y="2424234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object 328"/>
              <p:cNvSpPr/>
              <p:nvPr/>
            </p:nvSpPr>
            <p:spPr>
              <a:xfrm>
                <a:off x="8177788" y="221942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object 329"/>
              <p:cNvSpPr/>
              <p:nvPr/>
            </p:nvSpPr>
            <p:spPr>
              <a:xfrm>
                <a:off x="8177788" y="221942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object 330"/>
              <p:cNvSpPr/>
              <p:nvPr/>
            </p:nvSpPr>
            <p:spPr>
              <a:xfrm>
                <a:off x="8177788" y="213204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object 331"/>
              <p:cNvSpPr/>
              <p:nvPr/>
            </p:nvSpPr>
            <p:spPr>
              <a:xfrm>
                <a:off x="8177788" y="213204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object 332"/>
              <p:cNvSpPr/>
              <p:nvPr/>
            </p:nvSpPr>
            <p:spPr>
              <a:xfrm>
                <a:off x="8177788" y="205462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object 333"/>
              <p:cNvSpPr/>
              <p:nvPr/>
            </p:nvSpPr>
            <p:spPr>
              <a:xfrm>
                <a:off x="8177788" y="205462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object 334"/>
              <p:cNvSpPr/>
              <p:nvPr/>
            </p:nvSpPr>
            <p:spPr>
              <a:xfrm>
                <a:off x="8177788" y="203937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object 335"/>
              <p:cNvSpPr/>
              <p:nvPr/>
            </p:nvSpPr>
            <p:spPr>
              <a:xfrm>
                <a:off x="8177788" y="2039378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6" name="object 336"/>
              <p:cNvSpPr/>
              <p:nvPr/>
            </p:nvSpPr>
            <p:spPr>
              <a:xfrm>
                <a:off x="8177788" y="188211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7" name="object 337"/>
              <p:cNvSpPr/>
              <p:nvPr/>
            </p:nvSpPr>
            <p:spPr>
              <a:xfrm>
                <a:off x="8177788" y="188211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object 338"/>
              <p:cNvSpPr/>
              <p:nvPr/>
            </p:nvSpPr>
            <p:spPr>
              <a:xfrm>
                <a:off x="8177788" y="197668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9" name="object 339"/>
              <p:cNvSpPr/>
              <p:nvPr/>
            </p:nvSpPr>
            <p:spPr>
              <a:xfrm>
                <a:off x="8177788" y="197668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object 318"/>
              <p:cNvSpPr/>
              <p:nvPr/>
            </p:nvSpPr>
            <p:spPr>
              <a:xfrm>
                <a:off x="8177788" y="1723744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object 319"/>
              <p:cNvSpPr/>
              <p:nvPr/>
            </p:nvSpPr>
            <p:spPr>
              <a:xfrm>
                <a:off x="8177788" y="1723744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object 320"/>
              <p:cNvSpPr/>
              <p:nvPr/>
            </p:nvSpPr>
            <p:spPr>
              <a:xfrm>
                <a:off x="8177788" y="164961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object 321"/>
              <p:cNvSpPr/>
              <p:nvPr/>
            </p:nvSpPr>
            <p:spPr>
              <a:xfrm>
                <a:off x="8177788" y="164961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object 322"/>
              <p:cNvSpPr/>
              <p:nvPr/>
            </p:nvSpPr>
            <p:spPr>
              <a:xfrm>
                <a:off x="8177788" y="151159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object 323"/>
              <p:cNvSpPr/>
              <p:nvPr/>
            </p:nvSpPr>
            <p:spPr>
              <a:xfrm>
                <a:off x="8177788" y="1511597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object 324"/>
              <p:cNvSpPr/>
              <p:nvPr/>
            </p:nvSpPr>
            <p:spPr>
              <a:xfrm>
                <a:off x="8177788" y="154879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object 325"/>
              <p:cNvSpPr/>
              <p:nvPr/>
            </p:nvSpPr>
            <p:spPr>
              <a:xfrm>
                <a:off x="8177788" y="1548792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object 326"/>
              <p:cNvSpPr/>
              <p:nvPr/>
            </p:nvSpPr>
            <p:spPr>
              <a:xfrm>
                <a:off x="8177788" y="171824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object 327"/>
              <p:cNvSpPr/>
              <p:nvPr/>
            </p:nvSpPr>
            <p:spPr>
              <a:xfrm>
                <a:off x="8177788" y="171824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object 316"/>
              <p:cNvSpPr/>
              <p:nvPr/>
            </p:nvSpPr>
            <p:spPr>
              <a:xfrm>
                <a:off x="8177788" y="89519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object 317"/>
              <p:cNvSpPr/>
              <p:nvPr/>
            </p:nvSpPr>
            <p:spPr>
              <a:xfrm>
                <a:off x="8177788" y="89519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object 229"/>
              <p:cNvSpPr/>
              <p:nvPr/>
            </p:nvSpPr>
            <p:spPr>
              <a:xfrm>
                <a:off x="7763082" y="399216"/>
                <a:ext cx="510235" cy="82844"/>
              </a:xfrm>
              <a:custGeom>
                <a:avLst/>
                <a:gdLst/>
                <a:ahLst/>
                <a:cxnLst/>
                <a:rect l="l" t="t" r="r" b="b"/>
                <a:pathLst>
                  <a:path w="510235" h="82844">
                    <a:moveTo>
                      <a:pt x="0" y="82844"/>
                    </a:moveTo>
                    <a:lnTo>
                      <a:pt x="0" y="0"/>
                    </a:lnTo>
                    <a:lnTo>
                      <a:pt x="510235" y="0"/>
                    </a:lnTo>
                    <a:lnTo>
                      <a:pt x="510235" y="82844"/>
                    </a:lnTo>
                  </a:path>
                </a:pathLst>
              </a:custGeom>
              <a:ln w="19050">
                <a:solidFill>
                  <a:srgbClr val="33333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object 53"/>
              <p:cNvSpPr txBox="1"/>
              <p:nvPr/>
            </p:nvSpPr>
            <p:spPr>
              <a:xfrm>
                <a:off x="7733106" y="2399919"/>
                <a:ext cx="187511" cy="127592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52" name="object 52"/>
              <p:cNvSpPr txBox="1"/>
              <p:nvPr/>
            </p:nvSpPr>
            <p:spPr>
              <a:xfrm>
                <a:off x="7920618" y="2399919"/>
                <a:ext cx="195164" cy="122175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51" name="object 51"/>
              <p:cNvSpPr txBox="1"/>
              <p:nvPr/>
            </p:nvSpPr>
            <p:spPr>
              <a:xfrm>
                <a:off x="8115783" y="2399919"/>
                <a:ext cx="93755" cy="122175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50" name="object 50"/>
              <p:cNvSpPr txBox="1"/>
              <p:nvPr/>
            </p:nvSpPr>
            <p:spPr>
              <a:xfrm>
                <a:off x="8209538" y="2399919"/>
                <a:ext cx="93755" cy="122175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9" name="object 49"/>
              <p:cNvSpPr txBox="1"/>
              <p:nvPr/>
            </p:nvSpPr>
            <p:spPr>
              <a:xfrm>
                <a:off x="8303294" y="2399919"/>
                <a:ext cx="93755" cy="122175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8" name="object 48"/>
              <p:cNvSpPr txBox="1"/>
              <p:nvPr/>
            </p:nvSpPr>
            <p:spPr>
              <a:xfrm>
                <a:off x="7920618" y="3621676"/>
                <a:ext cx="101409" cy="55157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7" name="object 47"/>
              <p:cNvSpPr txBox="1"/>
              <p:nvPr/>
            </p:nvSpPr>
            <p:spPr>
              <a:xfrm>
                <a:off x="8022027" y="3621676"/>
                <a:ext cx="375022" cy="61543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6" name="object 46"/>
              <p:cNvSpPr txBox="1"/>
              <p:nvPr/>
            </p:nvSpPr>
            <p:spPr>
              <a:xfrm>
                <a:off x="7733106" y="3675842"/>
                <a:ext cx="93755" cy="4974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5" name="object 45"/>
              <p:cNvSpPr txBox="1"/>
              <p:nvPr/>
            </p:nvSpPr>
            <p:spPr>
              <a:xfrm>
                <a:off x="7826862" y="3675842"/>
                <a:ext cx="93755" cy="4974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4" name="object 44"/>
              <p:cNvSpPr txBox="1"/>
              <p:nvPr/>
            </p:nvSpPr>
            <p:spPr>
              <a:xfrm>
                <a:off x="7639350" y="4173253"/>
                <a:ext cx="382676" cy="229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3" name="object 43"/>
              <p:cNvSpPr txBox="1"/>
              <p:nvPr/>
            </p:nvSpPr>
            <p:spPr>
              <a:xfrm>
                <a:off x="8022027" y="4237113"/>
                <a:ext cx="375022" cy="21081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7639350" y="4402337"/>
                <a:ext cx="382676" cy="111419"/>
              </a:xfrm>
              <a:prstGeom prst="rect">
                <a:avLst/>
              </a:prstGeom>
            </p:spPr>
            <p:txBody>
              <a:bodyPr wrap="square" lIns="0" tIns="3469" rIns="0" bIns="0" rtlCol="0">
                <a:noAutofit/>
              </a:bodyPr>
              <a:lstStyle/>
              <a:p>
                <a:pPr marL="25400">
                  <a:lnSpc>
                    <a:spcPts val="850"/>
                  </a:lnSpc>
                </a:pPr>
                <a:endParaRPr sz="850"/>
              </a:p>
            </p:txBody>
          </p:sp>
          <p:sp>
            <p:nvSpPr>
              <p:cNvPr id="41" name="object 41"/>
              <p:cNvSpPr txBox="1"/>
              <p:nvPr/>
            </p:nvSpPr>
            <p:spPr>
              <a:xfrm>
                <a:off x="8022027" y="4447932"/>
                <a:ext cx="93755" cy="65825"/>
              </a:xfrm>
              <a:prstGeom prst="rect">
                <a:avLst/>
              </a:prstGeom>
            </p:spPr>
            <p:txBody>
              <a:bodyPr wrap="square" lIns="0" tIns="2325" rIns="0" bIns="0" rtlCol="0">
                <a:noAutofit/>
              </a:bodyPr>
              <a:lstStyle/>
              <a:p>
                <a:pPr marL="25400">
                  <a:lnSpc>
                    <a:spcPts val="500"/>
                  </a:lnSpc>
                </a:pPr>
                <a:endParaRPr sz="500"/>
              </a:p>
            </p:txBody>
          </p:sp>
          <p:sp>
            <p:nvSpPr>
              <p:cNvPr id="40" name="object 40"/>
              <p:cNvSpPr txBox="1"/>
              <p:nvPr/>
            </p:nvSpPr>
            <p:spPr>
              <a:xfrm>
                <a:off x="8115783" y="4447932"/>
                <a:ext cx="93755" cy="111079"/>
              </a:xfrm>
              <a:prstGeom prst="rect">
                <a:avLst/>
              </a:prstGeom>
            </p:spPr>
            <p:txBody>
              <a:bodyPr wrap="square" lIns="0" tIns="3129" rIns="0" bIns="0" rtlCol="0">
                <a:noAutofit/>
              </a:bodyPr>
              <a:lstStyle/>
              <a:p>
                <a:pPr marL="25400">
                  <a:lnSpc>
                    <a:spcPts val="850"/>
                  </a:lnSpc>
                </a:pPr>
                <a:endParaRPr sz="850"/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8209538" y="4447932"/>
                <a:ext cx="93755" cy="111079"/>
              </a:xfrm>
              <a:prstGeom prst="rect">
                <a:avLst/>
              </a:prstGeom>
            </p:spPr>
            <p:txBody>
              <a:bodyPr wrap="square" lIns="0" tIns="3129" rIns="0" bIns="0" rtlCol="0">
                <a:noAutofit/>
              </a:bodyPr>
              <a:lstStyle/>
              <a:p>
                <a:pPr marL="25400">
                  <a:lnSpc>
                    <a:spcPts val="850"/>
                  </a:lnSpc>
                </a:pPr>
                <a:endParaRPr sz="850"/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8303294" y="4447932"/>
                <a:ext cx="93755" cy="112344"/>
              </a:xfrm>
              <a:prstGeom prst="rect">
                <a:avLst/>
              </a:prstGeom>
            </p:spPr>
            <p:txBody>
              <a:bodyPr wrap="square" lIns="0" tIns="4394" rIns="0" bIns="0" rtlCol="0">
                <a:noAutofit/>
              </a:bodyPr>
              <a:lstStyle/>
              <a:p>
                <a:pPr marL="25400">
                  <a:lnSpc>
                    <a:spcPts val="850"/>
                  </a:lnSpc>
                </a:pPr>
                <a:endParaRPr sz="850"/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7639350" y="4513757"/>
                <a:ext cx="187511" cy="465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7826862" y="4513757"/>
                <a:ext cx="288920" cy="465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7763082" y="399216"/>
                <a:ext cx="510235" cy="82844"/>
              </a:xfrm>
              <a:prstGeom prst="rect">
                <a:avLst/>
              </a:prstGeom>
            </p:spPr>
            <p:txBody>
              <a:bodyPr wrap="square" lIns="0" tIns="294" rIns="0" bIns="0" rtlCol="0">
                <a:noAutofit/>
              </a:bodyPr>
              <a:lstStyle/>
              <a:p>
                <a:pPr marL="25400">
                  <a:lnSpc>
                    <a:spcPts val="650"/>
                  </a:lnSpc>
                </a:pPr>
                <a:endParaRPr sz="650"/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FCEF43F4-1490-46C3-BD2D-2B5BAA883701}"/>
                  </a:ext>
                </a:extLst>
              </p:cNvPr>
              <p:cNvSpPr txBox="1"/>
              <p:nvPr/>
            </p:nvSpPr>
            <p:spPr>
              <a:xfrm>
                <a:off x="7551751" y="20286"/>
                <a:ext cx="9541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/>
                  <a:t>****</a:t>
                </a: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0A996C25-063E-49B7-BAFF-D381B2084AC6}"/>
                  </a:ext>
                </a:extLst>
              </p:cNvPr>
              <p:cNvSpPr txBox="1"/>
              <p:nvPr/>
            </p:nvSpPr>
            <p:spPr>
              <a:xfrm>
                <a:off x="7384750" y="4678402"/>
                <a:ext cx="1285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/>
                  <a:t>p-7612</a:t>
                </a:r>
              </a:p>
            </p:txBody>
          </p:sp>
        </p:grp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AB4B32EB-7475-46E8-9276-295BD8001EFB}"/>
                </a:ext>
              </a:extLst>
            </p:cNvPr>
            <p:cNvSpPr txBox="1"/>
            <p:nvPr/>
          </p:nvSpPr>
          <p:spPr>
            <a:xfrm>
              <a:off x="869533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p-8589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A18B7A0F-F17D-4831-B07D-6D0BCA2BCED6}"/>
                </a:ext>
              </a:extLst>
            </p:cNvPr>
            <p:cNvSpPr txBox="1"/>
            <p:nvPr/>
          </p:nvSpPr>
          <p:spPr>
            <a:xfrm>
              <a:off x="1000591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p-3651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0FDA2E8A-B6A1-4C63-9916-058807BB2BD9}"/>
                </a:ext>
              </a:extLst>
            </p:cNvPr>
            <p:cNvSpPr txBox="1"/>
            <p:nvPr/>
          </p:nvSpPr>
          <p:spPr>
            <a:xfrm>
              <a:off x="1131649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p-3609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74595B83-0EC7-4271-9CFA-F994E8C82A0D}"/>
                </a:ext>
              </a:extLst>
            </p:cNvPr>
            <p:cNvSpPr txBox="1"/>
            <p:nvPr/>
          </p:nvSpPr>
          <p:spPr>
            <a:xfrm>
              <a:off x="12627070" y="4678402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p-4138</a:t>
              </a: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3EC10F00-84C3-4B50-B81C-68635575893E}"/>
                </a:ext>
              </a:extLst>
            </p:cNvPr>
            <p:cNvSpPr txBox="1"/>
            <p:nvPr/>
          </p:nvSpPr>
          <p:spPr>
            <a:xfrm>
              <a:off x="325057" y="92694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1.5</a:t>
              </a:r>
            </a:p>
          </p:txBody>
        </p:sp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id="{5DDAD2A1-7F20-4EFE-AECB-FDC57A25DFC9}"/>
                </a:ext>
              </a:extLst>
            </p:cNvPr>
            <p:cNvSpPr txBox="1"/>
            <p:nvPr/>
          </p:nvSpPr>
          <p:spPr>
            <a:xfrm>
              <a:off x="325057" y="202203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1.0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EE40245E-85EA-407A-945D-4B64816B24A3}"/>
                </a:ext>
              </a:extLst>
            </p:cNvPr>
            <p:cNvSpPr txBox="1"/>
            <p:nvPr/>
          </p:nvSpPr>
          <p:spPr>
            <a:xfrm>
              <a:off x="325057" y="3117123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0.5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6F0B842-06C8-4299-892A-6D7BEDD58E79}"/>
                </a:ext>
              </a:extLst>
            </p:cNvPr>
            <p:cNvSpPr txBox="1"/>
            <p:nvPr/>
          </p:nvSpPr>
          <p:spPr>
            <a:xfrm>
              <a:off x="325057" y="421221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0.0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03EE28AD-7B94-436C-97C1-5D0C0323ADE1}"/>
                </a:ext>
              </a:extLst>
            </p:cNvPr>
            <p:cNvSpPr txBox="1"/>
            <p:nvPr/>
          </p:nvSpPr>
          <p:spPr>
            <a:xfrm>
              <a:off x="300828" y="67707"/>
              <a:ext cx="8835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1e-3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19D9962D-D1F7-480A-8BB2-AED74FBA5293}"/>
                </a:ext>
              </a:extLst>
            </p:cNvPr>
            <p:cNvSpPr txBox="1"/>
            <p:nvPr/>
          </p:nvSpPr>
          <p:spPr>
            <a:xfrm rot="16200000">
              <a:off x="-574512" y="2265216"/>
              <a:ext cx="1537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Intensity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6DCEF70D-9193-46B0-BC7D-5810B2468B75}"/>
                </a:ext>
              </a:extLst>
            </p:cNvPr>
            <p:cNvSpPr txBox="1"/>
            <p:nvPr/>
          </p:nvSpPr>
          <p:spPr>
            <a:xfrm>
              <a:off x="1866843" y="704225"/>
              <a:ext cx="1696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COVID-19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6B35C3E1-4412-4FB7-A821-C39A9283CD11}"/>
                </a:ext>
              </a:extLst>
            </p:cNvPr>
            <p:cNvSpPr txBox="1"/>
            <p:nvPr/>
          </p:nvSpPr>
          <p:spPr>
            <a:xfrm>
              <a:off x="4602936" y="683292"/>
              <a:ext cx="13402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Control</a:t>
              </a:r>
            </a:p>
          </p:txBody>
        </p: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71576653-47B7-4A25-A283-9379937B7863}"/>
                </a:ext>
              </a:extLst>
            </p:cNvPr>
            <p:cNvGrpSpPr/>
            <p:nvPr/>
          </p:nvGrpSpPr>
          <p:grpSpPr>
            <a:xfrm>
              <a:off x="7080250" y="-101600"/>
              <a:ext cx="1607981" cy="5334000"/>
              <a:chOff x="5752118" y="-101600"/>
              <a:chExt cx="1607981" cy="5334000"/>
            </a:xfrm>
          </p:grpSpPr>
          <p:sp>
            <p:nvSpPr>
              <p:cNvPr id="841" name="object 606">
                <a:extLst>
                  <a:ext uri="{FF2B5EF4-FFF2-40B4-BE49-F238E27FC236}">
                    <a16:creationId xmlns:a16="http://schemas.microsoft.com/office/drawing/2014/main" id="{84D28F63-394D-448B-8FCA-07ADCEABBB85}"/>
                  </a:ext>
                </a:extLst>
              </p:cNvPr>
              <p:cNvSpPr/>
              <p:nvPr/>
            </p:nvSpPr>
            <p:spPr>
              <a:xfrm>
                <a:off x="6363762" y="3955310"/>
                <a:ext cx="375022" cy="449902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449902">
                    <a:moveTo>
                      <a:pt x="0" y="449902"/>
                    </a:moveTo>
                    <a:lnTo>
                      <a:pt x="375022" y="449902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449902"/>
                    </a:lnTo>
                    <a:close/>
                  </a:path>
                </a:pathLst>
              </a:custGeom>
              <a:solidFill>
                <a:srgbClr val="5874A3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2" name="object 607">
                <a:extLst>
                  <a:ext uri="{FF2B5EF4-FFF2-40B4-BE49-F238E27FC236}">
                    <a16:creationId xmlns:a16="http://schemas.microsoft.com/office/drawing/2014/main" id="{0A26504C-B731-40B6-8C8E-BA4770A9B8E5}"/>
                  </a:ext>
                </a:extLst>
              </p:cNvPr>
              <p:cNvSpPr/>
              <p:nvPr/>
            </p:nvSpPr>
            <p:spPr>
              <a:xfrm>
                <a:off x="6363762" y="3955310"/>
                <a:ext cx="375022" cy="449902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449902">
                    <a:moveTo>
                      <a:pt x="0" y="449902"/>
                    </a:moveTo>
                    <a:lnTo>
                      <a:pt x="375022" y="449902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449902"/>
                    </a:lnTo>
                    <a:close/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3" name="object 608">
                <a:extLst>
                  <a:ext uri="{FF2B5EF4-FFF2-40B4-BE49-F238E27FC236}">
                    <a16:creationId xmlns:a16="http://schemas.microsoft.com/office/drawing/2014/main" id="{04E4E50C-42CE-484D-AA5A-887BF644CE55}"/>
                  </a:ext>
                </a:extLst>
              </p:cNvPr>
              <p:cNvSpPr/>
              <p:nvPr/>
            </p:nvSpPr>
            <p:spPr>
              <a:xfrm>
                <a:off x="6746439" y="3901250"/>
                <a:ext cx="375022" cy="455287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455287">
                    <a:moveTo>
                      <a:pt x="0" y="455287"/>
                    </a:moveTo>
                    <a:lnTo>
                      <a:pt x="375022" y="455287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455287"/>
                    </a:lnTo>
                    <a:close/>
                  </a:path>
                </a:pathLst>
              </a:custGeom>
              <a:solidFill>
                <a:srgbClr val="CB8863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4" name="object 609">
                <a:extLst>
                  <a:ext uri="{FF2B5EF4-FFF2-40B4-BE49-F238E27FC236}">
                    <a16:creationId xmlns:a16="http://schemas.microsoft.com/office/drawing/2014/main" id="{A83CBE01-30D1-4AD0-B519-54832A3B3294}"/>
                  </a:ext>
                </a:extLst>
              </p:cNvPr>
              <p:cNvSpPr/>
              <p:nvPr/>
            </p:nvSpPr>
            <p:spPr>
              <a:xfrm>
                <a:off x="6746439" y="3901250"/>
                <a:ext cx="375022" cy="455287"/>
              </a:xfrm>
              <a:custGeom>
                <a:avLst/>
                <a:gdLst/>
                <a:ahLst/>
                <a:cxnLst/>
                <a:rect l="l" t="t" r="r" b="b"/>
                <a:pathLst>
                  <a:path w="375022" h="455287">
                    <a:moveTo>
                      <a:pt x="0" y="455287"/>
                    </a:moveTo>
                    <a:lnTo>
                      <a:pt x="375022" y="455287"/>
                    </a:lnTo>
                    <a:lnTo>
                      <a:pt x="375022" y="0"/>
                    </a:lnTo>
                    <a:lnTo>
                      <a:pt x="0" y="0"/>
                    </a:lnTo>
                    <a:lnTo>
                      <a:pt x="0" y="455287"/>
                    </a:lnTo>
                    <a:close/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5" name="object 610">
                <a:extLst>
                  <a:ext uri="{FF2B5EF4-FFF2-40B4-BE49-F238E27FC236}">
                    <a16:creationId xmlns:a16="http://schemas.microsoft.com/office/drawing/2014/main" id="{4145B19E-E5AC-4F0C-966B-CF39E34C7DBA}"/>
                  </a:ext>
                </a:extLst>
              </p:cNvPr>
              <p:cNvSpPr/>
              <p:nvPr/>
            </p:nvSpPr>
            <p:spPr>
              <a:xfrm>
                <a:off x="6551274" y="4405213"/>
                <a:ext cx="0" cy="155063"/>
              </a:xfrm>
              <a:custGeom>
                <a:avLst/>
                <a:gdLst/>
                <a:ahLst/>
                <a:cxnLst/>
                <a:rect l="l" t="t" r="r" b="b"/>
                <a:pathLst>
                  <a:path h="155063">
                    <a:moveTo>
                      <a:pt x="0" y="0"/>
                    </a:moveTo>
                    <a:lnTo>
                      <a:pt x="0" y="155063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6" name="object 611">
                <a:extLst>
                  <a:ext uri="{FF2B5EF4-FFF2-40B4-BE49-F238E27FC236}">
                    <a16:creationId xmlns:a16="http://schemas.microsoft.com/office/drawing/2014/main" id="{6B864865-64A8-46EE-BC5B-911562276F0C}"/>
                  </a:ext>
                </a:extLst>
              </p:cNvPr>
              <p:cNvSpPr/>
              <p:nvPr/>
            </p:nvSpPr>
            <p:spPr>
              <a:xfrm>
                <a:off x="6551274" y="3289707"/>
                <a:ext cx="0" cy="665603"/>
              </a:xfrm>
              <a:custGeom>
                <a:avLst/>
                <a:gdLst/>
                <a:ahLst/>
                <a:cxnLst/>
                <a:rect l="l" t="t" r="r" b="b"/>
                <a:pathLst>
                  <a:path h="665603">
                    <a:moveTo>
                      <a:pt x="0" y="665603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7" name="object 612">
                <a:extLst>
                  <a:ext uri="{FF2B5EF4-FFF2-40B4-BE49-F238E27FC236}">
                    <a16:creationId xmlns:a16="http://schemas.microsoft.com/office/drawing/2014/main" id="{E37C2DD6-3214-48D3-8E36-59491E550A31}"/>
                  </a:ext>
                </a:extLst>
              </p:cNvPr>
              <p:cNvSpPr/>
              <p:nvPr/>
            </p:nvSpPr>
            <p:spPr>
              <a:xfrm>
                <a:off x="6457518" y="4560276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8" name="object 613">
                <a:extLst>
                  <a:ext uri="{FF2B5EF4-FFF2-40B4-BE49-F238E27FC236}">
                    <a16:creationId xmlns:a16="http://schemas.microsoft.com/office/drawing/2014/main" id="{7DD253D6-3BB5-4C3D-B1FD-013091318BD7}"/>
                  </a:ext>
                </a:extLst>
              </p:cNvPr>
              <p:cNvSpPr/>
              <p:nvPr/>
            </p:nvSpPr>
            <p:spPr>
              <a:xfrm>
                <a:off x="6457518" y="3289707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9" name="object 614">
                <a:extLst>
                  <a:ext uri="{FF2B5EF4-FFF2-40B4-BE49-F238E27FC236}">
                    <a16:creationId xmlns:a16="http://schemas.microsoft.com/office/drawing/2014/main" id="{11EF1416-2C56-4F5F-A482-E38CC7536F47}"/>
                  </a:ext>
                </a:extLst>
              </p:cNvPr>
              <p:cNvSpPr/>
              <p:nvPr/>
            </p:nvSpPr>
            <p:spPr>
              <a:xfrm>
                <a:off x="6519524" y="318267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0" name="object 615">
                <a:extLst>
                  <a:ext uri="{FF2B5EF4-FFF2-40B4-BE49-F238E27FC236}">
                    <a16:creationId xmlns:a16="http://schemas.microsoft.com/office/drawing/2014/main" id="{EEE5182D-1FD1-45A1-8679-85995D3A2966}"/>
                  </a:ext>
                </a:extLst>
              </p:cNvPr>
              <p:cNvSpPr/>
              <p:nvPr/>
            </p:nvSpPr>
            <p:spPr>
              <a:xfrm>
                <a:off x="6519524" y="318267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1" name="object 616">
                <a:extLst>
                  <a:ext uri="{FF2B5EF4-FFF2-40B4-BE49-F238E27FC236}">
                    <a16:creationId xmlns:a16="http://schemas.microsoft.com/office/drawing/2014/main" id="{FC18974E-3635-4A5A-8234-8E9826E77D2F}"/>
                  </a:ext>
                </a:extLst>
              </p:cNvPr>
              <p:cNvSpPr/>
              <p:nvPr/>
            </p:nvSpPr>
            <p:spPr>
              <a:xfrm>
                <a:off x="6519524" y="3197556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499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2" name="object 617">
                <a:extLst>
                  <a:ext uri="{FF2B5EF4-FFF2-40B4-BE49-F238E27FC236}">
                    <a16:creationId xmlns:a16="http://schemas.microsoft.com/office/drawing/2014/main" id="{1DB06F25-04B8-4887-B335-8B38295E55E4}"/>
                  </a:ext>
                </a:extLst>
              </p:cNvPr>
              <p:cNvSpPr/>
              <p:nvPr/>
            </p:nvSpPr>
            <p:spPr>
              <a:xfrm>
                <a:off x="6519524" y="3197556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499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3" name="object 618">
                <a:extLst>
                  <a:ext uri="{FF2B5EF4-FFF2-40B4-BE49-F238E27FC236}">
                    <a16:creationId xmlns:a16="http://schemas.microsoft.com/office/drawing/2014/main" id="{35EBF65D-AA3F-4D21-B4BF-85500867FDB3}"/>
                  </a:ext>
                </a:extLst>
              </p:cNvPr>
              <p:cNvSpPr/>
              <p:nvPr/>
            </p:nvSpPr>
            <p:spPr>
              <a:xfrm>
                <a:off x="6933950" y="4356537"/>
                <a:ext cx="0" cy="203739"/>
              </a:xfrm>
              <a:custGeom>
                <a:avLst/>
                <a:gdLst/>
                <a:ahLst/>
                <a:cxnLst/>
                <a:rect l="l" t="t" r="r" b="b"/>
                <a:pathLst>
                  <a:path h="203739">
                    <a:moveTo>
                      <a:pt x="0" y="0"/>
                    </a:moveTo>
                    <a:lnTo>
                      <a:pt x="0" y="203739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4" name="object 619">
                <a:extLst>
                  <a:ext uri="{FF2B5EF4-FFF2-40B4-BE49-F238E27FC236}">
                    <a16:creationId xmlns:a16="http://schemas.microsoft.com/office/drawing/2014/main" id="{26BD3969-57F6-4798-8C4F-084BA706F74A}"/>
                  </a:ext>
                </a:extLst>
              </p:cNvPr>
              <p:cNvSpPr/>
              <p:nvPr/>
            </p:nvSpPr>
            <p:spPr>
              <a:xfrm>
                <a:off x="6933950" y="3273702"/>
                <a:ext cx="0" cy="627547"/>
              </a:xfrm>
              <a:custGeom>
                <a:avLst/>
                <a:gdLst/>
                <a:ahLst/>
                <a:cxnLst/>
                <a:rect l="l" t="t" r="r" b="b"/>
                <a:pathLst>
                  <a:path h="627547">
                    <a:moveTo>
                      <a:pt x="0" y="627547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5" name="object 620">
                <a:extLst>
                  <a:ext uri="{FF2B5EF4-FFF2-40B4-BE49-F238E27FC236}">
                    <a16:creationId xmlns:a16="http://schemas.microsoft.com/office/drawing/2014/main" id="{46830D8A-5E11-4DAD-9B9C-0369250AE9CA}"/>
                  </a:ext>
                </a:extLst>
              </p:cNvPr>
              <p:cNvSpPr/>
              <p:nvPr/>
            </p:nvSpPr>
            <p:spPr>
              <a:xfrm>
                <a:off x="6840195" y="4560276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6" name="object 621">
                <a:extLst>
                  <a:ext uri="{FF2B5EF4-FFF2-40B4-BE49-F238E27FC236}">
                    <a16:creationId xmlns:a16="http://schemas.microsoft.com/office/drawing/2014/main" id="{941D7D1E-151D-4ACA-8526-67AEFED09702}"/>
                  </a:ext>
                </a:extLst>
              </p:cNvPr>
              <p:cNvSpPr/>
              <p:nvPr/>
            </p:nvSpPr>
            <p:spPr>
              <a:xfrm>
                <a:off x="6840195" y="3273702"/>
                <a:ext cx="1875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511">
                    <a:moveTo>
                      <a:pt x="0" y="0"/>
                    </a:moveTo>
                    <a:lnTo>
                      <a:pt x="187511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7" name="object 622">
                <a:extLst>
                  <a:ext uri="{FF2B5EF4-FFF2-40B4-BE49-F238E27FC236}">
                    <a16:creationId xmlns:a16="http://schemas.microsoft.com/office/drawing/2014/main" id="{DA68AC75-AB37-46C3-9F56-BF1E509716AC}"/>
                  </a:ext>
                </a:extLst>
              </p:cNvPr>
              <p:cNvSpPr/>
              <p:nvPr/>
            </p:nvSpPr>
            <p:spPr>
              <a:xfrm>
                <a:off x="6363762" y="4241262"/>
                <a:ext cx="3750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5022">
                    <a:moveTo>
                      <a:pt x="0" y="0"/>
                    </a:moveTo>
                    <a:lnTo>
                      <a:pt x="375022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8" name="object 623">
                <a:extLst>
                  <a:ext uri="{FF2B5EF4-FFF2-40B4-BE49-F238E27FC236}">
                    <a16:creationId xmlns:a16="http://schemas.microsoft.com/office/drawing/2014/main" id="{F3C4E01E-DB00-4F56-8DFB-6DA63AB41D83}"/>
                  </a:ext>
                </a:extLst>
              </p:cNvPr>
              <p:cNvSpPr/>
              <p:nvPr/>
            </p:nvSpPr>
            <p:spPr>
              <a:xfrm>
                <a:off x="6746439" y="4228578"/>
                <a:ext cx="3750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5022">
                    <a:moveTo>
                      <a:pt x="0" y="0"/>
                    </a:moveTo>
                    <a:lnTo>
                      <a:pt x="375022" y="0"/>
                    </a:lnTo>
                  </a:path>
                </a:pathLst>
              </a:custGeom>
              <a:ln w="1905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9" name="object 386">
                <a:extLst>
                  <a:ext uri="{FF2B5EF4-FFF2-40B4-BE49-F238E27FC236}">
                    <a16:creationId xmlns:a16="http://schemas.microsoft.com/office/drawing/2014/main" id="{660AC34A-4D28-4BD6-A7B3-B5CC82CCF8B2}"/>
                  </a:ext>
                </a:extLst>
              </p:cNvPr>
              <p:cNvSpPr/>
              <p:nvPr/>
            </p:nvSpPr>
            <p:spPr>
              <a:xfrm>
                <a:off x="6519524" y="222630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0" name="object 387">
                <a:extLst>
                  <a:ext uri="{FF2B5EF4-FFF2-40B4-BE49-F238E27FC236}">
                    <a16:creationId xmlns:a16="http://schemas.microsoft.com/office/drawing/2014/main" id="{ECCF089C-817C-4BDF-B7D2-795190E1CF09}"/>
                  </a:ext>
                </a:extLst>
              </p:cNvPr>
              <p:cNvSpPr/>
              <p:nvPr/>
            </p:nvSpPr>
            <p:spPr>
              <a:xfrm>
                <a:off x="6519524" y="222630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1" name="object 378">
                <a:extLst>
                  <a:ext uri="{FF2B5EF4-FFF2-40B4-BE49-F238E27FC236}">
                    <a16:creationId xmlns:a16="http://schemas.microsoft.com/office/drawing/2014/main" id="{9CBC702D-5D89-4716-9CDE-9D3DA597A7C0}"/>
                  </a:ext>
                </a:extLst>
              </p:cNvPr>
              <p:cNvSpPr/>
              <p:nvPr/>
            </p:nvSpPr>
            <p:spPr>
              <a:xfrm>
                <a:off x="6902200" y="262901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2" name="object 379">
                <a:extLst>
                  <a:ext uri="{FF2B5EF4-FFF2-40B4-BE49-F238E27FC236}">
                    <a16:creationId xmlns:a16="http://schemas.microsoft.com/office/drawing/2014/main" id="{C4217A28-0F4A-4DFC-AD56-44A140F9A5D9}"/>
                  </a:ext>
                </a:extLst>
              </p:cNvPr>
              <p:cNvSpPr/>
              <p:nvPr/>
            </p:nvSpPr>
            <p:spPr>
              <a:xfrm>
                <a:off x="6902200" y="262901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3" name="object 380">
                <a:extLst>
                  <a:ext uri="{FF2B5EF4-FFF2-40B4-BE49-F238E27FC236}">
                    <a16:creationId xmlns:a16="http://schemas.microsoft.com/office/drawing/2014/main" id="{FA026479-9A5F-4689-A536-8AC7C4BBFE5E}"/>
                  </a:ext>
                </a:extLst>
              </p:cNvPr>
              <p:cNvSpPr/>
              <p:nvPr/>
            </p:nvSpPr>
            <p:spPr>
              <a:xfrm>
                <a:off x="6902200" y="252820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4" name="object 381">
                <a:extLst>
                  <a:ext uri="{FF2B5EF4-FFF2-40B4-BE49-F238E27FC236}">
                    <a16:creationId xmlns:a16="http://schemas.microsoft.com/office/drawing/2014/main" id="{CA2EE5F1-AFED-4AB8-8CE3-B708F1EF63E7}"/>
                  </a:ext>
                </a:extLst>
              </p:cNvPr>
              <p:cNvSpPr/>
              <p:nvPr/>
            </p:nvSpPr>
            <p:spPr>
              <a:xfrm>
                <a:off x="6902200" y="252820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5" name="object 382">
                <a:extLst>
                  <a:ext uri="{FF2B5EF4-FFF2-40B4-BE49-F238E27FC236}">
                    <a16:creationId xmlns:a16="http://schemas.microsoft.com/office/drawing/2014/main" id="{3326DF1D-8195-43C1-B2C0-B67573CD1DDD}"/>
                  </a:ext>
                </a:extLst>
              </p:cNvPr>
              <p:cNvSpPr/>
              <p:nvPr/>
            </p:nvSpPr>
            <p:spPr>
              <a:xfrm>
                <a:off x="6902200" y="27898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6" name="object 383">
                <a:extLst>
                  <a:ext uri="{FF2B5EF4-FFF2-40B4-BE49-F238E27FC236}">
                    <a16:creationId xmlns:a16="http://schemas.microsoft.com/office/drawing/2014/main" id="{D943A140-B8EE-4403-8947-40F4E67C02D9}"/>
                  </a:ext>
                </a:extLst>
              </p:cNvPr>
              <p:cNvSpPr/>
              <p:nvPr/>
            </p:nvSpPr>
            <p:spPr>
              <a:xfrm>
                <a:off x="6902200" y="27898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7" name="object 384">
                <a:extLst>
                  <a:ext uri="{FF2B5EF4-FFF2-40B4-BE49-F238E27FC236}">
                    <a16:creationId xmlns:a16="http://schemas.microsoft.com/office/drawing/2014/main" id="{45184435-7E56-49C5-8095-3705697910BF}"/>
                  </a:ext>
                </a:extLst>
              </p:cNvPr>
              <p:cNvSpPr/>
              <p:nvPr/>
            </p:nvSpPr>
            <p:spPr>
              <a:xfrm>
                <a:off x="6902200" y="27031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8" name="object 385">
                <a:extLst>
                  <a:ext uri="{FF2B5EF4-FFF2-40B4-BE49-F238E27FC236}">
                    <a16:creationId xmlns:a16="http://schemas.microsoft.com/office/drawing/2014/main" id="{300F1CA0-C02D-4EF6-A185-705E7313CCBB}"/>
                  </a:ext>
                </a:extLst>
              </p:cNvPr>
              <p:cNvSpPr/>
              <p:nvPr/>
            </p:nvSpPr>
            <p:spPr>
              <a:xfrm>
                <a:off x="6902200" y="2703129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9" name="object 372">
                <a:extLst>
                  <a:ext uri="{FF2B5EF4-FFF2-40B4-BE49-F238E27FC236}">
                    <a16:creationId xmlns:a16="http://schemas.microsoft.com/office/drawing/2014/main" id="{410B449E-4B94-4FE2-B164-8A5E3609B009}"/>
                  </a:ext>
                </a:extLst>
              </p:cNvPr>
              <p:cNvSpPr/>
              <p:nvPr/>
            </p:nvSpPr>
            <p:spPr>
              <a:xfrm>
                <a:off x="6902200" y="302163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0" name="object 373">
                <a:extLst>
                  <a:ext uri="{FF2B5EF4-FFF2-40B4-BE49-F238E27FC236}">
                    <a16:creationId xmlns:a16="http://schemas.microsoft.com/office/drawing/2014/main" id="{0975B00E-C7B8-4C12-8AFE-9D2888461E16}"/>
                  </a:ext>
                </a:extLst>
              </p:cNvPr>
              <p:cNvSpPr/>
              <p:nvPr/>
            </p:nvSpPr>
            <p:spPr>
              <a:xfrm>
                <a:off x="6902200" y="3021630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1" name="object 374">
                <a:extLst>
                  <a:ext uri="{FF2B5EF4-FFF2-40B4-BE49-F238E27FC236}">
                    <a16:creationId xmlns:a16="http://schemas.microsoft.com/office/drawing/2014/main" id="{1ED3E683-7BA8-4C93-903C-25EF7C1A34F9}"/>
                  </a:ext>
                </a:extLst>
              </p:cNvPr>
              <p:cNvSpPr/>
              <p:nvPr/>
            </p:nvSpPr>
            <p:spPr>
              <a:xfrm>
                <a:off x="6902200" y="313812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2" name="object 375">
                <a:extLst>
                  <a:ext uri="{FF2B5EF4-FFF2-40B4-BE49-F238E27FC236}">
                    <a16:creationId xmlns:a16="http://schemas.microsoft.com/office/drawing/2014/main" id="{C6B5B088-1806-4638-8C8B-7840B84D902C}"/>
                  </a:ext>
                </a:extLst>
              </p:cNvPr>
              <p:cNvSpPr/>
              <p:nvPr/>
            </p:nvSpPr>
            <p:spPr>
              <a:xfrm>
                <a:off x="6902200" y="3138121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3" name="object 376">
                <a:extLst>
                  <a:ext uri="{FF2B5EF4-FFF2-40B4-BE49-F238E27FC236}">
                    <a16:creationId xmlns:a16="http://schemas.microsoft.com/office/drawing/2014/main" id="{8D5AFD56-9284-40BD-B9B5-7C7D1DA64D4B}"/>
                  </a:ext>
                </a:extLst>
              </p:cNvPr>
              <p:cNvSpPr/>
              <p:nvPr/>
            </p:nvSpPr>
            <p:spPr>
              <a:xfrm>
                <a:off x="6902200" y="311156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4" name="object 377">
                <a:extLst>
                  <a:ext uri="{FF2B5EF4-FFF2-40B4-BE49-F238E27FC236}">
                    <a16:creationId xmlns:a16="http://schemas.microsoft.com/office/drawing/2014/main" id="{48C6F784-4CA1-4171-927F-7968F5ADBEC1}"/>
                  </a:ext>
                </a:extLst>
              </p:cNvPr>
              <p:cNvSpPr/>
              <p:nvPr/>
            </p:nvSpPr>
            <p:spPr>
              <a:xfrm>
                <a:off x="6902200" y="3111565"/>
                <a:ext cx="635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63500">
                    <a:moveTo>
                      <a:pt x="31750" y="63500"/>
                    </a:moveTo>
                    <a:lnTo>
                      <a:pt x="40170" y="63500"/>
                    </a:lnTo>
                    <a:lnTo>
                      <a:pt x="48246" y="60154"/>
                    </a:lnTo>
                    <a:lnTo>
                      <a:pt x="54200" y="54200"/>
                    </a:lnTo>
                    <a:lnTo>
                      <a:pt x="60154" y="48246"/>
                    </a:lnTo>
                    <a:lnTo>
                      <a:pt x="63500" y="40170"/>
                    </a:lnTo>
                    <a:lnTo>
                      <a:pt x="63500" y="31750"/>
                    </a:lnTo>
                    <a:lnTo>
                      <a:pt x="63500" y="23329"/>
                    </a:lnTo>
                    <a:lnTo>
                      <a:pt x="60154" y="15253"/>
                    </a:lnTo>
                    <a:lnTo>
                      <a:pt x="54200" y="9299"/>
                    </a:lnTo>
                    <a:lnTo>
                      <a:pt x="48246" y="3345"/>
                    </a:lnTo>
                    <a:lnTo>
                      <a:pt x="40170" y="0"/>
                    </a:lnTo>
                    <a:lnTo>
                      <a:pt x="31750" y="0"/>
                    </a:lnTo>
                    <a:lnTo>
                      <a:pt x="23329" y="0"/>
                    </a:lnTo>
                    <a:lnTo>
                      <a:pt x="15253" y="3345"/>
                    </a:lnTo>
                    <a:lnTo>
                      <a:pt x="9299" y="9299"/>
                    </a:lnTo>
                    <a:lnTo>
                      <a:pt x="3345" y="15253"/>
                    </a:lnTo>
                    <a:lnTo>
                      <a:pt x="0" y="23329"/>
                    </a:lnTo>
                    <a:lnTo>
                      <a:pt x="0" y="31750"/>
                    </a:lnTo>
                    <a:lnTo>
                      <a:pt x="0" y="40170"/>
                    </a:lnTo>
                    <a:lnTo>
                      <a:pt x="3345" y="48246"/>
                    </a:lnTo>
                    <a:lnTo>
                      <a:pt x="9299" y="54200"/>
                    </a:lnTo>
                    <a:lnTo>
                      <a:pt x="15253" y="60154"/>
                    </a:lnTo>
                    <a:lnTo>
                      <a:pt x="23329" y="63500"/>
                    </a:lnTo>
                    <a:lnTo>
                      <a:pt x="31750" y="63500"/>
                    </a:lnTo>
                    <a:close/>
                  </a:path>
                </a:pathLst>
              </a:custGeom>
              <a:ln w="12700">
                <a:solidFill>
                  <a:srgbClr val="4C4C4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5" name="object 230">
                <a:extLst>
                  <a:ext uri="{FF2B5EF4-FFF2-40B4-BE49-F238E27FC236}">
                    <a16:creationId xmlns:a16="http://schemas.microsoft.com/office/drawing/2014/main" id="{FBB2449C-A068-4DD4-91CC-7E2617D052BA}"/>
                  </a:ext>
                </a:extLst>
              </p:cNvPr>
              <p:cNvSpPr/>
              <p:nvPr/>
            </p:nvSpPr>
            <p:spPr>
              <a:xfrm>
                <a:off x="6487494" y="399216"/>
                <a:ext cx="510235" cy="82844"/>
              </a:xfrm>
              <a:custGeom>
                <a:avLst/>
                <a:gdLst/>
                <a:ahLst/>
                <a:cxnLst/>
                <a:rect l="l" t="t" r="r" b="b"/>
                <a:pathLst>
                  <a:path w="510235" h="82844">
                    <a:moveTo>
                      <a:pt x="0" y="82844"/>
                    </a:moveTo>
                    <a:lnTo>
                      <a:pt x="0" y="0"/>
                    </a:lnTo>
                    <a:lnTo>
                      <a:pt x="510235" y="0"/>
                    </a:lnTo>
                    <a:lnTo>
                      <a:pt x="510235" y="82844"/>
                    </a:lnTo>
                  </a:path>
                </a:pathLst>
              </a:custGeom>
              <a:ln w="19050">
                <a:solidFill>
                  <a:srgbClr val="33333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6" name="object 141">
                <a:extLst>
                  <a:ext uri="{FF2B5EF4-FFF2-40B4-BE49-F238E27FC236}">
                    <a16:creationId xmlns:a16="http://schemas.microsoft.com/office/drawing/2014/main" id="{67BD4373-E212-4F1F-AE2D-FE47B59D8055}"/>
                  </a:ext>
                </a:extLst>
              </p:cNvPr>
              <p:cNvSpPr txBox="1"/>
              <p:nvPr/>
            </p:nvSpPr>
            <p:spPr>
              <a:xfrm>
                <a:off x="5752118" y="3846164"/>
                <a:ext cx="93755" cy="3517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77" name="object 130">
                <a:extLst>
                  <a:ext uri="{FF2B5EF4-FFF2-40B4-BE49-F238E27FC236}">
                    <a16:creationId xmlns:a16="http://schemas.microsoft.com/office/drawing/2014/main" id="{CF611573-4A3C-4024-B060-C728BC0F579F}"/>
                  </a:ext>
                </a:extLst>
              </p:cNvPr>
              <p:cNvSpPr txBox="1"/>
              <p:nvPr/>
            </p:nvSpPr>
            <p:spPr>
              <a:xfrm>
                <a:off x="5752118" y="4431502"/>
                <a:ext cx="93755" cy="12877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78" name="object 71">
                <a:extLst>
                  <a:ext uri="{FF2B5EF4-FFF2-40B4-BE49-F238E27FC236}">
                    <a16:creationId xmlns:a16="http://schemas.microsoft.com/office/drawing/2014/main" id="{BB21E66F-98A0-40E2-B99B-12466FE7B2E4}"/>
                  </a:ext>
                </a:extLst>
              </p:cNvPr>
              <p:cNvSpPr txBox="1"/>
              <p:nvPr/>
            </p:nvSpPr>
            <p:spPr>
              <a:xfrm>
                <a:off x="6363762" y="3281704"/>
                <a:ext cx="93755" cy="67360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79" name="object 70">
                <a:extLst>
                  <a:ext uri="{FF2B5EF4-FFF2-40B4-BE49-F238E27FC236}">
                    <a16:creationId xmlns:a16="http://schemas.microsoft.com/office/drawing/2014/main" id="{B4AE1B2F-A580-4B0D-B62C-A30F079E6DAE}"/>
                  </a:ext>
                </a:extLst>
              </p:cNvPr>
              <p:cNvSpPr txBox="1"/>
              <p:nvPr/>
            </p:nvSpPr>
            <p:spPr>
              <a:xfrm>
                <a:off x="6457518" y="3281704"/>
                <a:ext cx="93755" cy="67360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0" name="object 69">
                <a:extLst>
                  <a:ext uri="{FF2B5EF4-FFF2-40B4-BE49-F238E27FC236}">
                    <a16:creationId xmlns:a16="http://schemas.microsoft.com/office/drawing/2014/main" id="{62040F57-F8A1-492C-8CBD-AFB55BF5A2F2}"/>
                  </a:ext>
                </a:extLst>
              </p:cNvPr>
              <p:cNvSpPr txBox="1"/>
              <p:nvPr/>
            </p:nvSpPr>
            <p:spPr>
              <a:xfrm>
                <a:off x="6551274" y="3281704"/>
                <a:ext cx="382676" cy="619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1" name="object 68">
                <a:extLst>
                  <a:ext uri="{FF2B5EF4-FFF2-40B4-BE49-F238E27FC236}">
                    <a16:creationId xmlns:a16="http://schemas.microsoft.com/office/drawing/2014/main" id="{704167B3-F2E3-4395-A044-0DA407CD2C58}"/>
                  </a:ext>
                </a:extLst>
              </p:cNvPr>
              <p:cNvSpPr txBox="1"/>
              <p:nvPr/>
            </p:nvSpPr>
            <p:spPr>
              <a:xfrm>
                <a:off x="6933950" y="3281704"/>
                <a:ext cx="93755" cy="619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 dirty="0"/>
              </a:p>
            </p:txBody>
          </p:sp>
          <p:sp>
            <p:nvSpPr>
              <p:cNvPr id="882" name="object 67">
                <a:extLst>
                  <a:ext uri="{FF2B5EF4-FFF2-40B4-BE49-F238E27FC236}">
                    <a16:creationId xmlns:a16="http://schemas.microsoft.com/office/drawing/2014/main" id="{EADB2ECF-C8BC-4CA2-8FFA-EE5D4866943C}"/>
                  </a:ext>
                </a:extLst>
              </p:cNvPr>
              <p:cNvSpPr txBox="1"/>
              <p:nvPr/>
            </p:nvSpPr>
            <p:spPr>
              <a:xfrm>
                <a:off x="7027706" y="3281704"/>
                <a:ext cx="93755" cy="619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3" name="object 66">
                <a:extLst>
                  <a:ext uri="{FF2B5EF4-FFF2-40B4-BE49-F238E27FC236}">
                    <a16:creationId xmlns:a16="http://schemas.microsoft.com/office/drawing/2014/main" id="{731A0069-332D-4EAF-A81F-3A387FC31EE7}"/>
                  </a:ext>
                </a:extLst>
              </p:cNvPr>
              <p:cNvSpPr txBox="1"/>
              <p:nvPr/>
            </p:nvSpPr>
            <p:spPr>
              <a:xfrm>
                <a:off x="6551274" y="3901250"/>
                <a:ext cx="191338" cy="5406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4" name="object 65">
                <a:extLst>
                  <a:ext uri="{FF2B5EF4-FFF2-40B4-BE49-F238E27FC236}">
                    <a16:creationId xmlns:a16="http://schemas.microsoft.com/office/drawing/2014/main" id="{48458FBF-94DD-49FB-9E76-3C6FA2086E56}"/>
                  </a:ext>
                </a:extLst>
              </p:cNvPr>
              <p:cNvSpPr txBox="1"/>
              <p:nvPr/>
            </p:nvSpPr>
            <p:spPr>
              <a:xfrm>
                <a:off x="6742612" y="3901250"/>
                <a:ext cx="378849" cy="3336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5" name="object 64">
                <a:extLst>
                  <a:ext uri="{FF2B5EF4-FFF2-40B4-BE49-F238E27FC236}">
                    <a16:creationId xmlns:a16="http://schemas.microsoft.com/office/drawing/2014/main" id="{0C844AA4-F618-4A2D-AE02-3AF2C3F4E6F2}"/>
                  </a:ext>
                </a:extLst>
              </p:cNvPr>
              <p:cNvSpPr txBox="1"/>
              <p:nvPr/>
            </p:nvSpPr>
            <p:spPr>
              <a:xfrm>
                <a:off x="6363762" y="3955310"/>
                <a:ext cx="378849" cy="27960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6" name="object 63">
                <a:extLst>
                  <a:ext uri="{FF2B5EF4-FFF2-40B4-BE49-F238E27FC236}">
                    <a16:creationId xmlns:a16="http://schemas.microsoft.com/office/drawing/2014/main" id="{155C02F5-7D00-4869-B32A-D34898F2CE2D}"/>
                  </a:ext>
                </a:extLst>
              </p:cNvPr>
              <p:cNvSpPr txBox="1"/>
              <p:nvPr/>
            </p:nvSpPr>
            <p:spPr>
              <a:xfrm>
                <a:off x="6363762" y="4234920"/>
                <a:ext cx="378849" cy="17029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87" name="object 62">
                <a:extLst>
                  <a:ext uri="{FF2B5EF4-FFF2-40B4-BE49-F238E27FC236}">
                    <a16:creationId xmlns:a16="http://schemas.microsoft.com/office/drawing/2014/main" id="{11767746-48DB-4F03-864F-A0953054F446}"/>
                  </a:ext>
                </a:extLst>
              </p:cNvPr>
              <p:cNvSpPr txBox="1"/>
              <p:nvPr/>
            </p:nvSpPr>
            <p:spPr>
              <a:xfrm>
                <a:off x="6742612" y="4234920"/>
                <a:ext cx="378849" cy="121617"/>
              </a:xfrm>
              <a:prstGeom prst="rect">
                <a:avLst/>
              </a:prstGeom>
            </p:spPr>
            <p:txBody>
              <a:bodyPr wrap="square" lIns="0" tIns="967" rIns="0" bIns="0" rtlCol="0">
                <a:noAutofit/>
              </a:bodyPr>
              <a:lstStyle/>
              <a:p>
                <a:pPr marL="25400">
                  <a:lnSpc>
                    <a:spcPts val="950"/>
                  </a:lnSpc>
                </a:pPr>
                <a:endParaRPr sz="950"/>
              </a:p>
            </p:txBody>
          </p:sp>
          <p:sp>
            <p:nvSpPr>
              <p:cNvPr id="888" name="object 61">
                <a:extLst>
                  <a:ext uri="{FF2B5EF4-FFF2-40B4-BE49-F238E27FC236}">
                    <a16:creationId xmlns:a16="http://schemas.microsoft.com/office/drawing/2014/main" id="{1DBBF5E2-6590-4D34-8F1B-4EB0DF62A3C7}"/>
                  </a:ext>
                </a:extLst>
              </p:cNvPr>
              <p:cNvSpPr txBox="1"/>
              <p:nvPr/>
            </p:nvSpPr>
            <p:spPr>
              <a:xfrm>
                <a:off x="6742612" y="4356537"/>
                <a:ext cx="97582" cy="4867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9" name="object 60">
                <a:extLst>
                  <a:ext uri="{FF2B5EF4-FFF2-40B4-BE49-F238E27FC236}">
                    <a16:creationId xmlns:a16="http://schemas.microsoft.com/office/drawing/2014/main" id="{39EC4ED2-8F1C-473A-AD29-9832FE63913F}"/>
                  </a:ext>
                </a:extLst>
              </p:cNvPr>
              <p:cNvSpPr txBox="1"/>
              <p:nvPr/>
            </p:nvSpPr>
            <p:spPr>
              <a:xfrm>
                <a:off x="6840195" y="4356537"/>
                <a:ext cx="93755" cy="2037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0" name="object 59">
                <a:extLst>
                  <a:ext uri="{FF2B5EF4-FFF2-40B4-BE49-F238E27FC236}">
                    <a16:creationId xmlns:a16="http://schemas.microsoft.com/office/drawing/2014/main" id="{B40534D4-87EC-4EFD-890A-E03E48CA1271}"/>
                  </a:ext>
                </a:extLst>
              </p:cNvPr>
              <p:cNvSpPr txBox="1"/>
              <p:nvPr/>
            </p:nvSpPr>
            <p:spPr>
              <a:xfrm>
                <a:off x="6933950" y="4356537"/>
                <a:ext cx="93755" cy="2037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1" name="object 58">
                <a:extLst>
                  <a:ext uri="{FF2B5EF4-FFF2-40B4-BE49-F238E27FC236}">
                    <a16:creationId xmlns:a16="http://schemas.microsoft.com/office/drawing/2014/main" id="{C348097F-2D48-4A5A-8D54-1EF27FCF5525}"/>
                  </a:ext>
                </a:extLst>
              </p:cNvPr>
              <p:cNvSpPr txBox="1"/>
              <p:nvPr/>
            </p:nvSpPr>
            <p:spPr>
              <a:xfrm>
                <a:off x="7027706" y="4356537"/>
                <a:ext cx="93755" cy="2037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2" name="object 57">
                <a:extLst>
                  <a:ext uri="{FF2B5EF4-FFF2-40B4-BE49-F238E27FC236}">
                    <a16:creationId xmlns:a16="http://schemas.microsoft.com/office/drawing/2014/main" id="{567A283D-F49D-431C-9CC1-6C4717E6254E}"/>
                  </a:ext>
                </a:extLst>
              </p:cNvPr>
              <p:cNvSpPr txBox="1"/>
              <p:nvPr/>
            </p:nvSpPr>
            <p:spPr>
              <a:xfrm>
                <a:off x="6363762" y="4405213"/>
                <a:ext cx="93755" cy="15506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3" name="object 56">
                <a:extLst>
                  <a:ext uri="{FF2B5EF4-FFF2-40B4-BE49-F238E27FC236}">
                    <a16:creationId xmlns:a16="http://schemas.microsoft.com/office/drawing/2014/main" id="{7E7AC637-291A-410E-AB1E-5108CEB22F9D}"/>
                  </a:ext>
                </a:extLst>
              </p:cNvPr>
              <p:cNvSpPr txBox="1"/>
              <p:nvPr/>
            </p:nvSpPr>
            <p:spPr>
              <a:xfrm>
                <a:off x="6457518" y="4405213"/>
                <a:ext cx="93755" cy="15506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4" name="object 55">
                <a:extLst>
                  <a:ext uri="{FF2B5EF4-FFF2-40B4-BE49-F238E27FC236}">
                    <a16:creationId xmlns:a16="http://schemas.microsoft.com/office/drawing/2014/main" id="{412541AC-4B2C-473D-A91E-DA1D1A71A49F}"/>
                  </a:ext>
                </a:extLst>
              </p:cNvPr>
              <p:cNvSpPr txBox="1"/>
              <p:nvPr/>
            </p:nvSpPr>
            <p:spPr>
              <a:xfrm>
                <a:off x="6551274" y="4405213"/>
                <a:ext cx="93755" cy="15506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5" name="object 54">
                <a:extLst>
                  <a:ext uri="{FF2B5EF4-FFF2-40B4-BE49-F238E27FC236}">
                    <a16:creationId xmlns:a16="http://schemas.microsoft.com/office/drawing/2014/main" id="{F6E03251-82A3-43AC-A1B1-457A3C68B91B}"/>
                  </a:ext>
                </a:extLst>
              </p:cNvPr>
              <p:cNvSpPr txBox="1"/>
              <p:nvPr/>
            </p:nvSpPr>
            <p:spPr>
              <a:xfrm>
                <a:off x="6645030" y="4405213"/>
                <a:ext cx="195164" cy="15506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00">
                  <a:lnSpc>
                    <a:spcPts val="1000"/>
                  </a:lnSpc>
                </a:pPr>
                <a:endParaRPr sz="1000"/>
              </a:p>
            </p:txBody>
          </p:sp>
          <p:sp>
            <p:nvSpPr>
              <p:cNvPr id="896" name="object 7">
                <a:extLst>
                  <a:ext uri="{FF2B5EF4-FFF2-40B4-BE49-F238E27FC236}">
                    <a16:creationId xmlns:a16="http://schemas.microsoft.com/office/drawing/2014/main" id="{92DF8AD9-D534-4B2E-A5F5-BE25C4D0CBED}"/>
                  </a:ext>
                </a:extLst>
              </p:cNvPr>
              <p:cNvSpPr txBox="1"/>
              <p:nvPr/>
            </p:nvSpPr>
            <p:spPr>
              <a:xfrm>
                <a:off x="6487494" y="399216"/>
                <a:ext cx="510235" cy="82844"/>
              </a:xfrm>
              <a:prstGeom prst="rect">
                <a:avLst/>
              </a:prstGeom>
            </p:spPr>
            <p:txBody>
              <a:bodyPr wrap="square" lIns="0" tIns="294" rIns="0" bIns="0" rtlCol="0">
                <a:noAutofit/>
              </a:bodyPr>
              <a:lstStyle/>
              <a:p>
                <a:pPr marL="25400">
                  <a:lnSpc>
                    <a:spcPts val="650"/>
                  </a:lnSpc>
                </a:pPr>
                <a:endParaRPr sz="650"/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92E3FAD1-8897-4CAD-877F-75CDF869102E}"/>
                  </a:ext>
                </a:extLst>
              </p:cNvPr>
              <p:cNvSpPr txBox="1"/>
              <p:nvPr/>
            </p:nvSpPr>
            <p:spPr>
              <a:xfrm>
                <a:off x="6410639" y="-101600"/>
                <a:ext cx="53732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/>
                  <a:t>ns</a:t>
                </a: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7727DC75-8C6D-4AC3-BCEE-60CCA3E0E39F}"/>
                  </a:ext>
                </a:extLst>
              </p:cNvPr>
              <p:cNvSpPr txBox="1"/>
              <p:nvPr/>
            </p:nvSpPr>
            <p:spPr>
              <a:xfrm>
                <a:off x="6074170" y="4678402"/>
                <a:ext cx="1285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/>
                  <a:t>p-8568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9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28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Shen Wanxiang</cp:lastModifiedBy>
  <cp:revision>1</cp:revision>
  <dcterms:modified xsi:type="dcterms:W3CDTF">2021-07-30T07:53:53Z</dcterms:modified>
</cp:coreProperties>
</file>